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3418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6" d="100"/>
          <a:sy n="76" d="100"/>
        </p:scale>
        <p:origin x="1642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1-18T07:46:20.85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11344 4389 552 0,'0'0'47'15,"0"0"41"-15,0 0-66 16,0 0-17-16,0 0 27 16,0 0 25-16,0 0-1 15,80-38-14-15,-78 38-17 16,-2 0-2-16,0 0 5 15,0 0 1-15,0 0 16 16,-2 0 2-16,-17 0-2 16,-12 0 4-16,-14 0-22 15,-10 0-15-15,-5 3 0 16,-1 3-5-16,3 2-2 0,7-2 2 16,8-1-2-16,11 0-2 15,13-3 0-15,2 1-1 16,10-1-2-16,2-1 0 15,3 1 6-15,2-2-6 16,0 0 0-16,-1 1 0 16,-4 8-1-16,-6 4-1 15,-3 8-1-15,0 1 3 16,0 2-1-16,1-1 1 16,5 1 0-16,1 2 0 15,1-1 1-15,3-1 1 16,0-7 1-16,3-2-3 15,0-5-1-15,3-3-5 16,11-3 6-16,12-2 2 0,8-2 8 16,8 0-1-16,9 0-8 15,-5 0 6-15,-1-1 0 16,-8 1-2-16,-10 0-5 16,-5 5 0-16,-5 5-1 15,-1 3 0-15,-2 2 1 16,-1 2 0-16,-3-1 1 15,-2 2 2-15,-5-5-2 16,-3 5-1-16,0-1 1 16,-6 1 2-16,-21 4-1 15,-12 0 4-15,-13 2-5 16,-3-6 3-16,-2-2-4 0,8-4 0 16,9-7-15-16,10-5-67 15,5 0-140-15,5-9-145 16</inkml:trace>
  <inkml:trace contextRef="#ctx0" brushRef="#br0" timeOffset="307.92">10347 4660 684 0,'0'0'119'0,"0"0"-103"16,0 0-16-16,0 0 0 16,0 0 32-16,0 0 24 15,79-3-5-15,-51 18-18 16,-4 5-19-16,-3 6-1 16,-9 7 9-16,-12 2-3 15,0 5 8-15,-16 1 8 16,-19-2-10-16,-6-5-10 15,-3-6-13-15,-1-3-2 16,-3-7-88-16,-2-4-112 16,-4-13-89-16,-4-1-180 15</inkml:trace>
  <inkml:trace contextRef="#ctx0" brushRef="#br0" timeOffset="779.28">9950 4742 681 0,'0'0'124'0,"0"0"-123"16,0 0-1-16,0 0 0 15,0 0 39-15,0 0 47 16,2 31 4-16,-17-19-31 16,-2-4-28-16,2-3-21 15,5-5-4-15,4 0 0 16,3-9-6-16,3-13-3 15,0-6-33-15,5 2 21 16,15 3-3-16,6 8 8 16,0 6 10-16,-3 9 1 15,-4 0-1-15,-1 13 0 0,-7 11 2 16,-5 5 16-16,-5 0 1 16,-1-1 11-16,-4 0 3 15,-19 0 2-15,-6 0-2 16,-6-2-4-16,-2-5-16 15,-2-5-4-15,3-5 4 16,6-7-3-16,6-4-1 16,4 0-3-16,5-9-1 15,-3-23-3-15,3-11 1 16,0-6-3-16,1-2 0 0,4 6 0 16,1 5 0-16,2 6-6 15,-1 3-9-15,1 0-26 16,4 2-55-16,1-5-59 15,2 1-165-15,0 0-315 16</inkml:trace>
  <inkml:trace contextRef="#ctx0" brushRef="#br0" timeOffset="977">10017 4205 889 0,'0'0'105'16,"0"0"-77"0,0 0-28-16,-79 15-17 0,36 5 17 15,-3 1 0-15,-3 3 0 16,4 0-12-16,4-2-127 16,3-2-235-16</inkml:trace>
  <inkml:trace contextRef="#ctx0" brushRef="#br0" timeOffset="1890.68">9425 4559 629 0,'0'0'75'0,"0"0"-68"15,0 0-2-15,73 77 6 16,-59-48 45-16,1 2-1 15,-10 5 12-15,-5 1-23 16,0 1-4-16,-7-3-11 16,-10-4-6-16,-5-6-5 15,-5-4-3-15,-7-6-5 16,-5-7-1-16,-1-8-5 16,0 0-2-16,7-22-2 15,5-17 0-15,15-8-54 16,12-6 4-16,1 8 12 15,14 13 22-15,11 16 12 16,0 10 4-16,-1 6 1 0,1 10 1 16,-1 18 3-16,0 7 12 15,-5 7 12-15,-8-3 1 16,-6 2-9-16,-5-4 5 16,-8-3 4-16,-17-4-6 15,-7-5-1-15,-4-6 3 16,-1-7-2-16,0-8-3 15,0-4-13-15,1-2-5 16,3-24 0-16,-1-11-3 16,7-4-8-16,2-5-14 15,9 7 11-15,2 9 10 16,6 11 0-16,1 7 1 16,-1 7 0-16,-2 5 5 15,-4 0-5-15,-3 0-4 0,-5 17 2 16,0 9-3-16,4 11-2 15,9 5-2-15,8 3-18 16,1-1-11-16,7-2-7 16,16-9-7-16,2-9 1 15,5-12 4-15,10-12-10 16,8-12 6-16,6-31-12 16,5-21-36-16,1-17-15 15,0-13 66-15,-7-6 48 16,-8 0 1-16,-10-2-1 15,-12 4-7-15,-11 5-26 16,-12 11-58-16,0 19 57 0,-9 16 34 16,-12 19 21-1,-6 16 75-15,-7 7-19 16,-4 5 20-16,-4 0-17 0,0 0-10 16,3 8-20-16,11-2-23 15,13-1-17-15,10-2-10 16,5 0-8-16,8 2-29 15,22-2 34-15,12-1 3 16,7 1 17-16,1 1-13 16,-3 3 2-16,-11 5 14 15,-5 7 15-15,-13 1 12 0,-15 10-14 16,-3 7-21 0,-38 3 3-16,-29 8-9 0,-27-3-6 15,-18-1-67 1,-13-4-93-16,4-9-42 0,11-8-53 15</inkml:trace>
  <inkml:trace contextRef="#ctx0" brushRef="#br0" timeOffset="2500.03">10872 5471 312 0,'0'0'571'0,"0"0"-476"15,0 0-95-15,0 0-21 16,0 0 21-16,-35 101 3 0,39-60 19 16,15 6 13-16,6 2-19 15,3-1-7-15,-2-4-5 16,-3-7-4-16,-6-8-19 16,-6-6-38-16,-8-6-51 15,-3-9-30-15,0-8-131 16</inkml:trace>
  <inkml:trace contextRef="#ctx0" brushRef="#br0" timeOffset="2954.25">10484 5498 950 0,'0'0'156'15,"0"0"-147"-15,0 0-9 16,0 0-45-16,0 0 45 16,0 0 53-16,45 109 5 15,-18-57-24-15,4 2-20 16,2 3-12-16,-2-4-2 16,-4-4 0-16,-10-7-3 15,-7-9 3-15,-10-2 3 16,0-6-1-16,-25-7 2 15,-10-5 1-15,-6-9-3 16,-3-4-2-16,2-11-1 0,4-18 1 16,8-2-6-1,9 3 1-15,6 10-6 0,8 7 11 16,4 8 5-16,1 3 3 16,1 0-2-16,-5 18-4 15,-5 14-1-15,-5 11 7 16,-7 2 4-16,-5-5-7 15,-7-6 2-15,-5-4-2 16,-9-7-5-16,-7-9-6 16,-2-11-49-16,2-3-100 15,8-13-100-15,14-14-79 16,9-5-129-16</inkml:trace>
  <inkml:trace contextRef="#ctx0" brushRef="#br0" timeOffset="3571.75">10049 5829 134 0,'0'0'607'15,"0"0"-442"-15,0 0-147 16,0 0-18-16,0 0-3 16,0 0 3-16,10-1 10 15,-10 1 34-15,-15 0 8 16,-10-5-31-16,-2-1-19 15,1 0-2-15,7 0 1 0,13 2 4 16,6-2-5-16,0 0-16 16,9-2-5-16,15 1-11 15,7 1 20-15,4 6 12 16,1 0-1-16,-2 2 0 16,-6 14-4-16,-10 4 0 15,-12 3 5-15,-6 1 6 16,-13 3 43-16,-19 2-13 15,-8-3-12-15,-3-1-2 16,1-5-6-16,2-8-1 16,5-6-6-16,0-6-4 15,8-1-3-15,1-18-2 0,8-5-20 16,5-1-14 0,7 5 29-16,3 2 2 0,3 9 6 15,-2 5 3-15,1 4 9 16,-2 0 7-16,0 0-11 15,-2 0 8-15,-5 10-16 16,-3 11 2-16,-7 2-2 16,0 4 0-16,0 2 0 15,1 3 1-15,2 1 1 16,-4 0 8-16,-1 0 1 16,-5 1 6-16,-6-5 0 15,-10 0-1-15,-17 0-2 16,-19-5-17-16,-12-3-6 15,-12-9-35-15,-4-6 5 16,9-6 3-16,18-3-73 0,28-18 50 16,34-10-7-16,18-8-179 15,34-7-119-15</inkml:trace>
  <inkml:trace contextRef="#ctx0" brushRef="#br0" timeOffset="3790.05">9955 5623 1060 0,'0'0'180'0,"0"0"-180"16,0 0-24-16,-100 13-74 15,77-10-4-15,2-1-142 16,0 1-214-16</inkml:trace>
  <inkml:trace contextRef="#ctx0" brushRef="#br0" timeOffset="3951.3">9516 5736 947 0,'0'0'262'16,"-83"14"-205"-16,44-5-57 15,1-2-3-15,1-1 3 0,-2 1 4 16,7-1-4-16,3 1-4 16,7 2-34-16,2 1-114 15,5 0-132-15,-1-3-154 16</inkml:trace>
  <inkml:trace contextRef="#ctx0" brushRef="#br0" timeOffset="5639.95">8331 4414 818 0,'0'0'130'0,"0"0"-82"0,0 0-48 15,0 0-60-15,0 0 30 16,0 0 30-16,-40 131 22 16,9-34 42-16,-3 22-1 15,-7 12 2-15,-1 11-18 16,-4-4-12-16,6-12-21 15,4-10-10-15,9-17-2 16,9-14-2-16,8-15 2 16,4-9-2-16,-1-11 0 15,-1-12 4-15,2-10-3 0,0-12 1 16,1-7 3 0,4-5 2-16,-3-3-7 0,1-1-4 15,-1 0-53-15,4-5-69 16,0-11-121-16,4 1-147 15</inkml:trace>
  <inkml:trace contextRef="#ctx0" brushRef="#br0" timeOffset="6636.99">7409 5329 132 0,'0'0'617'16,"0"0"-482"-16,0 0-135 16,0 0-3-16,0 0-5 15,0 0 8-15,0 0 25 16,0 0 29-16,0 0 0 15,0 0-32-15,0 0-7 16,0 5-8-16,3 14 0 16,3 8 15-16,2 11 31 0,2 8-17 15,1 3-13-15,-4 2-7 16,1-1-10-16,-3 0-3 16,0-3-2-16,-4-1-1 15,1-2-14-15,-1-4-77 16,-1-7-125-16,3-12-200 15</inkml:trace>
  <inkml:trace contextRef="#ctx0" brushRef="#br0" timeOffset="7190.54">7277 4532 918 0,'0'0'46'15,"0"0"34"-15,0 0-80 16,0 0-85-16,0 0 67 0,0 0 18 16,68 103 31-16,-37-40 15 15,1 6-9-15,-7 4-20 16,-4-6-7-16,-6-7-6 16,-5-8-4-16,-5-10 0 15,-5-6 2-15,0-7 0 16,-9-2 4-16,-13-2 1 15,-5-6-1-15,-3-6-2 16,0-9-2-16,2-4-2 16,5-4 7-16,2-20-7 15,6-2-4-15,5 1-23 16,6 6 9-16,2 12 18 16,1 7 1-16,-1 0 8 0,1 5-6 15,-7 23-3-15,-7 10 9 16,-1 5 2-16,-8-2-4 15,-3-2-7-15,0-7 2 16,-1-4-2-16,3-5-22 16,2-11-65-16,8-6-148 15,2-6-179-15</inkml:trace>
  <inkml:trace contextRef="#ctx0" brushRef="#br0" timeOffset="7461.8">7036 5115 678 0,'0'0'185'15,"0"0"-146"-15,0 0-39 16,0 0-2-16,-98 23 2 16,72-4 24-16,3 9 35 15,0 8-12-15,4 4-16 16,2 5-14-16,1-3-12 15,3-4-4-15,-2-2 3 16,4-3-3-16,-5-2 4 16,-8-3-5-16,-4-2-8 15,-7-7-51-15,-8-11-118 16,-2-8-117-16,1-7-193 0</inkml:trace>
  <inkml:trace contextRef="#ctx0" brushRef="#br0" timeOffset="7717.94">6411 5111 555 0,'0'0'154'16,"0"0"-78"-16,0 0-76 16,0 0 1-16,87-8 23 15,-59 14 37-15,2 13 15 16,-3 6-15-16,-2 7-17 15,-7 3-27-15,-5-2-8 16,-9 0 0-16,-4 4 5 16,-7 1 5-16,-26 4-6 0,-16-3-13 15,-10-2-15-15,-4-9-75 16,2-11-133-16,10-16-166 16</inkml:trace>
  <inkml:trace contextRef="#ctx0" brushRef="#br0" timeOffset="8736.45">6271 5213 696 0,'0'0'164'0,"0"0"-57"0,0 0-107 15,0 0-5-15,0 0 5 16,-30 71 5-16,24-52 26 15,2-2 12-15,1-1-20 16,0-1-15-16,-2-5-4 16,-1-2 7-16,-3-2-8 15,-7-3 7-15,-3-3-8 16,-4 0-2-16,-4 0-4 16,2-6-7-16,3-1 7 15,7 1 4-15,4 6 0 16,7-3 2-16,1 3 7 15,-2 0-2-15,-4 0-4 16,-4 9-3-16,-2 8 0 0,-3 3 0 16,-3 1 1-16,0-3-1 15,-1-4 1-15,2-5 0 16,1-6 3-16,3-3-1 16,2 0 1-16,-2-1-4 15,1-9-5-15,-1 2 4 16,5 2 1-16,2 3 4 15,-1 3 3-15,-2 0 0 16,-7 2-5-16,-6 13-1 16,-9 4-1-16,-9 2 2 15,-11-1 0-15,-10 0-2 16,-14-1 3-16,-16 1-1 0,-14 0-2 16,-3-4 2-16,10 2-1 15,17-3 14-15,20-2 25 16,12 0 4-16,1-2-31 15,2 0-9-15,-3 0-4 16,-2-8 1-16,6-3 0 16,2 0 2-16,-2-9-1 15,-1-13-1-15,0-6-1 16,-1-8 1-16,4 0 0 16,4-4 3-16,5 0-2 15,6 0-2-15,0 1 1 16,7-1 0-16,0 2-2 15,3 3 2-15,4 5-2 0,1 6 0 16,7 4 1 0,3 8-2-16,0 4 1 0,6 4 1 15,0 3 0-15,0 1-1 16,0 0 1-16,0 0-5 16,0 0 0-1,0 0-11-15,0 6 5 0,14 11 11 16,3 8 0-16,-3 7 0 15,4 7 0-15,-8 1 3 16,-5 3 0-16,-5-1-1 16,0-2 4-16,0-5 2 15,-12-3 1-15,-9-5-2 0,3-6 0 16,-6-5-1 0,2-7-3-16,1-8-1 0,-1-1 3 15,2-16-2 1,-4-15-3-16,6-9-2 0,5-6-22 15,13-1 7-15,0 2 10 16,23 2-2-16,12 5 8 16,10 1-8-16,1 10-35 15,9 7-25-15,6 10-27 16,5 8 4-16,6 2-45 16,4 0-6-16,-6 0-105 15,-1 0-140-15</inkml:trace>
  <inkml:trace contextRef="#ctx0" brushRef="#br0" timeOffset="8957.74">4846 4986 947 0,'0'0'126'16,"0"0"-28"-16,0 0-98 15,48-73-34-15,-9 46 22 16,11 5 12-16,14 6 8 15,11 13 10-15,7 3-2 16,-1 3-16-16,-16 14-2 16,-20 3-49-16,-24 6-100 15,-21 2-150-15,-22-4-229 16</inkml:trace>
  <inkml:trace contextRef="#ctx0" brushRef="#br0" timeOffset="9146.75">3875 4844 1196 0,'-91'19'39'16,"-3"13"-39"-16,3 9-123 15,19-4-74-15,17-7-30 16,21-7 79-16,16-4 76 15,18-7-69-15</inkml:trace>
  <inkml:trace contextRef="#ctx0" brushRef="#br0" timeOffset="9833.86">3542 5604 1024 0,'0'0'210'0,"0"0"-166"16,0 0-44-16,0 0-48 16,0 0-12-16,0 0 24 15,0 0 24-15,0 5 4 16,2 3-35-16,-1 4-77 15,-1-1-29-15,0 2-21 16,0-5 23-16,-6-1 98 16,-1 0 49-16,1-4 45 15,4-2 25-15,2-1-7 16,0 0-24-16,0 0-15 16,0 0-4-16,0 0-8 15,0 0-10-15,-1 0 3 0,1 0-5 16,0 0 2-1,-3 0 3-15,3 0 11 0,0 0 6 16,0 0 11-16,0 0 2 16,0 0-34-16,0 0-1 15,9 2-80-15,3 3-38 16,1 2-119-16</inkml:trace>
  <inkml:trace contextRef="#ctx0" brushRef="#br0" timeOffset="10934.98">4294 6464 390 0,'0'0'298'0,"-97"22"-184"16,78-16-114-16,14-3-46 16,5-1-10-16,14-2-27 15,24 0 82-15,22 0 2 16,21 0 48-16,22-11 4 15,21-2 1-15,22 1-1 16,24-3-33-16,16-3-11 16,19-4-7-16,13 0-2 15,3-1 0-15,-4 3 12 0,-8 7-8 16,-11 7 11-16,-13 6 27 16,-6 0-23-16,-10 6 4 15,-2 7-23-15,-4-1-18 16,-7-1-30-16,-11 0 5 15,-22-2 20-15,-34-1-13 16,-35-1-36-16,-47 1 3 16,-26 2-29-16,-54 1 98 15,-27-3 23-15,-24-2 25 16,-12-2-5-16,-10-2 9 0,-14 4 0 16,-11 1-22-16,-13 4-10 15,-13-1-5-15,-7 6 6 16,-6 1-18-16,-1 3 3 15,4 4 5-15,-2 1-3 16,9 0-8-16,8 1-4 16,15-2 4-16,20-3-1 15,22-3 2-15,26-3 5 16,30-7 34-16,29-2 13 16,27-5-7-16,23-1 1 15,6 0-21-15,34 0-16 16,23 0-10-16,23-7 9 15,21-3-2-15,19 0-4 16,19-1 11-16,23-1-3 0,14-2 1 16,17-2-8-16,10-1-2 15,6-3 1-15,2 1 1 16,-3 5 5-16,-16 3-3 16,-14 5-6-16,-19 4 0 15,-23 2-2-15,-15 0-5 16,-17 0 4-16,-17 9 2 15,-18 1 0-15,-19 0 1 16,-14 0 1-16,-20-3-1 16,-10-3 1-16,-6-2 6 15,-6 1 3-15,0-2 0 0,0 1 15 16,-13 2 4 0,1-2-13-16,1-2-5 0,3 0-6 15,0 0-5-15,3 0-1 16,1 0 0-16,-4 0-9 15,1-2-25-15,1-2-9 16,0-2-21-16,-3-4-37 16,2-3-104-16,-4-3-236 15</inkml:trace>
  <inkml:trace contextRef="#ctx0" brushRef="#br0" timeOffset="-164609.24">17608 4142 630 0,'0'0'276'15,"0"0"-209"-15,0 0-47 16,0 0-16-16,0 0 45 15,0 0 40-15,0 0-38 16,-27 25-30-16,18-10-19 16,-4 6 8-16,4 6 3 15,3 3-5-15,3 1-7 16,1-1 2-16,2-3-1 16,0-2-2-16,0-7-9 15,0-4-61-15,5-8-75 16,6-6-151-16,2-2-258 0</inkml:trace>
  <inkml:trace contextRef="#ctx0" brushRef="#br0" timeOffset="-164097.04">17705 3967 680 0,'0'0'17'0,"0"0"-5"15,0 0-2-15,0 0 54 16,0 0 22-16,0 0-18 16,-101-64-19-16,71 64-3 0,-2 0 2 15,-3 3-3-15,-4 11-17 16,3 5-7-16,0 5-4 16,0 5 0-16,2 5-12 15,4 1 7-15,5 2-3 16,6 2-6-16,7 1 4 15,6 0-4-15,3 0-3 16,3-1 3-16,0 0 0 16,6-1-6-16,16-2 3 15,11-3 0-15,9-5-2 16,10-7-1-16,6-11 3 16,-1-8 11-16,0-2-5 0,-4-3-2 15,-1-13 8 1,-4-7 6-16,-2-4-3 15,-6-6-6-15,-8-4-1 16,-8-8-8-16,-11-7 0 0,-6-6 3 16,-7-1-3-16,-2 1-4 15,-21 7 4-15,-11 8 0 16,-14 10-2-16,-7 7-1 16,0 10 2-16,4 6-1 15,10 9-4-15,6 1-40 16,4 9-82-16,1 12-59 15,0 2-145-15,2-2-288 0</inkml:trace>
  <inkml:trace contextRef="#ctx0" brushRef="#br0" timeOffset="-162191.64">16767 4113 289 0,'0'0'169'0,"0"0"-67"15,0 0-25 1,0 0 11-16,0 0 13 0,0 0-26 15,0 0-20-15,0 0-25 16,0 0-6-16,0 0-7 16,0 0-6-16,0 0-6 15,0 0 2-15,0 0-7 16,0 0 3-16,0 0 1 16,0 0 3-16,-3 0 4 15,3 0 8-15,0 1-4 16,0-1-9-16,0 0-1 15,0 2-5-15,0-2 1 16,0 0 0-16,0 0 2 16,0 0-3-16,0 0 0 0,0 0 0 15,0 0-2-15,0 0 1 16,0 0-1-16,0 1 2 16,0-1 0-16,0 0 0 15,0 0 1-15,0 0 0 16,-1 0 2-16,1 0 1 15,0 3 0-15,0-2-2 16,0 4-1-16,0-1 6 16,0 2-4-16,0 2-1 15,0 1 2-15,0 2 0 16,1 1-2-16,3 1-2 16,1 1 0-16,-2 0 0 15,0 3 2-15,1-5-2 0,1 1 0 16,-1-2 0-16,2-2-2 15,-2-2 2-15,-2-1 3 16,1-2-1-16,-3-2-2 16,0-1 1-16,0 1-1 15,0 0-1-15,0 4 0 16,0-2 1-16,0 2 4 16,0-2-2-16,0 1-2 15,-2-4 0-15,1 2 1 16,-1 0-1-16,-5 1-3 15,-2 3 3-15,-3-1 5 16,-4 1 2-16,-1-2 0 16,1-1 5-16,4 1-10 15,0-4-1-15,5 3 3 0,-1-4-4 16,-1 0-1-16,2 1 1 16,-1-1 0-16,-2 3 0 15,-3-3 1-15,-6 0-1 16,-3 0 0-16,3 0 2 15,2 0-2-15,4 0 0 16,4 0 1-16,3 0-3 16,0 0 4-16,2 0-3 15,-2 0 1-15,0 0-2 16,-2 0 2-16,2 0 0 16,2 0 0-16,-1 0-2 0,3-3 0 15,2 3 0 1,-2-1 2-16,0-3-1 0,-1 1 1 15,-1-2 0 1,-1-1 0-16,-1 0-2 0,0 0 0 16,2-1 2-16,1-2-1 15,0 0-8-15,2-1-2 16,-2 4 5-16,0 0 6 16,3 1 4-16,0 2-4 15,0 2 1-15,0 0-2 16,0-2-1-16,0 1-2 15,0-2-3-15,0 1 7 0,0 1-2 16,0-2 1 0,0 2 1-16,4-1-3 0,1-1-1 15,-1 1 4-15,2 1 0 16,-2 0 0-16,-1 1 0 16,2 1-1-16,-1 0 0 15,2 0 0-15,3 0-1 16,0 0-5-16,5 0 7 15,0 0-1-15,0 3 1 16,-2 2-4-16,-5-1 0 16,-4-1 4-16,-3-3-4 15,0 2-6-15,0 2 1 16,0 1 4-16,0 2 4 16,0 0 1-16,-6 2-1 15,-8-1 1-15,-5 0 0 0,-9-1 7 16,-5 0 3-1,-3 0-7-15,0 2-1 0,6-1 9 16,5 0-4-16,8-2-3 16,2 3-4-16,3-2 0 15,3 7-2-15,0 0 1 16,0 1 1-16,-1 1-2 16,0-1 0-16,-3 0 2 15,1-7 2-15,-5 2-2 16,1-6 0-16,-4-4 1 15,-1 0-2-15,0-2 0 16,3-14-19-16,12-12-48 16,6-9-112-16,21-6-197 15</inkml:trace>
  <inkml:trace contextRef="#ctx0" brushRef="#br0" timeOffset="-161977.31">16838 3996 793 0,'0'0'138'16,"0"0"-67"-16,0 0-58 16,0 0-13-16,0 0 0 0,0 0 18 15,-20-4-18-15,11 10-46 16,-5 3-194-16,-2 0-175 15</inkml:trace>
  <inkml:trace contextRef="#ctx0" brushRef="#br0" timeOffset="-161835.29">16522 4081 570 0,'0'0'116'0,"0"0"-33"15,-91 0-61-15,64 0-4 16,8 0 66-16,5 0-35 15,3 0-49-15,2 7-42 16,-2 1-288-16</inkml:trace>
  <inkml:trace contextRef="#ctx0" brushRef="#br0" timeOffset="-161508.23">16024 4182 493 0,'0'0'61'0,"0"0"-48"16,0 0 54-16,0 0 75 16,0 0-54-16,-11 91-25 15,7-71-18-15,-2 0-25 16,-7-2 6-16,-1-4 18 16,-8-2-10-16,-7-3 0 15,-5-5-1-15,-8-4-14 16,-5 0 4-16,-4-9-14 15,-2-10-2-15,7-2 9 0,8-4 5 16,11 2-10-16,10 0-1 16,13-1-1-16,4 1-9 15,4-3-5-15,19 2-11 16,8 5-27-16,8 3-74 16,-2 12-83-16,-1 4-104 15,-9 0-165-15</inkml:trace>
  <inkml:trace contextRef="#ctx0" brushRef="#br0" timeOffset="-161315.37">15676 4567 701 0,'0'0'87'16,"0"0"7"-16,0 0-57 15,0 0-21-15,0 0-9 16,0 0-7-16,-1 42-53 16,-2-47-206-16</inkml:trace>
  <inkml:trace contextRef="#ctx0" brushRef="#br0" timeOffset="-161044.2">15372 4182 636 0,'0'0'133'16,"0"0"-20"-16,0 0-75 16,0 0 10-16,0 0 15 15,0 0-1-15,-3 54 37 16,3-22-36-16,-2 3-53 15,-4-2-1-15,2-2-4 0,-1-3-5 16,1-2-1 0,3-5-33-16,1-3-99 0,0-11-150 15,0-7-291-15</inkml:trace>
  <inkml:trace contextRef="#ctx0" brushRef="#br0" timeOffset="-160860.24">15181 4004 1013 0,'0'0'101'0,"0"0"-101"16,0 0-52-16,0 0 10 16,0 0 38-16,0 0 2 15,73 113-59-15,-57-60-82 0,-8 1-149 16,-8 4-95-16</inkml:trace>
  <inkml:trace contextRef="#ctx0" brushRef="#br0" timeOffset="-160414.4">14962 4632 569 0,'0'0'141'16,"0"0"3"-16,0 0-99 15,0 0 36-15,0 0 28 16,-66-79-56-16,63 43-24 15,3-3-20-15,0 3-4 16,12 3-7-16,6 6 4 0,-2 8-2 16,2 8 0-1,-3 5-3-15,0 6 2 0,-3 0-2 16,-2 0 3-16,1 15-4 16,-7 6-1-16,-1 2 5 15,-3 1 1-15,0 0 1 16,0-4-2-16,-12-2 2 15,-7-3 4-15,-6-4 10 16,-5-3 13-16,-6-6-6 16,-3-2-8-16,0 0-3 15,-1-7 0-15,6-10-2 16,4 0-4-16,6 1-2 16,9 7-4-16,4 7-2 0,3 2 2 15,-1 0-4 1,-5 14-2-16,-5 10-2 0,-6 2 8 15,-2 2 2 1,-2-6-1-16,3-3 0 0,1-2 1 16,2-4 2-16,0-8-4 15,1-5-2-15,1 0-82 16,2-17-252-16</inkml:trace>
  <inkml:trace contextRef="#ctx0" brushRef="#br0" timeOffset="-160127.33">14168 4504 643 0,'0'0'208'15,"0"0"-128"-15,0 0-27 16,-2 74 21-16,2-46 42 16,3 1-44-16,5 2-33 15,-1 1-30-15,-1-2-5 16,0-5-4-16,-4-7-12 16,-1-5-44-16,1-8-60 15,-1-5-101-15,1-7-106 0</inkml:trace>
  <inkml:trace contextRef="#ctx0" brushRef="#br0" timeOffset="-159431.4">14478 3918 638 0,'0'0'197'16,"0"0"-108"-16,0 0-89 0,0 0 0 16,0 0 2-1,0 0 14-15,-4 45-2 0,4-1 21 16,0 8-11-16,7 3-17 16,6 2 15-16,-2-2 21 15,-6-8-8-15,-5-9-26 16,0-3 10-16,-26-8-12 15,-11-6 11-15,-8-6-5 16,-3-10-2-16,5-5-2 16,7 0 4-16,9-13 1 15,5-10 2-15,7-10-12 16,3-3-4-16,3 0-3 16,2 5-2-16,1 8 3 0,3 5 1 15,1 3-7 1,2 6 1-16,0-1-1 0,0 4-10 15,8 2 7-15,5 3-8 16,2 1 10-16,2 0 7 16,-3 15-3-16,0 5 3 15,-5 2 1-15,-6 1 1 16,-3 2 1-16,0-1 1 16,0 0 5-16,-12-1 7 15,-9-3 7-15,0-4-7 16,-1-2 5-16,1-8-5 15,6-3-8-15,2-3 1 0,0 0-2 16,0-13 0 0,0-6-5-16,2 2-9 0,1 6 9 15,4 3 0-15,1 6-1 16,-2 2 1-16,-6 0-8 16,-7 13 8-16,-7 5 0 15,-6 1 5-15,0-1-3 16,1-2-1-16,0-4 3 15,5 0-2-15,5-5-2 16,9-1 0-16,4-5-15 16,4-1-97-16,-1 0-117 15,3 0-198-15</inkml:trace>
  <inkml:trace contextRef="#ctx0" brushRef="#br0" timeOffset="-159168.46">13756 4199 632 0,'0'0'143'15,"0"0"-105"-15,0 0-38 16,0 0 0-16,0 0 31 16,0 0 46-16,97 4-39 15,-70 16-14-15,-8 1-6 16,-4-2 0-16,-12 0 5 15,-3-2 9-15,-18 0 7 16,-19 3-7-16,-11-2-14 16,-7-2-18-16,1-2-41 15,9-4-92-15,4-5-88 0,10-5-163 16</inkml:trace>
  <inkml:trace contextRef="#ctx0" brushRef="#br0" timeOffset="-158525.5">13569 4248 562 0,'0'0'139'0,"0"0"-56"16,0 0-51-16,0 0 17 16,0 0 2-16,0 0-29 0,0-2-7 15,-4 15 2-15,-6 4 19 16,-4-4-7-16,-2 1-7 15,-2-2 15-15,-1-2-25 16,-2-3 9-16,3-3-12 16,-2-2 6-16,7-2 0 15,1 0-5-15,5-3 4 16,2-9 6-16,0 0-2 16,4 0-8-16,1 2-2 15,0 5 1-15,0 3-4 16,0 2 3-16,0 0-8 15,-3 0-1-15,-3 0-7 0,-1 10 3 16,-2 5 5 0,-2-1 3-16,-1 4-3 0,3 0 2 15,-1 1-1-15,0-3 1 16,0-1-1-16,1-5 0 16,-1-2-1-16,1-2 0 15,-3-2 0-15,-1-3 2 16,-2-1 3-16,-4 0 1 15,-1-5-1-15,4-9 0 16,-1-2-2-16,5-3 0 16,2 1 1-16,-2 2-3 15,3 3 2-15,0 3 0 16,-4 1-3-16,-2 2 2 16,-5 1-2-16,-2 1 0 15,-2 2 0-15,-3 0 0 0,2 3 0 16,0 0 1-16,2 0-1 15,2 0-1-15,0 9 0 16,1 6-1-16,1 4-1 16,3 5-2-16,3 2-9 15,8 3-35-15,5 2-53 16,5-2-77-16,24-5-75 16,15-5-105-16</inkml:trace>
  <inkml:trace contextRef="#ctx0" brushRef="#br0" timeOffset="-158253.54">13543 4597 476 0,'0'0'94'0,"0"0"-79"15,0 0 11-15,0 0 108 16,0 0 15-16,0 0-71 16,0 0-25-16,-85 68-24 15,67-64-10-15,-2-3-13 16,-2-1-6-16,1 0-41 16,2 0-70-16,-1 0-119 15,1 0-75-15,-4 0-76 16</inkml:trace>
  <inkml:trace contextRef="#ctx0" brushRef="#br0" timeOffset="-158187.04">13231 4670 181 0,'0'0'213'0,"0"0"-25"16,0 0-64-16,-82 0-58 16,61 0-66-16,4 0-133 15</inkml:trace>
  <inkml:trace contextRef="#ctx0" brushRef="#br0" timeOffset="-157128.16">17462 4898 801 0,'0'0'63'0,"0"0"-63"16,0 0-103-16,0 0 103 0,0 0 2 15,0 0 68-15,64-35-38 16,-48 35-18-16,-3 4-9 16,-4 6-5-16,-4-2 0 15,-5 2 0-15,0 4 8 16,-10 3 20-16,-13 3 8 15,-6 4 2-15,-7-1-1 16,6 1-28-16,9 1-2 16,6 0-2-16,14-1-5 15,1-4-2-15,9-3 2 16,13-4-2-16,11-6 4 16,9-7-4-16,7 0 2 15,6-6-112-15,0-17-277 0</inkml:trace>
  <inkml:trace contextRef="#ctx0" brushRef="#br0" timeOffset="-156664.39">17734 4738 396 0,'0'0'235'0,"-102"-46"-235"15,56 30-3-15,6 5 3 16,4 5 27-16,1 2 76 15,-3 4-25-15,-3 0-23 16,-1 4-24-16,-1 12 7 16,2 4-3-16,5 7 4 15,3 5-13-15,6 6-8 0,3 4-6 16,7-1-5-16,4 4 5 16,6-2-6-16,7 3-2 15,0 1-1-15,1 1 7 16,19-1-3-16,6-7-7 15,8-4 0-15,1-10 1 16,4-5 7-16,0-9-8 16,3-4 12-16,2-6 0 15,3-2 18-15,3 0-13 16,-1-2-9-16,-2-8 5 16,-7-2-1-16,-3-4 1 0,-7-8-5 15,-7-5-7 1,-7-11 3-16,-8-8-4 0,-8-4-23 15,0 0 12-15,0 7 2 16,-6 8 5-16,-9 9 1 16,-3 5-11-16,-11 9-46 15,-8 3-91-15,-9 3-157 16,-4 5-342-16</inkml:trace>
  <inkml:trace contextRef="#ctx0" brushRef="#br0" timeOffset="-156005.3">16734 4892 525 0,'0'0'67'15,"0"0"-32"-15,0 0-34 16,10 97 6-16,-8-70 8 16,-2-1 43-16,0 2 20 15,0-1-42-15,0-3-19 16,0-4-2-16,-9-7 17 16,-6-3-5-16,-7 0-9 0,-6-4 14 15,-5-2-4-15,-2-4-21 16,-1 0 8-16,4 0-7 15,-1-14-7-15,3-5 4 16,6-3-2-16,7-2-3 16,7 0 5-16,10 4-11 15,0 1 2-15,9 5-4 16,11 1-12-16,6 3 15 16,6 8-2-16,-4 2 1 15,-3 0 5-15,-8 0-7 16,-8 7 8-16,-8 3-6 15,-1 2 3-15,-6-2 3 16,-18 1 5-16,-6 2 15 16,-2-1 13-16,0-2-10 15,-1 0-10-15,4 1-2 0,2-3 2 16,2 3-10-16,4-1-3 16,6 3 0-16,2 4-2 15,3 6-2-15,4 1 3 16,3 2 1-16,-1-1 0 15,-1-5 0-15,-5-2 4 16,-4-5-1-16,-5-4 3 16,-7-4-6-16,-1-4 12 15,-3-1-3-15,3 0-5 16,4-11 1-16,7-6-5 0,6-8-30 16,10-7-45-16,4-5-95 15,26-5-158-15</inkml:trace>
  <inkml:trace contextRef="#ctx0" brushRef="#br0" timeOffset="-155829.1">16624 4798 814 0,'0'0'132'16,"0"0"-91"-16,0 0-41 15,0 0-23-15,0 0-53 0,0 0-194 16,-46-45-348 0</inkml:trace>
  <inkml:trace contextRef="#ctx0" brushRef="#br0" timeOffset="-155676.22">16383 4838 763 0,'0'0'109'0,"0"0"-60"15,0 0-45-15,-88 4 4 16,67-4 72-16,-1 0-33 16,-2 5-47-16,1 5-6 15,1 3-162-15,2-1-281 16</inkml:trace>
  <inkml:trace contextRef="#ctx0" brushRef="#br0" timeOffset="-155381.31">16027 4977 200 0,'0'0'602'16,"0"0"-514"-16,0 0-87 15,0 0 6-15,0 0 82 16,0 0 14-16,-3 89-55 16,-2-66-20-16,-2 4-8 15,-7-4-7-15,-8-3-2 16,-6-3 6-16,-8-3 1 15,-7-4 2-15,-1-6-6 16,2-4-10-16,6 0 3 0,8-6 4 16,9-14 3-1,8-7-12-15,6-9-2 0,5-1-14 16,0 1-4-16,18 10-21 16,2 11-89-16,0 6-145 15,-4 9-124-15</inkml:trace>
  <inkml:trace contextRef="#ctx0" brushRef="#br0" timeOffset="-155206.28">15734 5378 585 0,'0'0'175'0,"0"0"-117"16,0 0-47-16,0 0-11 15,0 0-1-15,0 0-130 16,-22 8-318-16</inkml:trace>
  <inkml:trace contextRef="#ctx0" brushRef="#br0" timeOffset="-154693.16">15436 5042 610 0,'0'0'146'16,"0"0"-86"-16,0 0-36 0,0 0 6 15,0 0-1-15,0 0 5 16,-39 30 1-16,26-8-6 16,-2 0-1-16,0 1 13 15,0-1 6-15,0 1-6 16,0-4-9-16,3-2-10 15,3-6-13-15,0-6-6 16,5-2 1-16,2-3 1 16,-1 0 1-16,-3-1 7 15,-5-20 8-15,-1-12-9 16,1-8-11-16,-2-4 1 16,2 0 0-16,2 3-2 0,0 13 3 15,5 11-1 1,1 8 0-16,0 9 3 0,0 1 4 15,1 0-6-15,-4 0-3 16,-4 17-10-16,-2 11 4 16,-3 9 6-16,5 6-2 15,-1 1 1-15,-4 1 1 16,-1-1 3-16,-8-6-2 16,-1-6 3-16,-2-4 4 15,2-9-2-15,3-5-4 16,3-3-2-16,6-9 0 15,1-2-9-15,3 0-24 16,4-7-41-16,5-14-134 0,0-5-138 16,5-3-288-1</inkml:trace>
  <inkml:trace contextRef="#ctx0" brushRef="#br0" timeOffset="-154377.18">15399 4973 601 0,'0'0'193'16,"0"0"-112"-16,0 0-70 15,0 0 44-15,30-84 28 16,-5 60-20-16,5-1-41 16,4-2-17-16,3 0-3 15,2 2 0-15,4 0 1 16,1 9 3-16,5 3-6 16,-3 6-9-16,-1 7-87 15,-12 0-186-15,-18 3-146 16</inkml:trace>
  <inkml:trace contextRef="#ctx0" brushRef="#br0" timeOffset="-154061.31">14845 4985 627 0,'0'0'123'0,"0"0"-123"15,0 0 5-15,0 0 36 16,0 0 80-16,0 0-52 15,107 85-35-15,-78-63-34 16,-10 0-1-16,-7-2-43 16,-10-3-103-16,-2-4-137 15</inkml:trace>
  <inkml:trace contextRef="#ctx0" brushRef="#br0" timeOffset="-153778.95">14516 4914 524 0,'0'0'311'16,"0"0"-163"-16,0 0-122 15,0 0-5-15,0 0 30 16,0 0 11-16,-2 52 24 15,4-19-24-15,8 0-47 16,-1-4-14-16,0-2-1 16,1-4-10-16,-1 0-25 15,-1-5-50-15,-2-2-65 16,-6-3-85-16,0-4-87 16</inkml:trace>
  <inkml:trace contextRef="#ctx0" brushRef="#br0" timeOffset="-153109.21">14328 4954 595 0,'0'0'226'0,"0"0"-107"16,0 0-101-16,0 0-18 15,0 0 0-15,0 0 15 16,-6 56 52-16,12-14-23 15,4 4-19-15,-1 1-5 0,-3-4 5 16,-6-2 2 0,0-7-12-16,0-6-4 15,-11-5-2-15,-3-5-3 0,-3-7 3 16,-3-3 4-16,1-6 4 16,-2-2-15-16,-1 0 2 15,1-12 2-15,0-3-2 16,-1-1-4-16,3 0 0 15,3 6-3-15,4-2 0 16,-1 0-1-16,4 0-7 16,5-1-4-16,4-2-1 15,0-1-13-15,9 3-24 16,14 3 11-16,3 5 23 16,-1 5 19-16,-4 0 0 0,-6 0 1 15,-6 0-1-15,-6 5 0 16,-1 6 3-16,-2 4 11 15,0 3 14-15,0 4 0 16,-8 0-6-16,-11-1-1 16,-8 0 5-16,-3-4-11 15,-1-3-9-15,1-3 6 16,6-5 0-16,4-5-4 16,7-1-6-16,4 0 4 15,3-4-4-15,-1-9-2 16,2-1-8-16,-1 2 5 15,3 5 3-15,2 4 6 16,-2 3 5-16,-5 0 1 16,-11 11-12-16,-8 10 3 0,-7 6 2 15,-2-1-1-15,0-5 7 16,-1-3-8-16,1-4-3 16,0-5 0-16,7-4-11 15,6-5-19-15,2 0-81 16,6-17-126-16,0-3-236 15</inkml:trace>
  <inkml:trace contextRef="#ctx0" brushRef="#br0" timeOffset="-152862.49">13572 5192 742 0,'0'0'224'0,"0"0"-108"16,0 0-103-16,0 0 4 15,0 0-2-15,121-28 2 16,-82 48-4-16,-6 6-12 16,-12 0-1-16,-15 1-3 15,-6-1-3-15,-24-1 6 16,-18-3 15-16,-11-2-9 16,-9-4-6-16,0-6-15 15,2-6-54-15,8-4-87 16,12-1-108-16,8-15-296 15</inkml:trace>
  <inkml:trace contextRef="#ctx0" brushRef="#br0" timeOffset="-152337.3">13367 5223 734 0,'0'0'166'0,"0"0"-131"16,0 0-35-16,0 0 0 15,0 0 15-15,0 0 32 16,-14-6-7-16,-8 30-16 16,-3 1-15-16,2-2 4 15,2-3 19-15,3-8 11 16,5-4-9-16,-2-5-11 16,0-3 4-16,-1 0-5 0,-1-12-11 15,2-10-5-15,5-4-6 16,2-1-3-16,7 3 0 15,-1 6 3-15,2 7 2 16,0 7 0-16,-4 4 1 16,3 0-3-16,-5 10-11 15,-2 15-2-15,-1 5 13 16,-4 6 1-16,1-7 3 16,-2 0-2-16,4-9-2 15,-1-3 2-15,3-9 1 16,0-3 0-16,0-5 2 15,-2 0 7-15,-5-17-8 16,-4-10-4-16,-1-5 0 0,0 0-1 16,4 3 1-1,2 10 2-15,2 7-1 0,-2 10 0 16,-4 2 4-16,-7 8-5 16,-9 13-5-16,-1 4 4 15,-1 0 1-15,7-3 0 16,6-3-3-16,7-3-19 15,15 0-85-15,1-5-204 16,20-1-234-16</inkml:trace>
  <inkml:trace contextRef="#ctx0" brushRef="#br0" timeOffset="-152184.02">13207 5654 1044 0,'0'0'196'0,"100"-4"-183"16,-27-10-13-16,8 6-59 16,2 0-155-16,-5 7-294 15</inkml:trace>
  <inkml:trace contextRef="#ctx0" brushRef="#br0" timeOffset="-151422.4">17294 5819 906 0,'0'0'182'0,"0"0"-182"0,0 0-62 16,0 0 61-1,0 0 1-15,82-51 23 0,-51 51-10 16,7 0-5-16,3 0-7 16,1 4 3-16,-8 5 7 15,-7-2 5-15,-14-3-4 16,-11-1-12-16,-2-1-2 15,-20 0 2-15,-14 3 16 16,-5 0 1-16,5-3-14 16,12 2 1-16,15 3 7 15,7 5-11-15,0 2-16 16,14 10 4-16,5 1 12 0,-2 5 8 16,-1-3-6-1,-7 3 0-15,-7-5-1 0,-2-7 0 16,-2-3 4-16,-20-4 13 15,-8-7 5-15,-9-4-3 16,0 0-10-16,3 0-10 16,13-4-19-16,15-8-81 15,8-4-145-15,3-3-275 16</inkml:trace>
  <inkml:trace contextRef="#ctx0" brushRef="#br0" timeOffset="-150947.77">17633 5575 529 0,'0'0'178'0,"0"0"-131"15,-91-55-38-15,44 48 30 16,-7 5 49-16,0 2-14 16,-2 0 3-16,2 11-16 15,8 7-28-15,4 3-23 16,6 4-3-16,6 3-3 15,4 5 3-15,4 2-2 16,5 3 11-16,6 5-7 16,7 3 0-16,4 1-5 15,0 4 1-15,13 1 8 16,14-4-8-16,9-5-1 16,4-7-4-16,6-4 2 0,1-8-2 15,-1-5 6-15,-1-5-3 16,-1-5 9-16,-2-7 1 15,2-2 2-15,0 0-3 16,-2-5-7-16,0-13-2 16,-3-6 2-16,2-8-3 15,2-9-1-15,-4-5 3 16,-5-7-4-16,-8 0-2 16,-14 2-3-16,-10-1-5 15,-2 7-3-15,-19 2 0 16,-10 5 0-16,-3 6 10 15,-1 7 1-15,2 4 1 16,-2 5-12-16,-7 2-121 0,-6-2-246 16</inkml:trace>
  <inkml:trace contextRef="#ctx0" brushRef="#br0" timeOffset="-149839.27">16575 5703 860 0,'0'0'152'16,"0"0"-152"-16,0 0-10 16,0 0 9-16,0 0 1 15,0 0 7-15,8 94 1 16,0-66-7-16,2 1 0 15,2 2 2-15,-5-5 0 16,-2 1-3-16,-5-6 7 16,-3-4 8-16,-27 1-1 15,-16-2 10-15,-11-1-7 16,-10-2-1-16,-1-2-11 16,0 0-1-16,4 2-4 0,3 3 0 15,6-1 1-15,8 0 0 16,9-2-1-16,10 0 0 15,9-5-1-15,8-5-3 16,5 0-2-16,4-3-6 16,1 0 6-16,1-8-21 15,0-9 9-15,0-3 18 16,0-2-3-16,0-4 3 16,0 2-3-16,0 2 3 15,0 5 0-15,0 6 0 16,0 5-3-16,-3 4 2 15,-9-4-13-15,-5 2 14 16,-1 2 0-16,1 2 7 0,0 0 1 16,7 0 1-16,1 0-5 15,1 6-4-15,-2 7 0 16,2 6 0-16,1 2 4 16,-2 1-1-16,3 1-1 15,-1-3 1-15,-4 0 1 16,-5-1 8-16,-2-1 9 15,-5 0 2-15,0-3-2 16,2-4 0-16,4-2 2 16,1-5-13-16,1-4-3 15,-1 0 5-15,2-3-12 16,-1-12 3-16,2-6-2 16,2-5-1-16,1 3-13 0,5 3 8 15,4 4 5-15,-1 10 1 16,2 4 2-16,-1 2 7 15,-2 0-10-15,-5 0-10 16,-3 7 9-16,-5 8 1 16,-3 2 2-16,1 2 4 15,-1 6-3-15,-6-1 2 16,-2 1-5-16,-8-1 2 16,-2-4 1-16,-3-5-3 15,-4-3-5-15,10-7 2 16,7-5-11-16,11 0-49 15,10-8-84-15,6-17-119 0,15-8-120 16</inkml:trace>
  <inkml:trace contextRef="#ctx0" brushRef="#br0" timeOffset="-149606.24">16304 5647 383 0,'0'0'219'0,"0"0"-128"16,0 0-44-16,0 0 7 16,-101 0 24-16,80 6-42 0,0 0-36 15,0-1-11-15,-2 1-94 16,0 1-147-16,-3 0-132 15</inkml:trace>
  <inkml:trace contextRef="#ctx0" brushRef="#br0" timeOffset="-149465.33">15883 5742 427 0,'0'0'100'0,"0"0"-73"15,-86 6-16-15,61-2 27 16,7-2-16-16,6 0-22 15,10 1-14-15,2-2-117 16,0 0-106-16</inkml:trace>
  <inkml:trace contextRef="#ctx0" brushRef="#br0" timeOffset="-149265.4">15593 5763 781 0,'0'0'193'0,"0"0"-127"15,0 0-51-15,0 0 1 16,0 0-16-16,0 0-4 0,0 0-107 16,0 0-210-16</inkml:trace>
  <inkml:trace contextRef="#ctx0" brushRef="#br0" timeOffset="-148876.52">15140 5723 512 0,'0'0'178'0,"-11"-75"-129"16,16 49-48-16,21 8 19 15,13 12 22-15,1 6 18 0,3 0 5 16,-4 16-38 0,-12 6-17-16,-9 1-8 0,-12-5-1 15,-6 0 0-15,-8-3 11 16,-23 0 27-16,-11-1-1 16,-13-1-19-16,-2-2-9 15,1 3-7-15,6 1 4 16,6 4 16-16,8 6 0 15,3 5-14-15,5 4 2 16,2 2 8-16,8 2 6 16,6 2-12-16,11 1-6 15,1 1-7-15,1 0 2 16,17 4-2-16,2-3-2 16,2 0-12-16,-4-5-87 0,-10-9-145 15,-8-10-294-15</inkml:trace>
  <inkml:trace contextRef="#ctx0" brushRef="#br0" timeOffset="-148614.47">14673 5809 926 0,'0'0'177'0,"0"0"-165"0,0 0-7 16,-65 102-5-16,48-57 30 15,3 6 39-15,8 2-23 16,6 1-26-16,0-3-17 16,6-6-3-16,12-4-31 15,1-8-69-15,-3-8-110 16,-8-11-161-16</inkml:trace>
  <inkml:trace contextRef="#ctx0" brushRef="#br0" timeOffset="-148213.54">14386 5890 535 0,'0'0'232'0,"0"0"-161"15,-83 4-57-15,50 13 16 16,0 7 61-16,0 4-24 16,3 7-20-16,2 5-18 15,5 4-5-15,4 3 7 16,4 3-12-16,4 2-5 16,10 1 3-16,1-3-14 15,0-7-2-15,15-6-2 16,6-9-1-16,3-6-4 15,1-9 3-15,-3-12-7 0,-2-1-5 16,-4-18-5 0,-4-19 10-16,-9-13 8 0,-3-5-37 15,-3 4-5-15,-17 12 31 16,-5 9 13-16,-4 16 11 16,-2 2 2-16,-7 6-4 15,-5 6-9-15,-1 0-6 16,7 0 2-16,7 0-21 15,14 0-73-15,10-10-108 16,6-7-173-16</inkml:trace>
  <inkml:trace contextRef="#ctx0" brushRef="#br0" timeOffset="-147972.45">13871 5814 450 0,'0'0'184'16,"0"0"-136"-16,-109-9-24 15,87 9 63-15,7 4 13 16,9 13-53-16,6 9-24 16,0 3-15-16,13 1-6 15,15 4-2-15,8-5 0 16,6 1-1-16,3 0-7 16,-8-4-23-16,-10 3 25 15,-16-2 4-15,-11-4 2 16,-23-1 0-16,-20-2 0 15,-5-5-69-15,3-4-215 16</inkml:trace>
  <inkml:trace contextRef="#ctx0" brushRef="#br0" timeOffset="-147605.92">13780 6264 558 0,'0'0'160'0,"0"0"-122"16,0 0-33-16,0 0-1 15,0 0 100-15,0 0 5 16,-79 62-37-16,54-58-40 16,1 0-21-16,9-4 8 15,7 0 16-15,4 0-7 16,1 0-20-16,-2 0-8 16,1-10 0-16,-1 2 0 0,1 2 2 15,1 2 1-15,3 2 1 16,-2 2-4-16,2 0 0 15,-1 0 5-15,-2 2 3 16,-4 12-8-16,-2 4 3 16,-4 4 9-16,0-1 9 15,-3-5 6-15,-4 0 0 16,-2-5-11-16,-6-1-4 16,-2-5-3-16,0-2-8 15,-3-3-1-15,3 0-12 16,3 0-32-16,5 0-107 15,4 0-244-15</inkml:trace>
  <inkml:trace contextRef="#ctx0" brushRef="#br0" timeOffset="-147338.35">13167 5972 722 0,'0'0'228'16,"0"0"-161"-16,0 0-67 15,0 0 1-15,0 0 8 16,0 0 90-16,-2 108-19 16,2-66-47-16,11 1-29 0,1-6-4 15,-1-7-1-15,-1-1-52 16,-7-9-112-16,-3-8-216 15</inkml:trace>
  <inkml:trace contextRef="#ctx0" brushRef="#br0" timeOffset="-147095.14">12943 6159 637 0,'0'0'142'0,"0"0"-142"0,0 0 1 15,0 0 31 1,0 0 56-16,0 0-27 0,91 16-28 16,-58 12-17-16,-5 3 3 15,-7-1-1-15,-10-3 9 16,-11-2-4-16,0-1 17 16,-17-4 0-16,-20-2-31 15,-11-5-9-15,-4-7-34 16,4-6-64-16,6 0-56 15,15-2-72-15,9-9-131 16</inkml:trace>
  <inkml:trace contextRef="#ctx0" brushRef="#br0" timeOffset="-146846.1">12755 6351 719 0,'0'0'233'16,"0"0"-199"-16,0 0-22 15,-1 83 32-15,1-54 59 16,6 0-37-16,4 2-43 16,-3-1-19-16,2-5-2 15,0-4-2-15,-1-3-12 16,-4-4-42-16,1-9-82 15,-4-5-164-15,-1 0-230 0</inkml:trace>
  <inkml:trace contextRef="#ctx0" brushRef="#br0" timeOffset="-146176.8">12566 5825 648 0,'0'0'190'16,"0"0"-159"-16,0 0-31 15,-39 75 4-15,36-26 21 0,3 8 31 16,0 2-20 0,15-2-22-16,15-8-14 0,14-7 0 15,7-8-1-15,7-12-21 16,-6-9-52-16,-14-10-19 15,-15-3-19-15,-15-12 92 16,-8-7 20-16,0-1 18 16,-15 8 15-16,-12 4-6 15,-4 8 8-15,-7 0 5 16,-3 3 27-16,0 11-5 16,3 0-21-16,-1 2-16 15,6-2-7-15,6-4-9 16,12-3-1-16,6-5-1 15,5-2-5-15,4 0-2 16,0-2-3-16,0-8-43 0,0 0-6 16,0 7 21-16,0 3 19 15,0 15-10-15,-9 14 22 16,-3 9 9-16,-4 3 13 16,-4-4-8-16,-2-5-1 15,0-7-4-15,0-6-4 16,2-8-5-16,-3-6-3 15,1-5 1-15,4-8-16 16,3-16-21-16,8-5-14 16,5 1 1-16,2 3-13 15,0 11 41-15,12 9 24 16,1 5 33-16,0 0 2 0,-3 7-11 16,-3 8-12-1,-2 4 13-15,-5 2 12 0,0 1-2 16,0 4 6-16,-11-2 12 15,-6-2-4-15,-4-3-27 16,3-4-13-16,1-7-9 16,7-5-52-16,5-3-129 15,5-11-133-15</inkml:trace>
  <inkml:trace contextRef="#ctx0" brushRef="#br0" timeOffset="-145974.15">12365 6069 482 0,'0'0'190'0,"0"0"-123"16,0 0-43-16,-89 23-8 15,58-4-1-15,2-2-15 16,7-2-5-16,7-5-131 15,2-8-199-15</inkml:trace>
  <inkml:trace contextRef="#ctx0" brushRef="#br0" timeOffset="-145789.65">12001 5968 582 0,'0'0'209'0,"0"0"-181"16,0 0-28-16,0 0 0 15,0 0 24-15,26 89 38 16,-8-33-16-16,4 3-30 16,5-3-16-16,0 0-3 15,1-6-24-15,-7-9-133 16,-9-10-152-16</inkml:trace>
  <inkml:trace contextRef="#ctx0" brushRef="#br0" timeOffset="-145076.33">12030 6388 669 0,'0'0'229'16,"0"0"-182"-16,0 0-41 16,0 0-4-16,0 0 43 15,0 0 21-15,-29 64-46 16,13-59-20-16,3-2-18 15,-2-3-26-15,4 0 16 16,7-14 13-16,4-4-49 16,0-3-43-16,4 5 68 15,12 4 28-15,1 6 11 16,-1 6 6-16,1 0 32 0,1 0-14 16,-2 11-11-16,1 2-7 15,-8 0-6-15,-8 5 0 16,-1 1 18-16,-6 3 38 15,-18 2 14-15,-7 0 8 16,-2-2-16-16,-1-4-4 16,2-3-18-16,1-2-15 15,1-6-3-15,4-4-16 16,-4-3 1-16,4 0-7 16,-2-16-7-16,0-4-9 15,8-4-15-15,4-2 5 16,8 3 4-16,8 5-2 15,0 3 11-15,6 4 7 0,17 3 6 16,0 4-2 0,1 4 0-16,-3 0 1 0,-3 0-6 15,-4 12 2-15,-3 5-2 16,-5 2 7-16,-4 4 4 16,-2-1-3-16,0 1 1 15,-19-3 0-15,-10-7 5 16,-3-3 3-16,-7-8 7 15,0-2-10-15,0-2 1 16,3-12-7-16,6 2-1 16,8 3 0-16,0 7 0 15,2 2-2-15,-1 0-2 16,-1 4-7-16,4 12-5 16,8 3-6-16,5 1-24 0,5 5-16 15,3 2 8-15,24 0-3 16,9-2 14-16,7-2 33 15,8-8-19-15,2-8-43 16,-2-7-110-16,-3 0-248 16</inkml:trace>
  <inkml:trace contextRef="#ctx0" brushRef="#br0" timeOffset="-144760.2">11800 6198 822 0,'0'0'220'0,"0"0"-220"16,0 0-10-16,0 0-74 15,0 0 54-15,0 0 6 16,15-37-42-16,-15 37-68 16,-3 6 8-16,-15 8 57 15,-6-3 7-15,0-1-28 16,3-3-9-16,4-2 44 15,6-2 55-15,5-2 25 16,0-1 72-16,-3 0 71 16,-4 2 7-16,-5 2-50 15,-9 0-77-15,-6 3-36 16,1 0-12-16,2 1-8 16,7-1-88-16,4-3-145 0,4-1-206 15</inkml:trace>
  <inkml:trace contextRef="#ctx0" brushRef="#br0" timeOffset="-144548.56">11159 6395 623 0,'0'0'217'15,"0"0"-195"-15,0 0-22 0,0 0 0 16,0 0 3 0,0 0 10-16,-55 35-13 0,51-29-26 15,-3 4-253-15</inkml:trace>
  <inkml:trace contextRef="#ctx0" brushRef="#br0" timeOffset="-144396.2">11039 6552 884 0,'0'0'206'15,"0"0"-170"-15,0 0-36 0,0 0 0 16,0 0-24 0,0 0-152-16,39 7-318 0</inkml:trace>
  <inkml:trace contextRef="#ctx0" brushRef="#br0" timeOffset="-139522.95">4485 8579 239 0,'0'0'191'16,"0"0"-154"-16,0 0-18 15,0 0 15-15,0 0 63 16,0 0-15-16,0 0-18 15,0 0-21-15,-15-5-10 16,15 5 17-16,0 0 0 16,0 0-12-16,0 0-21 15,6 0-13-15,18 0 28 16,14 0 9-16,12 0 13 16,11 0-14-16,8 0-9 15,4 8-8-15,2 3-1 16,-4-5-3-16,-2 1-6 0,-15-3-6 15,-14-2 0 1,-15 0-3-16,-16-2-4 0,-6 0-3 16,-3 2 3-16,0-2-3 15,0 0-13-15,0 0-22 16,-12 0-30-16,-7 2-127 16,-11 0-130-16</inkml:trace>
  <inkml:trace contextRef="#ctx0" brushRef="#br0" timeOffset="-139200.27">4590 8784 616 0,'0'0'208'0,"0"0"-160"15,0 0-46-15,0 0 1 16,0 0 116-16,0 0-4 16,28 0-88-16,21 0 6 15,15 0-8-15,11 0 6 16,1 0-5-16,-4 0-12 16,-13 0-2-16,-8 0-10 15,-12 0-1-15,-14 0-2 0,-10 0 0 16,-10 0-16-1,-5 0-42-15,0 0-51 0,0 0-65 16,0 0-124-16,0-3-235 16</inkml:trace>
  <inkml:trace contextRef="#ctx0" brushRef="#br0" timeOffset="-138457">6386 8428 387 0,'0'0'121'15,"0"0"-80"1,0 0-39-16,0 0 20 0,0 0 84 15,0 0-40-15,10 4-32 16,12-2-2-16,10-1 28 16,4-1 1-16,4 2-12 15,4-2-6-15,2 0 3 16,0 0-10-16,0 0-11 16,-2 0-13-16,-10 0-8 15,-7 0-4-15,-14 0-3 16,-9-2-30-16,-4 1-25 15,0 1-56-15,0 0-77 0,-14 0 29 16,-6 3-72-16</inkml:trace>
  <inkml:trace contextRef="#ctx0" brushRef="#br0" timeOffset="-138134.21">6471 8571 426 0,'0'0'147'16,"0"0"-89"-16,0 0-47 16,0 0 81-16,0 0 47 15,0 0-42-15,13 10-58 16,17-6 22-16,17 0 2 0,15 0-19 16,9-4-2-16,6 0-13 15,-2 0-4-15,-7 0-4 16,-17 0-2-16,-17 0-7 15,-18-2-12-15,-11 0 2 16,-5 1-4-16,0 0-3 16,-2-1 4-16,-7-1-6 15,1 2 6-15,2 1-12 16,4 0-16-16,2 0-52 16,0 0-97-16,3 0-72 15,16-6-147-15</inkml:trace>
  <inkml:trace contextRef="#ctx0" brushRef="#br0" timeOffset="-135216.48">5404 7407 242 0,'0'0'135'15,"0"0"-52"-15,0 0 4 16,0 0-4-16,0 0 5 15,0 0-1-15,3-27-10 16,5 21-26-16,-2-2-15 16,1 2 14-16,0-1-5 15,-4 0-5-15,-1 2 0 16,-2-4-8-16,0-1 9 16,0-4-6-16,0 0-19 15,-6-5-5-15,-3 1-5 16,3-3 2-16,-1 0-3 15,-1-1-3-15,-2 1-2 16,-5 3-3-16,-9 0-8 16,-3 4-2-16,-6 1 13 15,-1 1 6-15,-5 4-5 0,8 1 2 16,-1 4-4-16,4 2 1 16,7 1 0-16,6 0 1 15,2 0 1-15,1 1-2 16,0 13-6-16,-1 2 4 15,2 3 0-15,-2-5 0 16,8 1-2-16,1-3 3 16,-1-2-3-16,2-3-15 15,2-1-36-15,-2-3-52 16,3-1-25-16,0-2-18 16,0 0 23-16,0-6 66 15,0-10-84-15,0-3 26 0,0-3 81 16,3 1 34-16,-3 0 4 15,0 1 0-15,0 2 1 16,0 2 24-16,-6 6 49 16,0 0 46-16,3 6-11 15,0 0-30-15,-2 1 7 16,2 2-16-16,2 1 4 16,-1 0-23-16,1 0-12 15,1 0-9-15,-6 0-21 16,0 4-2-16,-3 10 2 15,-3 6 8-15,2 3 2 0,1-1-13 16,0 3-2 0,0-1-3-16,3-1-1 0,3 0 1 15,3-2-2-15,0-2-1 16,0-3 2-16,0-3-1 16,15-3 0-16,1-1 1 15,5-7 3-15,6-2 11 16,0 0-9-16,3 0 0 15,-3-6 2-15,-5-2-2 16,-6-2 3-16,-11-4 1 16,-5-3 7-16,-5-3 5 15,-22-8-19-15,-4 4-2 0,1 1 3 16,5 2-1 0,6 4 2-16,10 5-1 0,4 3-3 15,2 5-10-15,3 3-30 16,0 1-13-16,0 1-64 15,-3 19-148-15,-4 3-120 16</inkml:trace>
  <inkml:trace contextRef="#ctx0" brushRef="#br0" timeOffset="-134401.35">4055 9704 622 0,'0'0'136'0,"0"0"-111"0,0 0-19 16,0 0 98-16,0 0 27 16,6-73-21-16,12 60-58 15,5 2-13-15,5 3-19 16,8 2-4-16,4 6 3 16,2 0-5-16,-3 0-7 15,-6 4-2-15,-8 9-5 16,-3 1 5-16,-7 4-5 15,-6 4 0-15,-9 8-2 16,0 5-1-16,-12 5 3 16,-14 1 1-16,-10 0 1 15,-5-5 1-15,1-1 5 0,1-6-6 16,14-5-1-16,7-7 2 16,10-6-3-16,6-2-1 15,2-1-4-15,0-2 4 16,13 2 1-16,12 1 6 15,8-2-4-15,9 0 1 16,6-2-2-16,2-4 2 16,-2 1-2-16,-3-2-2 15,-8 0 1-15,-6 0-39 16,-9-2-124-16,-6-7-186 16,-7-5-230-16</inkml:trace>
  <inkml:trace contextRef="#ctx0" brushRef="#br0" timeOffset="-133852.45">4654 9765 694 0,'0'0'158'0,"0"0"-103"15,0 0-38-15,0 0 87 16,0 0 19-16,0 0-46 15,-25-25-37-15,25 25-30 16,0 6-10-16,0 14 0 16,0 10 10-16,4 3 17 15,6 3-14-15,4-1-1 16,4-3-6-16,1-2-3 0,2-9 2 16,1-5-4-16,2-9 3 15,6-7-1-15,3 0-3 16,1-22 6-16,-1-5 6 15,-8-8-9-15,-8-3 4 16,-10-1-3-16,-1 1 0 16,-1 6-4-16,-4 7 5 15,1 10 8-15,-2 6 2 16,1 7 1-16,-1 0 2 16,0 2 6-16,0 0-11 15,0 0-5-15,0 0-8 16,0 21-2-16,-6 6 2 15,-6 11 9-15,0 5 3 0,1 2-6 16,6 0-6 0,-4 4 2-16,9 1-1 0,0 0-2 15,0 2 1-15,0-6 0 16,9-3 0-16,1-9-2 16,2-4-4-16,3-7-4 15,-1-8-21-15,3-6-15 16,5-9-33-16,7 0-138 15,7-18-217-15</inkml:trace>
  <inkml:trace contextRef="#ctx0" brushRef="#br0" timeOffset="-133359.05">5379 9893 599 0,'0'0'169'0,"0"0"-109"16,0 0-58-16,0 0 33 16,0 0 10-16,-94-32 12 15,67 32 16-15,1 0-29 16,7 2-27-16,-2 16-14 15,-1 2 9-15,0 9 17 16,-1 2 4-16,7 4-3 16,2 1-4-16,7 1-3 0,7-1-6 15,0-4-14-15,3-4 4 16,16-5-3-16,2-5 6 16,7-5-1-16,5-7 6 15,3-6 7-15,3 0-10 16,0-9 12-16,-2-8-6 15,-9-8-4-15,-10-2-3 16,-10-2-2-16,-8-4-6 16,0 1-1-16,-12-1-2 0,-8 5 0 15,-1 4 0 1,2 7 2-16,7 6 1 0,-1 3-1 16,4 2-4-16,0 2-18 15,-6 0-33-15,1 4-57 16,1 0-154-16,9-3-416 15</inkml:trace>
  <inkml:trace contextRef="#ctx0" brushRef="#br0" timeOffset="-132848.08">5827 10129 903 0,'0'0'118'0,"0"0"-92"15,0 0 10-15,81 8 52 16,-43-3-7-16,3-3-40 16,-2 3-7-16,-4-4-10 15,-6 0-21-15,-9-1-3 16,-4 0-34-16,-7 0-84 15,-3-2-110-15,-6-15-231 16</inkml:trace>
  <inkml:trace contextRef="#ctx0" brushRef="#br0" timeOffset="-132636.06">6001 9896 831 0,'0'0'211'0,"0"0"-171"16,0 0-33-16,0 0 10 0,0 0 70 15,0 0-43 1,12-4-44-16,1 9-2 0,-1 8-112 16,-6 2-179-16,-6 1-193 15</inkml:trace>
  <inkml:trace contextRef="#ctx0" brushRef="#br0" timeOffset="-132401.56">5967 10358 946 0,'0'0'220'15,"0"0"-197"-15,0 0-19 0,0 0 6 16,0 0 47-16,0 0-25 16,48 42-17-16,-31-33-15 15,4 3-6-15,3-4-85 16,-3-2-179-16,-3-6-282 16</inkml:trace>
  <inkml:trace contextRef="#ctx0" brushRef="#br0" timeOffset="-131289.93">6775 10110 840 0,'0'0'113'15,"0"0"-113"-15,-89-57-64 16,56 35 64-16,-1 0 33 16,-1 0 31-16,5 3 2 15,7 0 10-15,11-4-29 16,2 0 9-16,10-4-39 15,0-3-17-15,17 1-1 0,10 4 1 16,4 5 0-16,2 7 9 16,-2 7-9-16,1 4 9 15,-1 2-4-15,-1 0 5 16,0 11-1-16,-5 2-2 16,-5 0-4-16,-6 2-1 15,-9 3-2-15,-5 4 0 16,0 6 2-16,-24 5 9 15,-10 3 5-15,-10 2-10 16,-2 2 4-16,4-1-3 16,5 3 1-16,12-1-3 15,3-2-4-15,14 0-1 0,0-1 0 16,7 0-1-16,1 1 0 16,0-1-2-16,15-2 3 15,7-4 0-15,5-6-6 16,3-9 6-16,1-6 0 15,7-7 2-15,1-4 0 16,5 0 2-16,1-15-1 16,-8-4 0-16,-7-4-3 15,-9-4 4-15,-9-5-1 16,-5-5-3-16,-7-2-2 16,0-1 2-16,-10 4 1 15,-2 3 0-15,-3 6 0 16,2 5 2-16,-5 5-3 15,-6 5-6-15,-10 3 4 16,-7 1-1-16,-4 4 1 0,-1 2-11 16,7 0-11-16,8 2-52 15,10 0-50-15,12-4-114 16,9-3-290-16</inkml:trace>
  <inkml:trace contextRef="#ctx0" brushRef="#br0" timeOffset="-130723.33">7418 10125 814 0,'0'0'77'0,"0"0"-71"16,90 5 18-16,-56-5 52 16,-1 0-22-16,1 0-31 15,2 0 3-15,1-1-26 16,-4-2-45-16,-9 3-121 15,-11 0-228-15</inkml:trace>
  <inkml:trace contextRef="#ctx0" brushRef="#br0" timeOffset="-130460.96">7390 10388 592 0,'0'0'377'16,"0"0"-340"-16,86 0-34 16,-35 0 15-16,2 0 67 15,-1 0-26-15,-2-2-16 16,-2 0-28-16,3 2-15 15,-3 0-66-15,-1-3-148 16,-7-2-331-16</inkml:trace>
  <inkml:trace contextRef="#ctx0" brushRef="#br0" timeOffset="-129156.45">9607 10024 336 0,'0'0'583'0,"0"0"-513"0,0 0-65 16,0 0-2-16,-78-24 8 16,56 24 34-16,-3 0 5 15,1 0 8-15,3 9-26 16,-2 6-6-16,4 1-14 16,3 3 0-16,4 5-2 15,3 3-3-15,3 1 2 16,4 1-1-16,2 0-4 15,0 1 1-15,17 0 6 16,8-1-5-16,5-1 1 16,4-3-2-16,2-5 7 15,3-4 3-15,1-10 3 0,-1-4-8 16,0-2-6-16,-2 0-2 16,-3-6 2-16,1-8-1 15,-6-8-2-15,-3-1 1 16,-6-9 6-16,-4-3-5 15,-13-3-3-15,-3-5-1 16,-17-1-3-16,-25 1-8 16,-17 4-12-16,-16 3-17 15,-13 8-27-15,-7 6-36 16,4 9-119-16,9 6-211 16</inkml:trace>
  <inkml:trace contextRef="#ctx0" brushRef="#br0" timeOffset="-127478.98">7968 9884 298 0,'0'0'585'16,"0"0"-542"-16,98-39-42 16,-61 31-1-16,-5 2 26 15,-6 1 64-15,1 4-26 16,6 1-15-16,6 0-22 16,10 9-10-16,-4 3-8 15,-5 3-6-15,-6 0 0 16,-14-1 1-16,-5 2-4 15,-9-1 0-15,-6 2 2 16,0 2 3-16,-9-1-4 16,-17 0 12-16,-7 1 3 15,-4-5 3-15,-1 0-11 0,5-3-5 16,10-3-1-16,7 0-1 16,8-6-1-16,5 0-1 15,3-1-5-15,0-1-5 16,8 2-5-16,14 2 14 15,9 1 2-15,7 2 0 16,2 2 0-16,2 2-2 16,-5 5 2-16,-1 2 0 15,0 3 0-15,-3 2 0 16,-3 0 2-16,-8-2 0 16,-6 4 4-16,-2-1-6 15,-7 0 11-15,-5 0-1 16,-2-2-5-16,-2 1-2 0,-23-4-2 15,-8-5 18 1,-9-2-1-16,-5-5 9 0,-3-7-5 16,-5 0-2-16,1-5-12 15,5-12 3-15,6-1-2 16,13-2 7-16,12 1 1 16,15 1-12-16,3 0-5 15,0 1-6-15,10 1-15 16,4 3-22-16,2 6-97 15,-4 3-318-15</inkml:trace>
  <inkml:trace contextRef="#ctx0" brushRef="#br0" timeOffset="-123279.04">12870 8393 362 0,'0'0'85'0,"0"0"-53"16,0 0 15-16,0 0 56 16,0 0 4-16,0 0-19 15,0 0-13-15,-49-5 4 16,49 5-2-16,0 0-6 15,0 0-15-15,0 0-13 0,0 0-14 16,7 0-13 0,16 0 3-16,15 0 17 0,13 0-7 15,15 0-8-15,8 0-16 16,-1 0 9-16,-5 0-5 16,-15 0-4-16,-17 0-4 15,-12 0 0-15,-14 0 0 16,-2 0 0-16,-8 0 0 15,0 0-1-15,0 0 0 16,0 0-8-16,0 0-7 16,0 0-10-16,0 0-29 15,0 0-42-15,0 3-76 0,-6 6-102 16,-11 3-85-16</inkml:trace>
  <inkml:trace contextRef="#ctx0" brushRef="#br0" timeOffset="-122939.42">12929 8538 157 0,'0'0'170'15,"0"0"-101"-15,0 0-35 16,0 0 104-16,0 0 19 16,0 0-57-16,-32 12-35 15,32-12-4-15,0 0-3 16,0 0-3-16,3 1-12 0,16 2-18 15,14 3 33 1,13-3-8-16,14 3-6 0,7 1-5 16,3 0-5-16,-4 3-6 15,-7-6-8-15,-11 0-6 16,-13 1-9-16,-13-4 1 16,-12 1-6-16,-4-1 1 15,-6-1-1-15,0 0 0 16,0 0-2-16,0 0-7 15,0 0-6-15,0 0-18 16,0 0-56-16,0 0-107 16,0 0-106-16,8 0-155 0</inkml:trace>
  <inkml:trace contextRef="#ctx0" brushRef="#br0" timeOffset="-122188.06">15197 8492 709 0,'0'0'146'16,"0"0"-146"-16,0 0 0 16,0 0 0-16,0 0 94 15,0 0-1-15,117 21-26 16,-64-18-29-16,-2-1-14 16,-5-2-4-16,-8 0-4 15,-11 0 4-15,-11 0-7 16,-9 0-5-16,-7 0-8 15,0 0-2-15,0 0-44 16,0 0-54-16,-13 0-52 16,-6 0-60-16,-5 0-96 15</inkml:trace>
  <inkml:trace contextRef="#ctx0" brushRef="#br0" timeOffset="-121860.5">15169 8579 576 0,'0'0'162'15,"0"0"-162"-15,0 0 0 16,0 0 46-16,0 0 116 16,0 0-56-16,92 14-29 15,-54-13-22-15,-2 4-10 16,-4-1-12-16,-2 0-7 15,-5 1 2-15,-2-3-8 0,-7 3-2 16,-1-4-11-16,-6 1-3 16,-4 0-1-16,-2-2-2 15,-3 0 4-15,0 0-2 16,0 0-3-16,0 0 2 16,0 0-2-16,0 0 0 15,1 0-11-15,4 0-40 16,3 0-136-16,-2 0-314 15</inkml:trace>
  <inkml:trace contextRef="#ctx0" brushRef="#br0" timeOffset="-119310.64">13722 7401 186 0,'0'0'64'0,"0"0"-8"16,0 0-4-16,0 0 40 15,0 0 7-15,0 0 14 16,31 27-10-16,-31-27-13 16,0 1-9-16,0-1-12 15,0 2-15-15,0-2-18 16,0 0 3-16,0 0-7 15,0 0-5-15,0 0-6 0,6-3 12 16,-1-12-15-16,-1-1-2 16,-2-3 1-16,-1-3-2 15,-1-3-9-15,0 0 5 16,0 1-7-16,0 2-2 16,-3 4 5-16,-3 2-4 15,0 3-1-15,-2 3-1 16,-2 2 0-16,0 2-2 15,-4 2 1-15,1 3-2 16,-3 1 2-16,2 0-7 16,0 0 6-16,0 0 1 15,-1 0-4-15,-5 7 1 0,0 1-1 16,-2-2 3 0,0 2 1-16,3 1 0 0,4 1-1 15,3 0 1-15,6-2 0 16,3 2-5-16,2 2 1 15,1 1 1-15,0 1-1 16,0-2 4-16,-2 2 0 16,2-1-1-16,-2-4 1 15,1 1 0-15,1-4 1 16,-2-2-1-16,2-3-1 16,0-1 1-16,0 2-6 15,0-2 3-15,0 0 2 16,0 0 1-16,0 0 0 0,0 0 3 15,0 0 0-15,0-3-3 16,0-3-5-16,7-1-1 16,3 2 0-16,3-1 1 15,2 4 1-15,2-1-5 16,1 0 8-16,-2 1 1 16,-2 0 0-16,-6 0 0 15,-3 1 0-15,-5-1 2 16,0 2-1-16,0 0 1 15,0 0-2-15,0 0 4 16,0 0-2-16,0 0 3 16,0 0-5-16,0 0-2 15,0 0-1-15,0 0 1 16,0 0 2-16,0 0 2 0,-3 5-1 16,-10 6-1-16,-4 1 9 15,-1 1-4-15,2 0-4 16,-1-2 0-16,5 1-1 15,4-2 0-15,2-4 0 16,3 0 1-16,1-3-1 16,2-3 0-16,-1 0 2 15,1 0 0-15,0 0-1 16,0 0 5-16,-4 0 5 16,1-3 6-16,-3-7-13 0,0 2-2 15,2 0-1 1,0-1 10-16,-1-1-11 0,-1 0 0 15,-1 0 1-15,-4-1-1 16,4 0 0-16,-1 2 0 16,2 2 0-16,-1 1 0 15,4 3 1-15,0 1-1 16,3 2 0-16,0 0 0 16,0-2 0-16,0 1-7 15,0 1 4-15,0 0-2 16,0 0 2-16,3 0 2 15,9 0 1-15,-2 0 0 16,1 0 0-16,1 0 0 16,-2 0 0-16,2 0 1 15,3 0 0-15,-4 0 1 0,2 1-2 16,0 5-2-16,1 0 2 16,-2-2 1-16,-2 0 2 15,-3-1-5-15,-4 0 4 16,-1-2-2-16,-2-1 3 15,0 0-3-15,0 0 1 16,0 0 2-16,0 0 4 16,-5 0-7-16,1 0 0 15,4 0 0-15,0 0 0 16,-1 0 0-16,1 0-4 16,-2 0 2-16,-1 0 0 15,0 0-1-15,0 0 0 16,0 0 0-16,-1 0 0 0,-5 0 2 15,1 0-8 1,-1 0-17-16,3 0-33 0,0 2-41 16,-1 6-111-16,3 2-242 15</inkml:trace>
  <inkml:trace contextRef="#ctx0" brushRef="#br0" timeOffset="-116873.08">13049 10007 82 0,'0'0'444'0,"0"0"-319"16,0 0-67-16,0 0 4 16,0 0 70-16,0 0-19 15,1-4-50-15,-1 4-29 16,-7 0-29-16,-11 0 6 15,-7 0-4-15,-5 0 11 16,-6 0 0-16,-7 1-3 16,-10-1-12-16,-6 0 1 15,1 0 2-15,7 0 3 0,12 0 14 16,15 0-10-16,14 0 2 16,7 0-6-16,3 0-1 15,0 0-3-15,0 0-1 16,0 0-2-16,0 0 1 15,0 0-3-15,0 0 0 16,0 0 0-16,0 10 0 16,0 6 4-16,-2 3 1 15,-7 1 0-15,-2 4 1 16,0 2 0-16,-3-1-1 16,4 0-1-16,6-3-4 15,4-4 1-15,0-2-2 16,0-4 0-16,10-5 1 0,8-1 0 15,1-5 1-15,1-1 1 16,4 0-1-16,2 0 0 16,9-2 2-16,7-5 1 15,4 1-4-15,-1 2-5 16,-2 4 3-16,-4 0 1 16,-6 5-1-16,-2 14 1 15,-1 3 1-15,-8 7 0 16,-7 2-4-16,-6 7 1 15,-9-2 3-15,0-1 4 16,-12-3-2-16,-9-8 0 16,-4-5 2-16,-5-8-2 0,-5-5 1 15,0-6-3-15,1 0 0 16,4-13-14-16,10-7-11 16,16-10-70-16,4 0-45 15,28-4-40-15,20-2-132 16</inkml:trace>
  <inkml:trace contextRef="#ctx0" brushRef="#br0" timeOffset="-116101.43">13589 10068 417 0,'0'0'55'16,"0"0"-38"-1,0 0 39-15,0 0 106 0,0 0-6 16,0 0-65-16,2-24-29 16,-5 24-25-16,-3 0-14 15,-8 0-2-15,-8 0 0 16,-8 3 3-16,-6 1-1 16,-3-1-4-16,-2 0 7 15,-3-3 3-15,0 2-9 16,-1 1-9-16,4 0 6 15,6 0-7-15,9 0-6 16,7-2 0-16,3 1-4 16,7-1 0-16,2-1 1 15,4 0-1-15,3 0 1 0,0 0-1 16,0 0-7-16,0 0-1 16,0 0 1-16,0 1-1 15,0 1 8-15,2 2 4 16,1 1-1-16,-1 1-2 15,-1 2 0-15,-1 3 4 16,0 3 2-16,0 0 6 16,0 3-4-16,-3-3 7 15,3 2-8-15,0-2-5 16,0-3-3-16,8-1 0 16,11-3 2-16,3-2-1 15,4 1 4-15,2-3-3 16,2 0-1-16,-2 0 1 15,2-1-1-15,-3 1 0 0,0 1 1 16,-1 0-2-16,1 4 1 16,2 0-1-16,2 2 0 15,-1 6 0-15,1 2 0 16,-7 4-1-16,0 8 1 16,-5 0-2-16,-5 1 2 15,-5 2-1-15,-8-4 1 16,-1-2 1-16,-6-2 1 15,-12-6-1-15,-5-5 4 16,-6-2 0-16,-4-6 5 16,-4-6 6-16,-8 0-9 0,-2 0-5 15,3-14 0-15,9-4-2 16,12-1-8-16,13 2 0 16,10-2-13-16,4 2-31 15,26-3-24-15,12 0-62 16,6 1-20-16,2 3-77 15,2 2-104-15</inkml:trace>
  <inkml:trace contextRef="#ctx0" brushRef="#br0" timeOffset="-115700.2">13880 10291 636 0,'0'0'144'0,"0"0"-144"16,0 0-20-16,79-26 20 16,-51 25 65-16,-2 1 4 15,-1 0-16-15,-1 4-23 16,-6 6-11-16,4 5 10 16,-6 1-9-16,-7 3 6 15,-6 3 5-15,-3 4-17 16,0 2-7-16,-14 0 2 15,-9 0 10-15,-4-4 7 16,1-5 11-16,0-4 0 16,1-8-7-16,1-6 5 15,-5-1-8-15,1 0-12 0,1-8-4 16,7-7-2-16,7-1 7 16,9-2-4-16,4-5-2 15,7-4-5-15,23-4-5 16,12 0-7-16,7 6-4 15,1 6-23-15,-7 6-51 16,-9 3-190-16,-9 1-642 16</inkml:trace>
  <inkml:trace contextRef="#ctx0" brushRef="#br0" timeOffset="-115288.28">14624 10309 848 0,'0'0'216'0,"0"0"-204"16,0 0-2-16,0 0 0 15,0 0 40-15,84-18-11 16,-56 17-13-16,3 1-11 16,1-2-15-16,-1 1-17 15,-1-5-122-15,-9-4-225 16,-6-3-250-16</inkml:trace>
  <inkml:trace contextRef="#ctx0" brushRef="#br0" timeOffset="-115090.21">14721 10099 842 0,'0'0'85'0,"0"0"-84"16,0 0-1-16,0 0 52 15,0 0 42-15,0 0-71 16,3 6-15-16,9 11-8 15,-3 4-83-15,-3-2-192 16</inkml:trace>
  <inkml:trace contextRef="#ctx0" brushRef="#br0" timeOffset="-114894.98">14712 10549 839 0,'0'0'454'16,"0"0"-444"-16,0 0-8 16,0 0 5-16,94 50 21 15,-68-48-28-15,0-2-9 16,2 0-54-16,0 0-134 16,-1-8-320-16</inkml:trace>
  <inkml:trace contextRef="#ctx0" brushRef="#br0" timeOffset="-114292.52">15654 10031 210 0,'0'0'714'0,"0"0"-714"16,0 0-9-16,0 0 9 0,0 0 3 15,-100-55 38 1,58 48 20-16,1 1-21 0,3 6-12 16,7 0-2-16,6 0-3 15,2 2-6-15,-1 8-7 16,-1-1-5-16,-1 3-2 15,0 1 5-15,1 2 4 16,3 2 0-16,4 3-10 16,6 1 3-16,9 0 0 15,3 2-5-15,0 2 4 16,14-2-2-16,8-1 1 16,5-2-3-16,3-4 1 15,0-1 1-15,2-2 0 16,3-2 4-16,1 2-2 0,0-3 2 15,2 3 0-15,-2-2-5 16,-3 3 1-16,-6-2-1 16,-6 4 2-16,-2 0-2 15,-8 2-1-15,-3 3 9 16,-6 1 1-16,-2 3 1 16,-3-1 6-16,-16-2-7 15,-7-4-1-15,-4-3-5 16,-5-7 2-16,-7-4 2 15,-3-4-1-15,2 0-4 16,1-10-1-16,9-5-2 16,15-1-7-16,17-4-12 15,1-7-29-15,29-3-168 0,13-2-301 16</inkml:trace>
  <inkml:trace contextRef="#ctx0" brushRef="#br0" timeOffset="-114016.21">15916 10189 111 0,'0'0'853'0,"0"0"-766"0,0 0-86 16,90-4 2-16,-54 4 56 16,0 0-7-16,-2 0-23 15,-3 0-12-15,-5 0-17 16,-10 0-15-16,-9 0-82 16,-7 0-140-16,0 0-266 15</inkml:trace>
  <inkml:trace contextRef="#ctx0" brushRef="#br0" timeOffset="-113781.37">15808 10479 1151 0,'0'0'75'0,"0"0"-72"16,129 11 0-16,-76-11 2 16,-4 0 11-16,-4 0-2 15,2 0-13-15,-2-2-1 16,-3-2-128-16,-6 0-282 16</inkml:trace>
  <inkml:trace contextRef="#ctx0" brushRef="#br0" timeOffset="-113038.22">17726 10144 712 0,'0'0'63'16,"0"0"-57"-16,0 0 11 16,-80-18 63-16,56 18-8 15,1 0-15-15,2 0-22 16,-1 0-27-16,0 6 2 16,-1 9 3-16,1 0 16 15,3 4 9-15,5-1-6 16,6 1-20-16,5 1 0 15,3 4-2-15,0 4 18 16,14 1-9-16,10-1-6 16,4 1 5-16,5-5-5 15,1-6 9-15,5-3-2 16,4-3 0-16,2-8-10 0,0-3-3 16,-2-1-3-16,-7 0-2 15,-8-15 1-15,-7-8-2 16,-7-8 3-16,-10-7-4 15,-4-5-3-15,-4-4-1 16,-22 1-2-16,-3 7-3 16,-7 5 2-16,-3 10-8 15,-9 9-54-15,-3 9-118 16,-4 6-210-16</inkml:trace>
  <inkml:trace contextRef="#ctx0" brushRef="#br0" timeOffset="-111083.11">16542 10001 599 0,'0'0'166'15,"0"0"-89"-15,0 0 2 0,0 0 22 16,0 0 13-16,0 0-15 16,-9-11-30-16,7 10-20 15,0 1-12-15,1 0-3 16,1 0-2-16,-2 0-10 15,0 0-4-15,2 0-8 16,0 7 2-16,0 11 8 16,0 9 12-16,7 4-12 15,2 7-4-15,3 3 4 16,-2 4-8-16,1 3 1 16,4 3-6-16,-2 3-4 15,2 0-3-15,-4-6-1 0,-1-3-28 16,-1-10-43-16,-3-7-33 15,-1-9-40-15,2-9-169 16,-2-10-315-16</inkml:trace>
  <inkml:trace contextRef="#ctx0" brushRef="#br0" timeOffset="-110689.99">16855 9996 771 0,'0'0'209'0,"0"0"-147"15,0 0-62-15,0 0 47 16,0 0 78-16,0 0-28 16,-5-14-50-16,5 14-24 15,0 0-10-15,0 11 5 16,9 12 26-16,8 8 8 16,3 7-4-16,4 3-18 0,-3 5-10 15,0 0-9 1,-3 0-1-16,-4 2-8 0,-5 2-2 15,-6-1-14-15,-2-3-40 16,-1-3-53-16,0-8-77 16,2-8-295-16</inkml:trace>
  <inkml:trace contextRef="#ctx0" brushRef="#br0" timeOffset="-92633.85">23810 8425 88 0,'0'0'73'16,"0"0"-58"-16,0 0 8 0,0 0 22 15,0 0 9-15,0 0-7 16,0 0-5-16,0 0 11 16,17-3 19-16,-13 3 2 15,-1-2-2-15,-1 0 14 16,2 2-19-16,1-2-36 16,3 2-21-16,1-2-9 15,-1 2 0-15,2 0 0 16,-4 0 0-16,-1 0 0 15,-2 0 1-15,-2 0-1 0,1 0 0 16,-2 0 0 0,0 0 3-16,0 0 3 0,0 0 12 15,0 0 6 1,-9 0-9-16,-14 0 26 0,-6 0-21 16,-7 0 1-16,-2 0 0 15,2 0 8-15,3 0 3 16,7 0-22-16,4 0-11 15,5 0 1-15,8 4-2 16,6-4 2-16,2 0-2 16,1 2-6-16,0 0-12 15,0-2 4-15,0 0 9 16,0 0-8-16,0 0 7 16,19 2-5-16,10 2 3 15,12 0-18-15,4 3-28 0,0 1-43 16,-6-1 26-1,-5 0 41-15,-4-1 29 0,-2-1 2 16,-4 1 2-16,-6-1 3 16,-5 0 5-16,-6-5 8 15,-5 3 11-15,-2-3 22 16,0 0 18-16,0 0-7 16,0 0-16-16,0 0-32 15,-2 1-13-15,-16-1 18 16,-12 0-2-16,-9 0 0 15,-5 0-4-15,0 0 12 16,2 0-1-16,6 0-6 0,8 1-5 16,7 3-9-16,13-4-2 15,4 2-2-15,4-2-5 16,0 1-3-16,0-1-3 16,0 1-10-16,0 1 11 15,6 1 9-15,6 1 1 16,6 0 0-16,4 0 0 15,-1 0-6-15,2-2 0 16,-4 0 5-16,-4-2 1 16,-5 2 0-16,-4-2 1 15,-6 0 0-15,0 0 3 16,0 0 3-16,0 0 6 16,0 2-5-16,-3-2-2 0,-10 0 2 15,-5 0-6 1,-8 0 2-16,-3 0 1 0,-6 0-1 15,-3 0 6-15,5 0-3 16,9 0 2-16,8 0-6 16,9 0-3-16,4 0-8 15,3 0-26-15,0 0-17 16,0 0-22-16,0 0-31 16,-3 0-57-16,-7 0-111 15,-8 0-50-15</inkml:trace>
  <inkml:trace contextRef="#ctx0" brushRef="#br0" timeOffset="-91513.24">20977 10043 648 0,'0'0'213'0,"0"0"-158"16,0 0-33-16,0 0 85 15,0 0 15-15,0 0-35 16,-13-17-43-16,13 17-22 16,0 4-14-16,0 17 0 15,-2 11 19-15,-4 11 13 0,-3 6-20 16,0 5-13-1,-1 2 0-15,-2 3-3 0,3 3-1 16,4-3-3-16,5-3-6 16,0-6-10-16,2-9-12 15,13-8-23-15,6-7-49 16,7-10-63-16,8-9-98 16,7-7-169-16</inkml:trace>
  <inkml:trace contextRef="#ctx0" brushRef="#br0" timeOffset="-90827.14">21628 10059 603 0,'0'0'76'0,"0"0"-73"15,0 0 14-15,0 0 131 16,0 0-37-16,0 0-44 16,-94-43-21-16,67 58-11 0,-7 5 11 15,-4 3 16 1,1 0-20-16,-2 5-6 0,2 0-11 15,4 2-7-15,5 2-4 16,7 0-3-16,1 2-1 16,8 0-3-16,2 2-3 15,6 3 1-15,1-1 2 16,3 0 2-16,0-4-5 16,3-1 1-16,14-4-1 15,1-4 0-15,4-2 3 16,2-7-3-16,0-3-2 15,-3-3 3-15,-3-6 2 16,-4-2 1-16,-3-2-2 16,3 0 3-16,4-10 1 0,7-9-5 15,3-1-4 1,0-2 0-16,-2 3 0 0,-3 0 2 16,-10 5-1-16,-1 3-2 15,-9 2 4-15,-3 0 0 16,0-2 11-16,-3-5 0 15,-15 0-13-15,-7-1-1 16,-6 0 3-16,-1 2-2 16,1 3-2-16,5 0-3 15,4 5 3-15,6 3 0 16,5 2-3-16,2 2 2 16,-1 0 0-16,2 0-2 15,-1 2 0-15,2 9-2 0,-3 5-3 16,2 0-20-16,2 4-16 15,1 1-19-15,5 1-44 16,0-1-131-16,3-6-219 16</inkml:trace>
  <inkml:trace contextRef="#ctx0" brushRef="#br0" timeOffset="-90024.41">21969 10343 249 0,'0'0'177'15,"0"0"-105"-15,0 0 23 16,0 0 29-16,0 0-2 16,0 0-11-16,-73-36-28 0,59 30-30 15,3 0-4 1,2 4-8-16,4-1 0 0,1 0-3 15,1 3-15-15,-4-2-10 16,-1 2 2-16,-1 0-5 16,-6 0 2-16,-1 0-1 15,-2 2 2-15,3 5-4 16,0 0 0-16,3 1-3 16,0 2-1-16,3 0 1 15,0 1-1-15,1-1-1 16,1 3 5-16,1-2-9 15,2 2 6-15,1 0-1 16,1 0 1-16,1 5 2 16,1-2-3-16,0 3-5 0,0-3 0 15,3 2 1-15,6-3 1 16,2 1 2-16,2-2-4 16,0 0 4-16,6-2 6 15,1-5-6-15,-2 1 0 16,3-6-1-16,-4 0 1 15,-3-2 4-15,-2 0-1 16,3 0 4-16,-3-3 0 16,1-8-3-16,-2-4 0 15,1-3-2-15,-1-1 0 16,-2-2-3-16,2-2-3 16,1 0 0-16,-3 3 1 15,-3 1-1-15,-2 4 0 0,-4 0 3 16,0 1-2-16,0 0-1 15,-9 1 0-15,0 3 2 16,0 2-1-16,-1 3 0 16,4 0-1-16,-6 1-3 15,-3 0-14-15,-10-2-26 16,-8 1-53-16,-4-2-132 16,5-4-238-16</inkml:trace>
  <inkml:trace contextRef="#ctx0" brushRef="#br0" timeOffset="-89190.99">22359 10382 870 0,'0'0'198'0,"0"0"-198"15,0 0-60-15,0 0 60 16,0 0 98-16,0 0-11 16,-2 9-35-16,10-6 12 15,9 2-20-15,3-5-6 16,1 0-11-16,6 0-14 16,1 0-4-16,0 0 0 15,1 0 1-15,-6 0-5 16,-3 0-4-16,-1 0 0 15,-5 0-1-15,-1-2-20 16,-1-2-43-16,1-5-127 0,-4-5-236 16,-7-2-296-1</inkml:trace>
  <inkml:trace contextRef="#ctx0" brushRef="#br0" timeOffset="-88912.99">22577 10193 427 0,'0'0'654'0,"0"0"-597"15,0 0-52-15,0 0 22 16,0 0 92-16,0 0-42 0,-2-17-49 15,2 17-28-15,0 0-1 16,0 0-8-16,9 3-6 16,7 9-16-16,-1 2-79 15,-1 3-120-15,-11-1-74 16,-3 4-64-16</inkml:trace>
  <inkml:trace contextRef="#ctx0" brushRef="#br0" timeOffset="-88669.12">22596 10614 929 0,'0'0'271'0,"0"0"-265"15,0 0-2-15,0 0 7 16,0 0 54-16,0 0-19 15,7 60-25-15,-2-51-14 16,2 1-7-16,4-2-3 16,2-2-42-16,5-6-73 15,4 0-122-15,2-11-226 16</inkml:trace>
  <inkml:trace contextRef="#ctx0" brushRef="#br0" timeOffset="-88059.48">23100 10193 684 0,'0'0'237'15,"0"0"-220"-15,0 0-17 16,0 0 36-16,0 0 75 0,0 0-11 16,-24-31-39-16,23 31-33 15,-2 0-15-15,-3 16 2 16,0 7 29-16,0 2-7 16,3 3-18-16,3 3-17 15,0-3 6-15,3-1-5 16,10-5 4-16,2-8-3 15,-1-4 5-15,2-5 4 16,-1-5-11-16,7 0 8 16,5-15 0-16,9-17 1 15,4-7-10-15,1-2 1 16,-7 3 4-16,-11 7-5 16,-9 11 2-16,-8 9 4 0,-3 4 1 15,-3 6 3 1,0-1 1-16,0 2-9 0,0 0 0 15,0 0 4-15,0 0-7 16,0 8-2-16,0 13-2 16,0 12 4-16,-12 9 9 15,-1 7-1-15,-1 7-4 16,1-4 4-16,1-1-2 16,6-5 2-16,1-7-8 15,5-4 0-15,0-6-3 16,0-5-5-16,16-6-13 15,7-3-27-15,10-9-5 0,9-6-32 16,7 0-69 0,2-3-128-16,-6-15-77 0,-5-5-185 15</inkml:trace>
  <inkml:trace contextRef="#ctx0" brushRef="#br0" timeOffset="-87624.99">23782 10382 732 0,'0'0'297'16,"0"0"-270"-16,0 0-27 16,0 0 17-16,0 0 52 15,0 0-4-15,-75-63-13 16,61 63-25-16,-3 0-8 16,-7 0-8-16,-3 7 7 15,-1 5 9-15,4 3-3 0,3 3-10 16,4 2-6-16,9 1-7 15,3 2 0-15,4-1 5 16,1-3-4-16,0-1 2 16,0-3-3-16,10 0 2 15,8-2 1-15,3-4-2 16,9 0 0-16,1-7-1 16,-1 0 2-16,-3-2-3 15,-8 0-4-15,-4-8 4 16,-1-8 2-16,-4-6 1 15,-4-4-1-15,-4-4 4 16,-2-1-3-16,0-1-3 0,0 4 5 16,0 5-2-16,0 6-2 15,0 6-1-15,0 3-2 16,0 5-6-16,0 0-18 16,0 3-25-16,-2 0-65 15,-4 0-177-15,0 6-338 16</inkml:trace>
  <inkml:trace contextRef="#ctx0" brushRef="#br0" timeOffset="-87328.12">23925 10363 657 0,'0'0'355'0,"0"0"-355"16,0 0-8-16,0 0 8 15,0 0 154-15,0 0-35 16,49-13-68-16,-29 13-15 16,5 0-19-16,6 0-13 15,1 1-3-15,-1 4-1 16,1 1-14-16,-5 0-21 15,-2 2-49-15,-12-2-101 16,-8-1-121-16,-5-2-182 16</inkml:trace>
  <inkml:trace contextRef="#ctx0" brushRef="#br0" timeOffset="-87075.04">23785 10582 835 0,'0'0'102'16,"0"0"-82"-16,0 0 81 16,0 0 67-16,0 0-60 15,90 19-49-15,-49-19-20 0,7 0-25 16,1 0-12-16,-2 0-2 15,0-1-16-15,-8-5-43 16,-6 2-150-16,-12-2-373 16</inkml:trace>
  <inkml:trace contextRef="#ctx0" brushRef="#br0" timeOffset="-86109.24">24392 10153 852 0,'0'0'131'0,"0"0"-121"0,0 0 22 15,0 0 97-15,0 0-17 16,0 0-56-16,-13-19-30 16,13 19-18-16,0 0-4 15,0 6-2-15,0 12 8 16,0 7 14-16,0 5-5 16,3 1-9-16,0-1-1 15,1-3 2-15,1-2-10 16,2-2 7-16,2-4-8 15,0-3 4-15,2-3 0 16,0-7-4-16,6-3 5 16,7-3 4-16,5 0 1 15,6-15-5-15,1-6 0 0,-5-6 0 16,-6 2-3 0,-5-3 1-16,-10 0 0 0,-2 0-3 15,-5 5 2-15,1 3 1 16,-3 4 8-16,1 3-6 15,-1 5 3-15,1 3-1 16,-2 0-2-16,0 4 4 16,0 1-6-16,0 0 2 15,0 0-1-15,0 0-2 16,0 0 0-16,0 0 2 16,0 0-4-16,0 0-2 15,0 4 1-15,-2 8 0 0,-6 7 1 16,-1 2 3-1,0 4-3-15,-2 0 0 0,-1 2 2 16,2 4-1-16,-3 4-1 16,0-1 2-16,0 3 1 15,-2 0 1-15,2-3 1 16,-1-3 5-16,2-1 6 16,2-1-8-16,3-3-1 15,-1-2-2-15,2 1 3 16,1-3-2-16,0-1-1 15,1-1 1-15,2-2 1 16,0-4-3-16,1-1 0 16,-1-2-1-16,2-4-2 0,-1-1 2 15,1-4-3-15,-2 2 0 16,2-4 1-16,0 0 1 16,0 0-2-16,0 0-6 15,0 0-5-15,0-4-29 16,0-17-77-16,-9-10-264 15</inkml:trace>
  <inkml:trace contextRef="#ctx0" brushRef="#br0" timeOffset="-83927.98">21398 8549 602 0,'0'0'108'0,"0"0"-108"16,0 0 0-16,0 0 12 16,0 0 39-16,86 26 13 0,-42-23-4 15,5-2-10-15,-3 1-11 16,-8-2-12-16,-9 0 0 16,-11 1 14-16,-10-1 9 15,-7 0-24-15,-1 0 4 16,0 0 12-16,0 0-16 15,-4 0-13-15,-15 0 9 16,-12 0-17-16,-15 0-2 16,-15 0 0-16,-8 0-3 15,4 0 0-15,11 6 0 16,24-1 0-16,18 3-2 16,12 4-13-16,5-1-4 15,21-3-1-15,10 2 20 0,11-3 5 16,2-3-3-16,-1-1-2 15,-2-1 0-15,-9 0 2 16,-10 0-2-16,-9-1-3 16,-11-1 3-16,-7 0-1 15,0 0-1-15,0 0-12 16,-14 3 14-16,-11-3 3 16,-5 0 2-16,-1 0-4 15,6 1 1-15,6 1 1 16,5 0-3-16,5-1-2 15,3 1 2-15,5-2 0 16,1 0-4-16,0 0-11 16,0 0-44-16,1 0-11 0,16 0-57 15,4-7-177-15</inkml:trace>
  <inkml:trace contextRef="#ctx0" brushRef="#br0" timeOffset="-83190.38">22083 7225 448 0,'0'0'115'0,"0"0"-110"16,0 0-4-16,0 0 45 15,0 0 23-15,0 0-14 16,-11-15 32-16,5 8-54 15,0 1-9-15,3-3 5 16,-1-2 0-16,1-3 8 16,-3-7-18-16,-2 1 24 15,-2-3-32-15,-2-1 9 16,-4 0 5-16,-2 1-17 16,-5 2 5-16,-3 5-1 15,-6 0 1-15,1 4-6 16,-1 6-5-16,3 2 0 15,2 4-2-15,6 0 0 0,0 0 0 16,3 1 0-16,5 4 0 16,-2 3 2-16,0 3-1 15,-4 2 0-15,-1 3 5 16,-2 1-3-16,1 4-3 16,9 3 0-16,1 0-2 15,6 2-4-15,5-4 5 16,0-2 0-16,0-6-13 15,0-3-23-15,0-2-48 16,0-1-76-16,2-2-23 0,9-6-38 16,2 0-146-16</inkml:trace>
  <inkml:trace contextRef="#ctx0" brushRef="#br0" timeOffset="-81989.9">21720 7185 229 0,'0'0'186'0,"0"0"-107"16,0 0-35-16,0 0 46 16,0 0 38-16,0 0-37 0,-1-4-69 15,1 4-14 1,0 0-2-16,0 8 8 0,0 3 16 15,0 4-7-15,-3 0-10 16,-6 4 17-16,-8 0 11 16,-2 2-14-16,-5-1-3 15,2-3-13-15,5-2-5 16,2-4-3-16,8-5 4 16,4-1-7-16,1-4 3 15,2-1-2-15,0 0 2 16,-3 0 8-16,-3 0 32 15,-7-15-13-15,-2-6-29 16,0-2 6-16,0-1 8 16,0 3 2-16,2 3-15 0,-2 4-2 15,4 2-3-15,1 5 3 16,-2 1 0-16,8 3-2 16,2 2 2-16,2-1 0 15,0 0-4-15,0-1-1 16,0 3 4-16,0-1-2 15,0 1 0-15,2 0 3 16,15 0 0-16,6 0 0 16,5 2 3-16,5 4-3 15,-1-2 1-15,-4-1 2 16,-3 0-1-16,-4-3 1 16,-7 1-1-16,-4-1 4 15,-6 0-6-15,-2 0 0 0,-1 0 1 16,1 0-1-1,-2 0 1-15,1 0 0 0,-1 0 0 16,0 0 3-16,0 1-4 16,0-1 1-16,0 0-3 15,0 0 3-15,0 0-1 16,0 0 0-16,0 0 1 16,0 0-1-16,0 0-1 15,0 0 1-15,0 0-1 16,0 0 0-16,0 2-2 15,0-2-1-15,0 2 2 16,0-1 2-16,0 2 0 16,0 0 1-16,-1 4-1 0,-8 2-1 15,-4 7 1-15,-3-1 0 16,0 1 2-16,3-2-2 16,-1-2 0-16,7-1 0 15,1-4 0-15,3-3-1 16,1-1 1-16,1-1 0 15,1-2-2-15,-7 3 1 16,-1-3 1-16,-7 0-3 16,0 0 2-16,8 0-2 15,1 0 3-15,6 0-1 16,0 0-6-16,0 0-13 16,0 0 4-16,0 0 9 0,0 0 0 15,0 0 7 1,0 0 0-16,0 0 0 0,1 0 0 15,-1 0 1-15,0 0-1 16,0 0-1-16,0 0-1 16,0 0 1-16,1 0-1 15,3 0 2-15,3 0-4 16,5 0 1-16,3 0-3 16,1 0-6-16,-4-5-4 15,-4 0 14-15,-5-1 2 16,0-3 5-16,-3 1-5 15,0-1 4-15,0 2-3 0,0 1 17 16,0 2-2 0,-3-1-11-16,-2 0-4 0,-2 1-1 15,-2 0-8-15,-8 1-5 16,1 0-2-16,-2 1-3 16,2 2-9-16,8 0-12 15,8 2-75-15,0 14-184 16,23 1-1-16</inkml:trace>
  <inkml:trace contextRef="#ctx0" brushRef="#br0" timeOffset="-81128.94">21277 9161 718 0,'0'0'121'0,"0"0"-115"16,0 0-6-16,0 0 28 15,0 0 38-15,0 0-15 16,67-79-19-16,-46 71-9 16,6 2-7-16,1 3-2 15,3 3-1-15,1 0 1 16,-3 0 0-16,0 10 1 15,-5 3-3-15,-3-1-10 0,-5 1 5 16,-5 2 5 0,-5 2 5-16,-6 1-5 0,0 1 0 15,-5 3-2-15,-17 0-4 16,-9 3 6-16,-12 0-8 16,-5-1 1-16,0-3-2 15,6-2-3-15,14-2 3 16,13-6-3-16,10-1-2 15,5-1-5-15,0-1 7 16,15 0 1-16,10-1 6 16,7 2 3-16,4 0-3 15,5-5-3-15,1 2-4 16,2-4 0-16,-1-2 0 16,2 0-48-16,1 0-86 15,0-10-183-15,2-8-308 0</inkml:trace>
  <inkml:trace contextRef="#ctx0" brushRef="#br0" timeOffset="-80679.24">22199 9145 470 0,'0'0'210'0,"0"0"-179"16,0 0-30-16,0 0 24 15,-105-31 90-15,79 29 7 16,5 0-32-16,7 2-52 16,2 0-24-16,3 0-10 0,-4 3 3 15,0 8 0-15,-4 4 4 16,2 5 2-16,-4 4 4 16,2 5-6-16,3 2-3 15,3 0 4-15,5 1-1 16,6-4-7-16,0-2-4 15,5-7 3-15,17-5 0 16,8-8 0-16,6-6 10 16,2 0 8-16,0-6-4 15,-4-12-10-15,-7-4 6 16,-5-7-7-16,-4-5-2 16,-9-2-1-16,-7-4-2 0,-2 5-1 15,-18 5-3 1,-16 5-3-16,-5 9 1 0,1 8 3 15,10 7 1 1,10 1-6-16,12 1-85 0,6 13-111 16,0 1-22-16,24 1 8 15,12-4-203-15</inkml:trace>
  <inkml:trace contextRef="#ctx0" brushRef="#br0" timeOffset="-80245.44">22583 9118 630 0,'0'0'181'0,"0"0"-181"16,0 0 5-16,0 0 43 15,0 0 65-15,0 0-30 16,-80-33-46-16,60 36-25 15,-4 13-6-15,-1 6 4 16,0 3 8-16,4 2-4 16,8 1-8-16,3 1-1 15,5 1-2-15,4-2 1 16,1-2 2-16,0-2 0 0,3-6 0 16,14-3 8-1,6-1-5-15,5-5 11 0,6-7-1 16,1-2 3-16,-4 0-13 15,-4-6-3-15,-7-10-5 16,-7-5 8-16,-6-3-4 16,-4-9 5-16,-3 0-5 15,0-5 0-15,-7 1-5 16,-13 6 0-16,0 6-6 16,0 7 3-16,1 9-9 15,7 6-54-15,6 3-94 16,6 0-243-16</inkml:trace>
  <inkml:trace contextRef="#ctx0" brushRef="#br0" timeOffset="-79862.08">23099 9165 241 0,'0'0'348'0,"0"0"-345"16,0 0 16-16,0 0 16 16,0 0 121-16,0 0-27 15,83 0-20-15,-53 0-33 16,0 0-20-16,0 0-32 16,-1 0-13-16,1 0-11 15,2-8-9-15,-3 0-68 16,-3-4-143-16,-10-3-298 15</inkml:trace>
  <inkml:trace contextRef="#ctx0" brushRef="#br0" timeOffset="-79605.25">23199 8924 1014 0,'0'0'93'16,"0"0"-93"-16,0 0-31 16,0 0 31-16,0 0 19 0,0 0 5 15,30 5-24-15,-13 9-15 16,1 5-147-16,-4-2-173 15</inkml:trace>
  <inkml:trace contextRef="#ctx0" brushRef="#br0" timeOffset="-79371.44">23251 9294 740 0,'0'0'161'0,"0"0"-88"15,0 0-2-15,0 0 35 16,0 0-36-16,0 0-32 16,55 67-38-16,-31-65-12 15,0-2-140-15,-2-6-203 16</inkml:trace>
  <inkml:trace contextRef="#ctx0" brushRef="#br0" timeOffset="-78586.78">24242 7397 368 0,'0'0'127'0,"0"0"-82"16,0 0 19-16,0 0 28 16,8-80 30-16,-8 62-50 15,-4-2-23-15,-6 4-1 16,-3 2-18-16,2 3 4 16,-1 1-4-16,3 1 1 15,-3 1-18-15,0 2 9 16,-4 0-13-16,-3 0-5 15,-3 4-4-15,-2-1 4 16,-1 3-2-16,1 0 3 16,0 0-2-16,-2 3-2 15,3 9-1-15,2 2-3 0,-1 4 2 16,4 3 0-16,6 0-4 16,3 1 4-16,3-4-3 15,3-2-7-15,3-3-12 16,0-3-22-16,0-2-67 15,0-4-133-15,0-2-49 16,7-2-119-16</inkml:trace>
  <inkml:trace contextRef="#ctx0" brushRef="#br0" timeOffset="-78159.48">24068 7374 644 0,'0'0'116'0,"0"0"-105"16,0 0 9-16,0 0 102 15,0 0-45-15,0 0-54 16,-41 8-20-16,30 2 8 16,1 2 2-16,-1-3-8 15,3-1 3-15,1-4-8 16,0-1 3-16,-3-2 7 15,0-1 3-15,0 0-9 0,0 0 2 16,2 0 10 0,-1 0-1-16,-4-10-3 0,-2-2-1 15,-4-4-3-15,0-1 4 16,0 3-6-16,4 1-4 16,3 2 11-16,5 3-4 15,-1-3-5-15,3 3 6 16,2 0 5-16,1-1-1 15,1 1-3-15,1 1-5 16,-2 2 0-16,2 0-5 16,0 2-1-16,0 2-10 15,0 1-42-15,0 0-103 16,0 0-199-16,0 0-313 16</inkml:trace>
  <inkml:trace contextRef="#ctx0" brushRef="#br0" timeOffset="-77245.97">23406 8846 615 0,'0'0'210'16,"0"0"-165"-16,0 0-4 16,0 0 25-16,0 0-22 15,0 0-21-15,0 4-8 16,0 16 30-16,6 5-13 15,3 2-18-15,0 1-7 16,1 1 2-16,4-2-1 16,-1-5 3-16,6-1-4 0,1-8 6 15,4-1-3-15,3-8-1 16,-4-4 1-16,-3 0-4 16,-2-12 1-16,-6-11 6 15,-3-7-9-15,-5-1 2 16,-4-2-4-16,0 6 8 15,2 9 8-15,-2 7 3 16,1 5 0-16,-1 4-3 16,0 2-7-16,0 0-6 15,0 0-5-15,0 0-1 16,0 0 0-16,0 0-1 16,0 3 2-16,0 13 2 15,2 4 2-15,1 6 7 16,0 4-3-16,1 3 3 0,1-1-2 15,0 1-3-15,0-1-2 16,-2 2-1-16,-2 0-1 16,-1-2 1-16,0 2-3 15,0-3 0-15,3 1-1 16,7-2-6-16,4-6-5 16,6-6-23-16,4-4-22 15,3-8-123-15,-4-6-180 16,-2 0-209-16</inkml:trace>
  <inkml:trace contextRef="#ctx0" brushRef="#br0" timeOffset="-76830.28">24001 9112 817 0,'0'0'173'0,"0"0"-172"15,0 0 5-15,0 0 0 16,0 0 47-16,0 0 9 16,-88-8-22-16,70 23-14 15,1 3-4-15,4 2 13 16,1 1-15-16,5 0-6 0,3 4 2 16,2-4-10-1,2 3 6-15,0-3-7 16,3 1 1-16,13-4-4 0,5-5 1 15,2-6 0-15,1-6 6 16,-2-1-7-16,-2-1 2 16,-2-17 12-16,-4-5-3 15,-2-8-8-15,-6-2 3 16,-6-4-3-16,0 3-3 16,0 4-1-16,-10 5-2 15,-4 9-2-15,-1 3 3 16,-1 5-3-16,-4 1-35 15,-2 6-63-15,-3 1-74 16,3 0-125-16,8 0-449 16</inkml:trace>
  <inkml:trace contextRef="#ctx0" brushRef="#br0" timeOffset="-76566.64">24164 9118 907 0,'0'0'149'0,"0"0"-90"16,0 0-17-16,0 0 82 15,0 0-62-15,0 0-34 0,106-8-16 16,-69 8-8-16,-5 0-4 15,-10 0-2-15,-9 0-31 16,-8 0-62-16,-5 2-152 16,-8-1-249-16</inkml:trace>
  <inkml:trace contextRef="#ctx0" brushRef="#br0" timeOffset="-76335.28">24152 9393 859 0,'0'0'183'16,"0"0"-174"-16,84 0-5 16,-55 0 35-16,-6 0 30 15,-4 0 0-15,2 0-31 16,-2 0-38-16,-1-8-16 15,3-3-87-15,-2-2-98 16,1-5-256-16</inkml:trace>
  <inkml:trace contextRef="#ctx0" brushRef="#br0" timeOffset="-75503.36">24819 8880 219 0,'0'0'491'0,"0"0"-461"15,0 0-29-15,0 0 16 16,0 0 128-16,0 0-15 15,37-23-54-15,-37 23-24 16,0 0-16-16,0 0 4 16,0 0-6-16,0 0-6 0,0 0-1 15,-3 0-20-15,-15 0 0 16,-12 0 0-16,-8 0-4 16,-1 0-1-16,3 0 5 15,6 0-1-15,8 0-2 16,8 0-4-16,3 0 0 15,6 0 2-15,1 0 0 16,2 0 0-16,-1 0 0 16,-2 0-2-16,2 1 2 15,-4 3-2-15,3-2 4 16,-2 4-4-16,0-2 2 16,1 3-1-16,-1-1-1 0,0 2 1 15,0-2 2-15,0 0 0 16,2 2-2-1,1-1 0-15,1 0-1 0,2 1 0 16,0 1-1-16,0 1 1 16,0 0 1-16,11 0 2 15,1 1 3-15,3-2-3 16,-2-2 3-16,2-2-1 16,0-1 0-16,-2-3 4 15,-4-1 1-15,-3 0-4 16,5 3 4-16,1-3-1 15,5 1 3-15,3 0-8 16,2 2-3-16,2 2 0 16,-3 2 1-16,-2 3 0 15,-1-2 0-15,-6 6 0 0,-1 0-2 16,-2 4 3-16,-3 3 0 16,-3 5-3-16,-3 2 6 15,0 1-2-15,-6 0-4 16,-9-4 1-16,-3 1 8 15,-2-4-5-15,0-4 2 16,0-2-4-16,-1-6 9 16,0-3-7-16,0-5-3 15,1-2 4-15,2 0-5 16,3 0 0-16,6-6-16 0,0-7-22 16,3-5-29-16,0-8-103 15,-3-7-396-15</inkml:trace>
  <inkml:trace contextRef="#ctx0" brushRef="#br0" timeOffset="-70745.36">3997 13004 236 0,'0'0'63'16,"0"0"-41"-16,0 0 15 15,0 0 64-15,0 0-18 16,0 0-17-16,0 0-12 16,-19 0-7-16,10 0 16 15,-2 0 2-15,-3 0-8 16,0 0 8-16,2 0-7 0,3 0-28 16,3 0-19-16,3 0-9 15,3 0-2-15,0 0 0 16,0 0 1-16,0 0 3 15,0 0-3-15,0 0 11 16,0 0 8-16,0 0 14 16,5 0 9-16,11 0 10 15,8 0-2-15,6 0-23 16,7 0-6-16,6 0-10 16,2 0 2-16,6 0-5 15,-3-1-2-15,1 0 8 16,-3 1-14-16,-9-2 2 15,-5 2-1-15,-11-1-1 16,-3 1-1-16,-8 0 1 16,-7 0-1-16,-3 0-4 0,0 0 0 15,0 0-3-15,0 0-11 16,0 0-12-16,0-2-31 16,0-1-60-16,-7 2-48 15,-4-1-95-15,-8 2-114 16</inkml:trace>
  <inkml:trace contextRef="#ctx0" brushRef="#br0" timeOffset="-70346.11">3872 13119 370 0,'0'0'294'0,"0"0"-175"16,0 0-81-16,0 0 21 15,0 0 36-15,0 0 5 16,9 1-29-16,19-1-4 16,7 2 6-16,4-2-32 15,2 0-9-15,1 4-4 16,1-2-9-16,-1 0-8 15,0 0-1-15,-1 0-3 16,-3 0-4-16,-2-1 2 0,-5 1 1 16,-1-1 0-1,-5 0 1-15,-5-1 0 0,-7 2-4 16,-7-2-3-16,-3 0-1 16,-3 0-9-16,0 0 2 15,0 0-11-15,0 0-7 16,3 0-38-16,10 0-91 15,2-3-140-15,8-7-142 16</inkml:trace>
  <inkml:trace contextRef="#ctx0" brushRef="#br0" timeOffset="-69885.89">5947 12993 150 0,'0'0'0'15</inkml:trace>
  <inkml:trace contextRef="#ctx0" brushRef="#br0" timeOffset="-69805.33">5947 12993 114 0,'-101'16'0'0</inkml:trace>
  <inkml:trace contextRef="#ctx0" brushRef="#br0" timeOffset="-69504.56">5830 13009 151 0,'0'0'144'0,"0"0"-38"15,0 0 18-15,0 0 4 16,0 0-4-16,0 0-21 15,-50 0-43-15,47 0-37 16,3 0-16-16,0 0-7 0,0 0 1 16,0 0 10-1,0 0 17-15,0-1 3 16,0 1 11-16,0 0 0 0,18 0 6 16,9 0 14-16,9 0-9 15,5 0-15-15,3 0-12 16,-2 0-2-16,-2 0-9 15,-7 0-12-15,-7 0 2 16,-9 0-5-16,-8 0 3 16,-9 0-6-16,0 0 0 15,0 0-1-15,0 0 2 16,0 0-5-16,0 0-14 16,0 0-31-16,0 0-91 15,-6 1-118-15,-15 2-258 0</inkml:trace>
  <inkml:trace contextRef="#ctx0" brushRef="#br0" timeOffset="-69121.6">5794 13091 718 0,'0'0'176'0,"0"0"-167"16,0 0-7-16,0 0 66 15,0 0 48-15,0 0-48 0,68 5-23 16,-32-1-2 0,4 1-3-16,1-2-8 0,2-1 0 15,-7-2-9-15,-2 0-11 16,-9 0-7-16,-5 0-4 16,-4 0 1-16,-8 0 3 15,-4-1-5-15,-2 1 1 16,-2 0 1-16,0 0 6 15,0 0-6-15,0 0-2 16,0 0 0-16,0 0-2 16,0 0-1-16,0 0-1 15,0 0-6-15,0 0 9 16,0 0-2-16,-3 0 3 16,1 0-2-16,1 0-13 0,-1 0-38 15,-2 0-127-15,-10 0-148 16</inkml:trace>
  <inkml:trace contextRef="#ctx0" brushRef="#br0" timeOffset="-68125.4">4858 11987 365 0,'0'0'170'16,"0"0"-41"-16,0 0-20 15,0 0 0-15,0 0-13 16,0 0-34-16,-3-11-27 15,3 5-8-15,-3-2 0 16,0-4 8-16,3-1-15 16,-3-1 6-16,2-1 5 15,-2-2-12-15,-3 0-6 16,-2-1 1-16,-2-1-8 16,-5 1-1-16,4 0-4 0,-5 1 13 15,1 3-6-15,0 2-2 16,0 1-2-16,-4 3 6 15,5 0-3-15,-2 0-4 16,1 4-2-16,0 1-1 16,2 2 1-16,-2 1 2 15,0 0-3-15,-4 0 0 16,-5 0 0-16,-2 4-1 16,-1 8 1-16,-1-1-2 15,5 0 3-15,9-2-1 16,2-4 0-16,9-1 0 15,0 1-3-15,3 2 0 16,0-3 3-16,0 0-2 0,-2 0 0 16,2-2 2-1,0 1-1-15,-1-2-2 0,1 1-12 16,0 0-38-16,0 0-44 16,0 0-52-16,0-2-49 15,0 0-95-15,12 0-185 16</inkml:trace>
  <inkml:trace contextRef="#ctx0" brushRef="#br0" timeOffset="-67209.13">4549 11864 520 0,'0'0'220'15,"0"0"-166"-15,0 0-51 16,0 0 17-16,0 0 82 15,0 0-11-15,-34 34-45 16,29-20-30-16,4-1-7 16,-3-3 10-16,1-4 6 15,0 2 2-15,-5-1-7 16,-1 2-2-16,-4 1-2 16,-2-2 10-16,-3-2-7 15,3-2-11-15,2-3-3 16,4-1-2-16,1 0 2 15,1 0 5-15,1-8 2 0,0-6-3 16,1-2 2 0,-1-3-2-16,2 3 3 0,-2 1-5 15,0 2 7-15,0 1-9 16,-2 1 2-16,2 3-5 16,1 2 2-16,0 1-3 15,4 3-1-15,1 2 0 16,0 0 1-16,0-2-1 15,0 2 1-15,0-1-1 16,0 1-2-16,0-2 0 16,0 2 2-16,0-1 0 15,0-2-1-15,0 0 1 16,10 0 3-16,2 0-2 16,2 0-1-16,2 0 1 0,6 1-1 15,2 2 0-15,6 0 1 16,-2 0-1-16,-4 0 0 15,-5 0-1-15,-10 0 1 16,-4 0 0-16,-5 0 0 16,0 0 0-16,0 2 1 15,0-1 0-15,0 1-1 16,0 1 0-16,0-1-1 16,0 2 1-16,3 0 0 15,-3 1 1-15,0 0-2 16,0 4 1-16,-6 3 0 15,-6 2 3-15,-3-2-1 16,3-2 0-16,6-4-2 0,0-4 0 16,2 0 0-16,-3-1-4 15,0-1 4-15,0 0 1 16,-2 0 1-16,3 0-2 16,3 0 0-16,1-4 0 15,1-2 1-15,-1 0-1 16,2-6-4-16,0-3 3 15,0-2-1-15,0-1 0 16,2 6-2-16,1 5 3 16,-3 3 2-16,0 2-1 15,0 2 1-15,0 0-1 16,0 0 0-16,0 0-1 0,0 0-1 16,0 0 2-16,0 0-3 15,3 0-1-15,-3 0-1 16,3 0-15-16,0 5-49 15,3 7-55-15,-3 4-119 16,-3 1-243-16</inkml:trace>
  <inkml:trace contextRef="#ctx0" brushRef="#br0" timeOffset="-66115.14">3839 14674 563 0,'0'0'282'16,"0"0"-248"-16,0 0-30 16,0 0 37-16,0 0 59 15,-104-2-30-15,71 2-9 16,0 0-36-16,0-6-9 0,2-12 2 16,4-8 3-1,8-7-3-15,11-9 11 0,8-3-28 16,3 1 1-16,18 4-2 15,3 12 0-15,-2 10 0 16,-1 8 2-16,0 9 5 16,0 1 4-16,0 4 2 15,1 15-11-15,-1 7 6 16,-1 5-5-16,-7 5-3 16,-10 3-5-16,-3 4-3 15,-16 2 4-15,-17 1 1 16,-10-1-1-16,2 1 4 15,-5-1 3-15,4-8 13 0,14-4 5 16,7-5-1 0,12-1-20-16,9-3 2 0,0 2-1 15,6-1-1-15,16 0-1 16,4 1-1-16,9-1 0 16,1-4-10-16,-1-4 7 15,-4-7-3-15,-1-8 4 16,-3-2-9-16,-2-6 4 15,0-17-3-15,-4-8 7 16,-6-7 4-16,-9-4 0 16,-6 3-4-16,0 3 4 15,-20 3 0-15,-6 5 0 16,-3 4 1-16,-2 5 1 16,0 9 0-16,7 3-1 0,9 3-7 15,11 4-40 1,4 0-138-16,0 0-302 0</inkml:trace>
  <inkml:trace contextRef="#ctx0" brushRef="#br0" timeOffset="-65703.3">4069 14555 902 0,'0'0'271'0,"0"0"-233"16,0 0-36-16,0 0 2 15,0 0 45-15,0 0 27 16,0 50-24-16,0-11-26 16,0 10-8-16,0 6 0 15,0 5 0-15,0-2 1 16,0 3-7-16,0-4-10 16,0 0 1-16,0-7-5 0,0-7 2 15,0-12-1-15,3-9-6 16,0-9-19-16,0-7-16 15,-3-6-35-15,4-2-110 16,4-25-168-16,7-10-194 16</inkml:trace>
  <inkml:trace contextRef="#ctx0" brushRef="#br0" timeOffset="-65259.59">4391 14807 964 0,'0'0'114'16,"0"0"-114"0,0 0 2-16,0 0 63 0,0 0 42 15,0 0-57-15,-66 29-23 16,50-3-15-16,4 0-3 16,2 1 8-16,4-1-6 15,4-1-2-15,2 0-6 16,0 0-1-16,2 0 5 15,8-3 1-15,4-3 1 16,-1-7 0-16,5-4-3 16,5-8 3-16,2 0-8 15,5-4 0-15,-5-11 1 16,-3-2 0-16,-4 0 4 16,-7 3-4-16,-5 1-1 0,-3 2 10 15,-2-1 5 1,2 1 0-16,3-3-15 0,0-1 0 15,1-1-2-15,-2 2-2 16,-2 0 1-16,-3 1 2 16,0-3-6-16,-6-2-1 15,-15-1-13-15,-3-3 5 16,-6-1-2-16,-4 0-12 16,1 0-72-16,2 1-223 15,5 4-336-15</inkml:trace>
  <inkml:trace contextRef="#ctx0" brushRef="#br0" timeOffset="-64443.29">6249 11994 541 0,'0'0'163'15,"0"0"-115"-15,0 0-15 16,0 0 46-16,80-7 26 16,-71 2-10-16,-6-2-11 15,-3-4-10-15,0-6-48 16,0-1-18-16,0-2-2 16,-3 0 2-16,-3-3 1 0,-3 4 0 15,3 3-5-15,-1 3-1 16,-8 3 8-16,0 2-2 15,-7 3-7-15,-4 2 0 16,5 3 0-16,-1 0-2 16,7 0 1-16,0 0-1 15,3 0 4-15,-4 5-5 16,-1 7 1-16,-2 2-3 16,0 6 2-16,1 1 1 15,3 1 0-15,6 1-2 16,3 1 0-16,4-4 0 15,2-1-1-15,0-5-28 16,0-4-42-16,0-3-65 0,0-6-92 16,2-1-176-16</inkml:trace>
  <inkml:trace contextRef="#ctx0" brushRef="#br0" timeOffset="-63864.83">6119 11976 669 0,'0'0'193'0,"0"0"-156"16,0 0-34-16,0 0 52 0,0 0 53 16,0 0-35-16,3 0-41 15,-3 0-26-15,0 2 0 16,0 7 20-16,0 0-6 15,0 2-6-15,-2 0-2 16,-5-1-3-16,-3-1-1 16,0-2 2-16,0-4-2 15,1 2-6-15,3-1 6 16,3-2-8-16,2-1 6 16,-1-1-5-16,-2 0 0 15,-4 0 3-15,-2 0 1 16,-7 0-2-16,-5-4-3 15,3-7 0-15,-1 0 3 16,2-3-3-16,6 3 3 16,1 1-1-16,0 2 3 0,6 1-1 15,1 2-1-15,1 3 2 16,3 2-3-16,0 0-1 16,0 0-2-16,0 0-1 15,0 0-1-15,0 0 0 16,0 0-2-16,9 0 2 15,13 0 3-15,8 0 3 16,6 0-1-16,-2 0 0 16,-5 0 0-16,-7 0-1 15,-12 0-1-15,-5 0 0 16,-5 0 1-16,0 0 1 16,0 0 1-16,0 0-3 0,0 0-6 15,0 0-52-15,0 11-178 16,0 0-196-16</inkml:trace>
  <inkml:trace contextRef="#ctx0" brushRef="#br0" timeOffset="-63217.2">5030 14799 492 0,'0'0'350'15,"0"0"-259"-15,0 0-46 0,0 0 29 16,0 0 24 0,0 0-29-16,-50 34-37 0,50-31-27 15,23 1 14-15,11 0 29 16,14-4-6-16,10 0-7 16,0 0-20-16,-7-8-15 15,-15-1 0-15,-11 1-11 16,-8 0-24-16,-10-4-45 15,-7 0-188-15,0-3-355 16</inkml:trace>
  <inkml:trace contextRef="#ctx0" brushRef="#br0" timeOffset="-63014.89">5198 14543 1217 0,'0'0'98'0,"0"0"-98"16,0 0-31-16,0 0 31 15,0 0 29-15,0 0-29 16,17 14-1-16,-7 6-83 16,-5 2-159-16,-5 5-243 15</inkml:trace>
  <inkml:trace contextRef="#ctx0" brushRef="#br0" timeOffset="-62833.15">5249 15077 1057 0,'0'0'252'0,"0"0"-232"15,0 0-20-15,0 0-2 16,0 0 1-16,88 56-5 15,-64-56-82-15,4-11-224 16,1-13-472-16</inkml:trace>
  <inkml:trace contextRef="#ctx0" brushRef="#br0" timeOffset="-62230.21">6217 14466 947 0,'0'0'128'0,"0"0"-128"16,0 0-101-16,-62-93 101 15,39 75 17-15,-6 4 30 16,-9 7-28-16,-2 7-8 15,-3 0 4-15,4 11 5 0,4 15 25 16,6 7-15 0,5 10-6-16,7 6 1 0,6 2-10 15,6 3 20-15,5-5-3 16,0-4-9-16,0-6-13 16,18-9-4-16,-2-7-4 15,1-13-2-15,-1-5 0 16,2-5 5-16,3-12-3 15,0-17 3-15,6-10-5 16,1-6-2-16,-3-3-2 16,-1 0-3-16,0 7 6 15,-6 7 1-15,-3 13 1 16,-6 9 4-16,-6 10 1 16,-3 2 10-16,0 0 7 0,0 0-5 15,0 0-8-15,0 12-7 16,0 19 0-16,-3 8 0 15,-6 14 10-15,-6 6-7 16,0 3-3-16,0 4 0 16,3-1 8-16,2-4 1 15,4 0-7-15,1-7 0 16,2-9-4-16,2-12-1 16,1-10 0-16,0-7-11 15,0-8-18-15,0-6-22 16,0-2-74-16,0-7-145 15,0-17-272-15</inkml:trace>
  <inkml:trace contextRef="#ctx0" brushRef="#br0" timeOffset="-61934.16">6529 14915 1300 0,'0'0'40'0,"0"0"-40"15,96-25-133-15,-46 21 133 16,-6 4 95-16,-1 0-40 15,-3 0-41-15,-1 0-14 16,-5 0-10-16,-8 0-39 16,-12 0-157-16,-14-4-301 15</inkml:trace>
  <inkml:trace contextRef="#ctx0" brushRef="#br0" timeOffset="-61732.15">6418 15216 1184 0,'0'0'123'0,"0"0"-123"16,124 14-18-16,-61-14 18 16,1-4 44-16,-3-13-33 15,-1-8-11-15,-3-2-32 16,-6-8-163-16,-12-3-220 15</inkml:trace>
  <inkml:trace contextRef="#ctx0" brushRef="#br0" timeOffset="-60683.96">6277 14746 20 0,'0'0'514'16,"0"0"-418"-16,0 0-82 15,0 0 1-15,0 0 62 16,0 0 22-16,0 10-24 15,-6 5-28-15,-7 3-18 16,-4 0 7-16,-1 2-6 16,-1 3-3-16,4-1 0 15,3 3 1-15,7-1-13 16,5-2-6-16,0 3 0 16,11-6-5-16,11-1-1 0,1-4-2 15,5-4 7-15,2-5-3 16,-2-5-4-16,-2 0 1 15,-7 0 1-15,-7-15 0 16,-7-7-3-16,4-7 0 16,-4-4-4-16,1-4 1 15,5-1-6-15,2 0 5 16,4 3-1-16,-3 6 3 16,-6 10 2-16,-7 7 0 15,-1 6-1-15,-1 0 3 16,-20 3 0-16,-9 3-2 15,-4 0 2-15,-3 0-5 0,2 4-1 16,2 4-12-16,5 2-47 16,4 2-108-1,2-4-265-15</inkml:trace>
  <inkml:trace contextRef="#ctx0" brushRef="#br0" timeOffset="-58651.48">7757 14458 781 0,'0'0'138'16,"0"0"-107"-16,0 0-17 16,0 0 32-16,-80-44 12 15,61 33-17-15,-6-1-12 16,-5 4 1-16,-7 2-2 16,-6 6 3-16,-1 0 1 15,1 3-5-15,2 15 1 16,6 5-4-16,2 3-9 15,8 4-8-15,8 3 0 16,4 3-2-16,9-1 2 0,2 2 15 16,2 3-2-1,0-1-8-15,2 0-1 0,9-4-1 16,4-5-6-16,6-8 0 16,2-6 0-16,7-6-2 15,7-7-2-15,3-3 3 16,8-3 0-16,5-17 1 15,1-4-4-15,-4-2 4 16,-6-5 2-16,-11 4-6 16,-9-3 0-16,-7 0 3 15,-7-4-1-15,-3 0 0 16,-2-1-2-16,-2 3-2 0,-2 2 2 16,2 7 2-16,-1 5-2 15,-2 6 0-15,0 8 1 16,0 1 0-16,0 3 0 15,0 0 5-15,0 0 1 16,0 0 2-16,0 4-9 16,-8 13 1-16,-4 11 3 15,-2 9 5-15,0 5 3 16,2 6 9-16,6 5-3 16,0 5 6-16,3 0 0 15,0 0-9-15,-3-1-4 16,-1-1-1-16,-4 0-1 15,-1-1 0-15,-4-2-1 0,2-6 8 16,0-2-1 0,3-6-5-16,0-3-4 0,4-7-4 15,3-1-1-15,-1-6-1 16,4-3-1-16,-1-3 0 16,0-6 0-16,1-5 1 15,0-2 0-15,-1-2 1 16,1-1-1-16,1 0 3 15,0 0-1-15,0 0-1 16,0 0-1-16,0 0-7 16,0 0-15-16,0 0-14 15,0 0-23-15,3-1-42 16,6-15-42-16,-3-2-229 16,-6-1-576-16</inkml:trace>
  <inkml:trace contextRef="#ctx0" brushRef="#br0" timeOffset="-53806.29">12962 13130 512 0,'0'0'104'0,"0"0"-103"15,0 0 7-15,0 0-8 16,0 0 71-16,0 0 29 16,0 0-49-16,0 25-23 15,-1-19 21-15,-11-1 17 16,-8 1-1-16,-5-1-14 15,-8-1-15-15,0-2-17 16,1-1-11-16,0 2-5 16,9-1-3-16,7-2-4 15,8 2-13-15,8-2-2 0,0 0-38 16,8 0-25 0,15 0 47-16,8 0-1 15,8 0 14-15,1 0-27 0,-2 0-11 16,-1 0 6-16,-4 0 19 15,-3 0 28-15,-6 6 7 16,-8 0 0-16,-9 0 14 16,-4-1 18-16,-3-1 32 15,0-1 5-15,0-2-6 16,0 4-15-16,0-2 2 16,-12 4 2-16,-7 0-9 15,-5 2 1-15,2-2 1 16,-2-2 10-16,-2 0-23 15,1-3-5-15,3 1-12 0,5-3-8 16,4 0-4-16,9 0 1 16,2 0-3-16,1 0-1 15,1 0 0-15,0 0-4 16,0 0 4-16,0 0 0 16,0 0-1-16,0 0 2 15,0 0 0-15,0 0-1 16,0 0 0-16,0 0-1 15,0 0 0-15,0 0-7 16,-2-1-12-16,-3 1-40 16,2-2-63-16,-4 1-77 15,0 0-175-15</inkml:trace>
  <inkml:trace contextRef="#ctx0" brushRef="#br0" timeOffset="-52868.75">12842 13899 896 0,'0'0'0'0,"0"0"-131"15,0 0-330-15,0 0 346 16,0 0 115-16,0 0 243 0,-87-30-71 16,38 52-110-16,-13 5-12 15,0 5 46-15,-1 2 18 16,5 4-6-16,6 0-20 16,7 4-23-16,5 5-20 15,13 2-17-15,12 5-9 16,10 2-4-16,5-5 1 15,6-2-5-15,17-10-7 16,7-6 1-16,4-8-5 16,8-14 0-16,10-5 0 15,9-6 0-15,3 0-4 16,0-13 0-16,-10-6-8 0,-17-3 8 16,-11-5 4-16,-16-3 9 15,-10 1 1-15,0-2-7 16,-29 4 0-16,-6 5 0 15,-7 7-1-15,-1 6-4 16,6 7 2-16,2 2-1 16,4 0 0-16,6 1 1 15,4 9-1-15,7 1 0 16,10 3-2-16,2 2-20 16,2-1-60-16,0 0-52 15,19-5-77-15,9-6-107 16,12-4-236-16</inkml:trace>
  <inkml:trace contextRef="#ctx0" brushRef="#br0" timeOffset="-52431.3">13209 14211 540 0,'0'0'119'0,"0"0"-100"15,0 0-5-15,0 0-11 16,0 0 153-16,0 0-35 16,-51-45-43-16,37 45-31 15,-5 8 0-15,-2 9 4 16,-6 3 7-16,-4 4-20 16,3-1-11-16,7 1-10 15,7-1-10-15,10 2-7 0,4-2-2 16,0-2 1-16,16-4-6 15,7-2 2-15,6-7-3 16,6-6 6-16,-1-2 1 16,3 0 1-16,1-8 0 15,-3-9-1-15,-6-3-4 16,-8-4 4-16,-10-7 1 16,-9-1 0-16,-2-3 0 15,-16 4 0-15,-11 7 1 0,-3 7 6 16,2 6 2-1,4 10 0-15,3 1-9 0,2 0-5 16,3 11-47 0,3 7-97-16,13 0-128 15,0-2-242-15</inkml:trace>
  <inkml:trace contextRef="#ctx0" brushRef="#br0" timeOffset="-52022.54">13699 14205 565 0,'0'0'116'0,"0"0"-116"0,0 0 14 16,0 0-14-16,0 0 131 15,-119-52-3-15,76 63-21 16,6 12-20-16,9 4-26 15,9 4-16-15,9 0-22 16,7-3-14-16,3 1 1 16,0-5-9-16,6-4 4 15,7-6-2-15,2-2-1 16,0-5 2-16,3-6 0 16,1-1 3-16,8 0-7 15,8-7 15-15,-1-11-11 16,-2-2 1-16,-6-3-4 0,-13 0 1 15,-10-3 1 1,-3 3-2-16,-7-1-1 0,-19 5 0 16,-2 5 2-16,-2 5 2 15,8 3-4-15,7 4-6 16,3 1-66-16,5-2-136 16,4 0-259-16</inkml:trace>
  <inkml:trace contextRef="#ctx0" brushRef="#br0" timeOffset="-49731.96">14071 14265 883 0,'0'0'167'15,"0"0"-167"-15,0 0-65 0,0 0 65 16,110 7 59-16,-71-7-1 16,-3 0-17-16,-2 0-9 15,-5 0 5-15,-7 0 7 16,-6 0-10-16,-1 0-22 16,-6 0-12-16,0 0-7 15,0-4-41-15,-2-6-60 16,0-3-131-16,-3-1-192 15</inkml:trace>
  <inkml:trace contextRef="#ctx0" brushRef="#br0" timeOffset="-49515.03">14293 14047 752 0,'0'0'283'0,"0"0"-274"16,0 0-9-16,0 0 0 16,0 0 84-16,0 0 21 15,21-1-60-15,-12 7-39 16,1 3-6-16,2 1-36 16,0 2-118-16,-1 2-250 15</inkml:trace>
  <inkml:trace contextRef="#ctx0" brushRef="#br0" timeOffset="-49313.8">14289 14453 1009 0,'0'0'118'0,"0"0"-97"16,0 0-18-16,0 0 77 15,0 0 0-15,0 0-79 16,64 71-1-16,-51-71-101 16,5 0-179-16,1-9-275 15</inkml:trace>
  <inkml:trace contextRef="#ctx0" brushRef="#br0" timeOffset="-48940.35">15103 13808 831 0,'0'0'161'16,"0"0"-68"-16,0 0-90 0,0 0-1 16,0 0 38-16,0 0 55 15,2 33-7-15,-11 7-20 16,3 5-30-16,1 3-11 16,5 2-4-16,0 3-2 15,0-1-1-15,0-3-4 16,0-6-6-16,0-5-7 15,0-10-3-15,0-7-25 16,0-7-45-16,5-8-85 16,11-6-228-16,5-1-431 15</inkml:trace>
  <inkml:trace contextRef="#ctx0" brushRef="#br0" timeOffset="-48557.06">15549 14060 486 0,'0'0'510'15,"0"0"-387"-15,0 0-113 16,-82-19-4-16,50 19 22 16,-3 11 62-16,2 6-34 15,5 5-28-15,10 2-8 16,9 1-5-16,9 4-8 15,0-2-1-15,23-1-6 16,9-4-3-16,4-7-3 16,7-9 0-16,-2-6-7 15,1 0 0-15,-2-10-3 0,-6-12 0 16,-6-9 14-16,-8-5-2 16,-10-3 4-16,-10 1-1 15,-5 1 1-15,-21 7 6 16,-7 5 12-16,-1 9 3 15,10 7-11-15,9 7-10 16,9 2-5-16,6 0-28 16,0 11-147-16,12 7-175 15,12-1-168-15</inkml:trace>
  <inkml:trace contextRef="#ctx0" brushRef="#br0" timeOffset="-48143.47">16045 14015 365 0,'0'0'176'16,"0"0"-95"-16,0 0-57 15,0 0 67-15,-103 12 81 16,73 7-56-16,3 5-26 15,6 3-16-15,5 1-31 16,5 0-14-16,7 2-2 0,4-4 1 16,0 1-12-16,12-2-15 15,7-4 6-15,4-5 1 16,2-4-2-16,2-7-4 16,5-5-1-16,3 0-1 15,-4-7 1-15,-1-12 2 16,-3-8-2-16,-8-1-1 15,-1-1-3-15,-7 4 1 16,-5 7 2-16,-4 2 2 16,-2 3-1-16,-2 2 0 15,-22 0-1-15,-15 1 0 16,-9-2-10-16,-11-3-44 16,-4-3-122-16,-4-1-318 0</inkml:trace>
  <inkml:trace contextRef="#ctx0" brushRef="#br0" timeOffset="-47419.35">16674 14054 547 0,'0'0'503'0,"0"0"-371"16,0 0-132-16,0 0-7 15,0 0 7-15,0 0 29 16,2-1 14-16,27 1-12 15,9 0-17-15,5 1-9 16,3 3-5-16,1-2-4 16,0-2-17-16,-6 0-66 15,-8 0-150-15,-17 0-184 16</inkml:trace>
  <inkml:trace contextRef="#ctx0" brushRef="#br0" timeOffset="-47179.21">16520 14251 742 0,'0'0'209'16,"0"0"-190"-16,0 0-9 16,90 46 2-16,-44-35 105 15,1-5-27-15,5-2-37 16,3-4-41-16,5 0-12 15,4 0-1-15,2-6-32 0,1-8-66 16,4-4-108 0,-4-3-127-16,-2-2-84 0</inkml:trace>
  <inkml:trace contextRef="#ctx0" brushRef="#br0" timeOffset="-46494.86">17889 13714 512 0,'0'0'137'16,"0"0"-59"-16,0 0-78 0,0 0 14 16,-41-73 2-16,22 67 58 15,0 5-6-15,1 1-28 16,-5 0-6-16,-3 10 7 15,-6 7 0-15,-2 2 8 16,-3 3-11-16,2 4 5 16,-1 3-16-16,5 4-7 15,3 4-4-15,5 4 3 16,7 3-6-16,6-2 0 16,5-1 3-16,5-3 2 15,0-1 3-15,0-5-6 16,12-1-2-16,1-4-3 15,1-3 1-15,2-1-3 16,-1-5 0-16,3-4-5 0,-1-2-2 16,0-5-1-16,6-1 1 15,2-4 0 1,5-2-1-16,4 0 0 0,0-2 0 16,-2-15-9-16,-4-1 8 15,-5-3-2-15,-5-3 3 16,-6 2 0-16,-5 0-1 15,-7 3-3-15,0 3 3 16,-4 4 0-16,-10 0 1 16,-5 3 5-16,-4 1 1 15,-5 2-2-15,-2-2-4 16,3 4 1-16,5 2-1 16,4 1 6-16,5 1-4 0,2 0-2 15,-2 0 2-15,2 0-1 16,-1 6-1-16,-3 4 1 15,3-3-1-15,-1 3 0 16,3 1 0-16,-1-1-1 16,-1 2 1-16,2 1 3 15,-1-2-3-15,2-1 0 16,3-1 0-16,2-3 0 16,-1 0-3-16,2-4-2 15,-2-2-19-15,-7 0-101 16,-8 0-320-16</inkml:trace>
  <inkml:trace contextRef="#ctx0" brushRef="#br0" timeOffset="-37983.46">12912 14974 634 0,'0'0'146'16,"0"0"-123"-16,0 0-23 0,0 0-5 15,-94-2 5-15,64 13 40 16,-4 8 8-16,-4 10 2 16,-2 2-9-16,-5 3 16 15,5 0 0-15,2-3-3 16,6-1-13-16,5 3-13 16,3-2-16-16,3 3-1 15,3 1-2-15,2 2 5 16,2 1 9-16,4 1 0 15,7-3-7-15,3-2 1 16,6-3-9-16,18-4-5 16,13-3-3-16,8-6 4 0,7-7 1 15,3-7-4-15,-1-4 0 16,-6 0-1-16,-11-10 0 16,-9-10-6-16,-7-9-2 15,-7-2 4-15,-8-5 2 16,-6 0 0-16,0 7 2 15,-5 6 1-15,-11 7 0 16,-2 7 10-16,-3 4 4 16,-2 5-7-16,-5 0-5 15,-3 0-2-15,-2 6-1 0,3 6 0 16,5-1-2-16,4-3-25 16,9-1-37-16,9-4-27 15,3-3-15-15,0 0-54 16,23 0-118-16,18 0-9 15</inkml:trace>
  <inkml:trace contextRef="#ctx0" brushRef="#br0" timeOffset="-37411.04">13247 15174 827 0,'0'0'202'16,"0"0"-202"-16,0 0-76 15,0 0 76-15,0 0 32 16,0 0 78-16,8-19-21 16,-4 18-60-16,1 1-12 15,7-2 6-15,7 2 16 16,6 0-13-16,7 0-21 15,0 0 7 1,0 6-5-16,-5 7 4 0,-9 0 5 16,-2 1-1-16,-9-2-10 15,-3 2 8-15,-4-1-5 16,0 2 0-16,-7 1 0 16,-15 1 2-16,-8 3-4 15,-7-2 5-15,-2 0-4 0,6-1 2 16,6-2 10-16,13-1-5 15,9-2-14-15,5 2 0 16,0-1-1-16,16 1-6 16,11 1-1-16,2 0 1 15,5 2-8-15,-1 1 4 16,-5 1 6-16,-5 5 3 16,-6-4 2-16,-9 0 1 15,-8 0 2-15,0-1 1 16,-20-5 7-16,-6 0-1 15,-7-7-1-15,-3-4-2 0,3-3-7 16,5 0-12 0,11-7-18-16,11-10-9 0,6-5-35 15,17-6-145-15,22-1-238 16,9 1-203-16</inkml:trace>
  <inkml:trace contextRef="#ctx0" brushRef="#br0" timeOffset="-36969.39">14053 15261 864 0,'0'0'126'16,"0"0"-109"-16,0 0-11 15,0 0 65-15,-106-18 43 16,76 18-47-16,3 9-38 15,1 5-10-15,4 3-3 16,0 2 6-16,4 2 0 16,4 0-4-16,7 3-3 15,0 1-5-15,7 3 1 16,0-1 0-16,0-1 3 16,14-3-4-16,12-5-6 15,5-6-2-15,11-6-2 16,7-6 8-16,4 0-8 15,1-10 5-15,-7-6-1 16,-11 0-3-16,-12-1 4 0,-14 1-1 16,-10-2 11-16,0-4 3 15,-14 2-3-15,-8 1-5 16,2 1-1-16,3 5-1 16,4 3-8-16,2 1-5 15,-2-2-23-15,1 3-27 16,-1 3-18-16,2 0-69 15,2 4-146-15,5 0-287 16</inkml:trace>
  <inkml:trace contextRef="#ctx0" brushRef="#br0" timeOffset="-36532.08">14584 15275 828 0,'0'0'259'15,"0"0"-259"-15,0 0-58 16,0 0 58-16,0 0 140 15,95 10-14-15,-57-10-77 16,4 1-34-16,-4-1-9 16,-6 0 3-16,-11 0-5 15,0 0-4-15,-9-1-37 0,-9-7-160 16,-3-4-270 0</inkml:trace>
  <inkml:trace contextRef="#ctx0" brushRef="#br0" timeOffset="-36287.87">14554 15137 838 0,'0'0'223'0,"0"0"-180"16,0 0-33-16,0 0 39 0,0 0-15 15,0 0-31 1,41 6-3-16,-34 3-33 0,1 2-58 16,3 3-52-1,0 0-91-15,-1 1-147 0</inkml:trace>
  <inkml:trace contextRef="#ctx0" brushRef="#br0" timeOffset="-36093.24">14757 15454 666 0,'0'0'259'0,"0"0"-168"0,0 0-40 16,0 0 63-16,12 79-2 16,2-68-39-16,3 1-33 15,0-7-24-15,2-4-16 16,3-1-3-16,1-4-43 15,1-18-121-15,-6-2-290 16</inkml:trace>
  <inkml:trace contextRef="#ctx0" brushRef="#br0" timeOffset="-35452.39">15430 14974 673 0,'0'0'141'15,"0"0"-90"-15,0 0-25 16,-95-45 28-16,57 45 10 16,-6 0-9-16,0 0-4 15,7 12 7-15,4 6-5 0,8 5-4 16,7 0-7-16,7 5-12 16,10 0-16-16,1-1-6 15,1 1-2-15,19-1-2 16,5-4-2-16,14-6 0 15,3-7 0-15,5-7-2 16,0-3-5-16,-8-2-6 16,-5-18 1-16,-9-7 1 15,-6-4 1-15,-5-3 6 16,-5 3 2-16,-5 7 3 16,-2 6 2-16,-2 8 8 15,0 8 8-15,0 1 4 16,0 1 0-16,0 0-12 0,0 12-8 15,-2 15-1 1,-4 10 11-16,2 3 4 0,4 7-4 16,0 2-3-16,0 2 2 15,9 2 1-15,3-6-1 16,4-1-7-16,1-10-7 16,-3-11 0-16,0-4-3 15,-1-11-29-15,-1-5-11 16,2-2-15-16,2-3-19 15,5 0-102-15,0-7-44 16,1-8-60-16,-1-6-96 16</inkml:trace>
  <inkml:trace contextRef="#ctx0" brushRef="#br0" timeOffset="-35035.97">15948 15137 784 0,'0'0'131'0,"0"0"-130"16,0 0 7-16,0 0 7 15,0 0 101-15,0 0-25 16,-32-69-32-16,12 69-30 16,-2 0 9-16,-1 0 9 15,-3 3-6-15,3 12-6 0,-1 3-12 16,3 5-6-1,3 2 6-15,4 3-5 0,4 1 1 16,6-1 0-16,4 0-9 16,0 0-2-16,10-1 1 15,11-1-4-15,6-7-3 16,6-3 2-16,2-6-2 16,5-6 0-16,-2-4-1 15,-2 0 2-15,-2-16 0 16,-4-9 2-16,-5-5 1 15,-10-5-5-15,-8-2-1 16,-7-3 0-16,-17 0 0 16,-34-2-3-16,-25-4-11 15,-21 7-30-15,-9 10-26 0,6 15-78 16,14 14-308-16</inkml:trace>
  <inkml:trace contextRef="#ctx0" brushRef="#br0" timeOffset="-33465.82">16788 15041 868 0,'0'0'228'0,"0"0"-77"15,0 0-139-15,0 0-9 16,0 0 35-16,110-2 18 16,-67 0-21-16,3 0-28 0,1 1-6 15,0 1-1 1,-5 0-5-16,-3-3-23 0,-7 1-78 15,-9 2-147-15,-6 0-173 16</inkml:trace>
  <inkml:trace contextRef="#ctx0" brushRef="#br0" timeOffset="-33210.55">16864 15233 275 0,'0'0'671'0,"0"0"-534"0,0 0-127 16,91 0-1-16,-52 0 55 16,-1 0 12-16,0 0-28 15,3 0-24-15,4 0-17 16,3 0-7-16,-2 0-10 15,3 0-76-15,-4-4-192 16,-3-2-285-16</inkml:trace>
  <inkml:trace contextRef="#ctx0" brushRef="#br0" timeOffset="-32580.39">17625 14747 556 0,'0'0'154'0,"0"0"-78"0,0 0-58 15,0 0 23-15,0 0 56 16,0 0 30-16,16 7-24 16,17 3-40-16,7-4-27 15,6-2-23-15,-2-4-7 16,-3 0-5-16,-7 0 1 15,-4-2-1-15,-9-4 1 16,-7 0 1-16,-8 2 1 16,-3 2-1-16,-3 2 18 15,0 0 4-15,0 0-8 16,0 0 0-16,0 0-4 16,3 0-6-16,0 10 1 0,0 5 10 15,0 3-15 1,-3 7-1-16,0 5 5 0,0 8 2 15,-12 7-1-15,-2 8-1 16,-2 2-3-16,1 0 7 16,3-2-5-16,5-5-3 15,1-4 4-15,1-4 1 16,2-7 0-16,-1-6-4 16,3-6-4-16,1-8 0 15,0-5 0-15,0-4-5 16,0-2-17-16,0-2-20 15,0 0-13-15,0-2-28 16,0-13-136-16,3-7-201 16</inkml:trace>
  <inkml:trace contextRef="#ctx0" brushRef="#br0" timeOffset="-32388.25">17740 15154 615 0,'0'0'160'16,"0"0"-123"-16,80-2 37 15,-46 2 47-15,1-1-40 16,-2-3-35-16,1-3-46 16,6-4-43-16,0-6-262 15</inkml:trace>
  <inkml:trace contextRef="#ctx0" brushRef="#br0" timeOffset="-24172.62">20635 14887 812 0,'0'0'98'16,"0"0"-88"-16,0 0-9 15,0 0 40-15,0 0 62 16,0 0-7-16,0 0-20 16,0-4-32-16,-4 29-4 15,-4 10 9-15,-2 8-13 16,0 5-8-16,-1 4 7 0,-2 2-10 16,2-5-3-16,2-4-13 15,1-2 0-15,2-5-7 16,-1-9 2-16,2-7-4 15,4-7-3-15,0-9-15 16,1-4-27-16,0-2-31 16,0 0-77-16,10-8-98 15,14-9-59-15,5-3-41 16</inkml:trace>
  <inkml:trace contextRef="#ctx0" brushRef="#br0" timeOffset="-23722.01">20819 15129 375 0,'0'0'180'16,"0"0"-78"-16,0 0-34 16,31-82 33-16,-23 66 13 15,0-1-6-15,3 2-37 16,3 3-29-16,6-1-23 16,6 5-5-16,2 3 8 15,0 2 10-15,1 1 4 16,-3 2-3-16,-6 0-6 15,-5 0-4-15,-6 5-4 16,-1 6-1-16,-4 7 1 16,-2 4 6-16,-1 7-7 0,-1 1 0 15,0-1-12 1,0 0 0-16,0-1-5 0,-3-2 1 16,-14-1-2-16,-4-3 3 15,-2 0 0-15,-7-3 6 16,4-4 1-16,3-1-4 15,5-2-2-15,7 0 0 16,7-3-4-16,2-2 0 16,2 1 1-16,0-1-1 15,9 2 0-15,12-2-2 16,2-1-5-16,5-4-4 16,2-2-8-16,3 0-11 15,1 0-18-15,1-5-11 16,1-7-49-16,-1-2-83 0,-4 0-132 15,-1-2-359-15</inkml:trace>
  <inkml:trace contextRef="#ctx0" brushRef="#br0" timeOffset="-23101.13">21804 14941 618 0,'0'0'261'15,"0"0"-151"-15,0 0-90 0,0 0-4 16,0 0 41 0,0 0 12-16,-39-6-28 0,3 6-21 15,-4 0-7-15,-7 0 8 16,-2 0 21-16,0 0-19 15,7 0-17-15,10 0 5 16,9 1 2-16,5 2 2 16,7 3-8-16,1 1-5 15,3 0 0-15,1 2 4 16,3 3 3-16,-2 2-2 16,2 3-4-16,2 1 2 15,1 2 3-15,0-1 3 16,0-1-4-16,1 0-5 15,10-6-1-15,1 2 4 0,4-4-7 16,1-3 2 0,5 0 0-16,9-4 1 0,7-3-1 15,5 0-7-15,0 0 2 16,-1 0-6-16,-4 0 7 16,-6 0 4-16,-9 2-1 15,-4 8 1-15,-6 4 5 16,-1 3 3-16,-6 6 3 15,-6 3 5-15,0 5-1 16,-4 1 2-16,-14-3 10 16,0-1-4-16,-5-6-7 15,0-4-3-15,-6-6-2 16,-5-7-1-16,-5-4-9 0,-6-1-1 16,8 0-7-16,7-1-3 15,12-7-20-15,12-1-28 16,6-3-43-16,2-6-174 15,23 1-145-15</inkml:trace>
  <inkml:trace contextRef="#ctx0" brushRef="#br0" timeOffset="-22720.6">22242 15210 861 0,'0'0'246'0,"0"0"-246"15,0 0 8-15,0 0-8 0,0 0 98 16,84 2-18-16,-57 2-54 16,2-4-16-16,0 2-10 15,-6-2-8-15,-3 0-40 16,-2 0-118-16,-4-6-147 15,-3-2-208-15</inkml:trace>
  <inkml:trace contextRef="#ctx0" brushRef="#br0" timeOffset="-22500.2">22320 14980 522 0,'0'0'481'16,"0"0"-336"-16,0 0-137 0,0 0-7 15,0 0 38-15,0 0 24 16,3 19-47-16,0-6-16 16,-3 6-44-16,0-1-83 15,0 1-133-15,-12-1-333 16</inkml:trace>
  <inkml:trace contextRef="#ctx0" brushRef="#br0" timeOffset="-22299.32">22340 15409 1184 0,'0'0'188'0,"0"0"-176"16,0 0-9-16,0 0 5 15,0 0 29-15,0 0-17 16,22 59-20-16,-8-59-35 16,8 0-57-16,4 0-116 15,1-14-198-15</inkml:trace>
  <inkml:trace contextRef="#ctx0" brushRef="#br0" timeOffset="-21854.16">22655 15106 494 0,'0'0'443'16,"0"0"-443"-16,0 0-7 15,87-59-4-15,-56 55 11 16,-10 4 61-16,-3 0 4 15,-4 0 1-15,0 0-13 16,-1 12-2-16,0 4 4 16,-3 1-20-16,-2 6-4 15,-2 3-7-15,-1-1-1 16,-5-1-7-16,0 0-6 0,0-2-5 16,-14 0 0-16,-7 3 0 15,0-5 5-15,2 1-6 16,3-3 4-16,6 2-1 15,6-5-6-15,-1-1 3 16,5 0-4-16,0-3 0 16,0-1 0-16,0 0 1 15,0-4-2-15,0-1-1 16,12-2-1-16,6-3-1 16,9 0-10-16,9-2-5 15,4-10-32-15,8-4-51 0,0-2-104 16,-1 1-143-16,-2-2-114 15</inkml:trace>
  <inkml:trace contextRef="#ctx0" brushRef="#br0" timeOffset="-21265.2">23409 15033 379 0,'0'0'163'16,"0"0"-75"-16,0 0-75 15,0 0 47-15,0 0 56 16,-81-35-19-16,48 31-17 16,2 1-5-16,4 3 3 15,6 0-13-15,5 0-29 16,3 0-17-16,-1 8-2 16,-1 5-6-16,0 6 3 0,-1 4-5 15,4 0-1 1,0 4 1-16,5-4 2 0,2-1 5 15,5 0-4 1,0-4-9-16,5-1 1 0,12-5-4 16,3 2 0-16,4-3 0 15,0 0 4-15,-5 0 5 16,2 3-1-16,-5 2 3 16,-2 1 7-16,-4 1 1 15,-2 1-5-15,-5 1 1 16,-3 0 0-16,0-1-1 15,0-3-7-15,-15-2-4 16,-5-2 2-16,-7-4-1 16,-5-5-4-16,-1-3-9 0,1 0 0 15,7 0-13 1,9 0-20-16,10-7-11 16,6-9-30-16,10-1-206 0,22-6-245 15</inkml:trace>
  <inkml:trace contextRef="#ctx0" brushRef="#br0" timeOffset="-20923.19">23667 15173 1029 0,'0'0'111'0,"0"0"-111"16,0 0-20-16,0 0 20 15,82 10 66-15,-55-7-16 16,4 2-41-16,-1 0-9 16,0-3-38-16,-5-2-69 0,-8 0-136 15,-7 0-220-15</inkml:trace>
  <inkml:trace contextRef="#ctx0" brushRef="#br0" timeOffset="-20695.23">23619 15352 932 0,'0'0'195'0,"81"6"-195"0,-29-6 4 15,-3 0-2 1,-11 0 16-16,-7 0 7 0,-6 0-25 15,-1-10-4-15,-3 0-74 16,-3-2-71-16,-2-2-57 16,-4 1-127-16</inkml:trace>
  <inkml:trace contextRef="#ctx0" brushRef="#br0" timeOffset="-19926.29">24389 14968 205 0,'0'0'180'0,"0"0"-10"0,0 0-22 15,0 0 4-15,0 0-21 16,0 0-36-16,9-6-21 15,-9 6-23-15,0 0-7 16,0 0-19-16,0 0 1 16,0 0 0-16,-6 0-4 15,-15 0-3-15,-10 0-16 16,-4-3 5-16,3-2-3 16,1 0-4-16,8 2 4 15,5 2-4-15,6 1-1 0,5 0 0 16,2 0 0-16,0 0-1 15,3 0 1 1,0 0 0-16,-2 0-3 0,-1 2 3 16,-2 9 0-16,1-1 5 15,-2 1-2-15,2 1 2 16,-2 2 4-16,3-1-3 16,2 2-3-16,0-5 3 15,2 6 2-15,-1-2-5 16,-1 1 6-16,0 3 4 15,3-4-4-15,0 0-4 16,0-3-4-16,0-2-1 16,0-2 0-16,8-5-1 0,5 0 0 15,5-2 1 1,3 0 0-16,-2 0 0 0,2 0-1 16,-2 0-2-16,-2 0 3 15,1 1 1-15,-3 4 0 16,3 1 0-16,-2 3 1 15,5 3 1-15,-2-1 1 16,-2 3 0-16,1 0 0 16,-6 1-3-16,-5-1 0 15,0 5 6-15,-7 1 3 16,0 4 6-16,0 5 2 16,-14-3-2-16,-4 1-1 15,-5-4-8-15,-4-2-2 16,-1-2-4-16,0-6-1 15,-2-1 2-15,2-7-2 0,-2-5-4 16,-1 0-14-16,-5-20-42 16,-5-12-43-16,-8-12-214 15,-3-6-544-15</inkml:trace>
  <inkml:trace contextRef="#ctx0" brushRef="#br0" timeOffset="-18519.03">21623 13108 514 0,'0'0'181'0,"0"0"-162"16,0 0-17-16,0 0 16 16,0 0 57-16,0 0-9 15,-28 20-29-15,11-16-23 16,-7 0-7-16,-4 1 20 16,4 0 4-16,6 1 4 15,7-3-18-15,6 0-16 16,3-2-1-16,2 1-9 0,0-1-2 15,14 1 1-15,11-1 10 16,14 2 15-16,9-3-10 16,1 1-2-16,-3 1-3 15,0 1 7-15,-5 0-6 16,-11 1-1-16,-10-1 17 16,-14 0 4-16,-6-3-5 15,0 2 35-15,-17-2 13 16,-16 2-21-16,-11 4-34 15,-2-2-3-15,8 2 5 16,11-2 4-16,15-1-2 0,7-2-13 16,5 0-4-1,0-1-3-15,0 2-5 16,12-2-6-16,12 1 13 0,7 1-4 16,4-1 0-16,-1 2 5 15,-6 0-7-15,-2 5 8 16,-11-3 2-16,-4 0-1 15,-8-1-9-15,-3 0-2 16,0 0 13-16,-4 2 3 16,-18-5 9-16,-10 4 5 15,-8-5-7-15,-9 0-10 16,-3 0 0-16,-7-10-61 16,4-13-155-16,3-6-323 15</inkml:trace>
  <inkml:trace contextRef="#ctx0" brushRef="#br0" timeOffset="-17699.03">17981 11870 379 0</inkml:trace>
  <inkml:trace contextRef="#ctx0" brushRef="#br0" timeOffset="-17391.78">21850 11911 16 0,'0'0'39'0,"0"0"-31"16,0 0-8-16,0 0-20 15</inkml:trace>
  <inkml:trace contextRef="#ctx0" brushRef="#br0" timeOffset="-16817.03">21850 11911 273 0,'15'29'51'16,"-15"-29"-49"-16,0 0-2 15,0 0 19-15,0 0 58 16,0 0-16-16,0 0-23 16,0 0 6-16,0 0 28 15,0 0 6-15,0 0-16 0,0 0-19 16,0 0-2-16,0 0 4 16,0 0 0-16,0 0-4 15,1-9-18-15,-1-4 3 16,0-2 7-16,0-2-5 15,0-3-13-15,0 3-9 16,0 0 1-16,0 1 0 16,-4 0-4-16,-1 0 1 15,-2 0-4-15,-2 4 0 16,-2 0-7-16,-1 5-3 16,-7 2 8-16,-6 1 2 15,-2 4-4-15,-1 0 0 16,1 0-1-16,3 6 2 0,1 7-8 15,6 2-2-15,2-1-2 16,0 5 7-16,3 2 7 16,1 2 1-16,0 2 0 15,1 1 0-15,3-1 1 16,2-3-1-16,5 0-1 16,0-5-1-16,0-3-1 15,0-4 2-15,0-2-11 16,0-4-5-16,0 0-4 15,0 1-12-15,2-1-30 16,1 0-22-16,6 2-17 16,-1 0-35-16,0-2-171 0</inkml:trace>
  <inkml:trace contextRef="#ctx0" brushRef="#br0" timeOffset="-16110.2">21703 12001 362 0,'0'0'150'16,"0"0"-65"-16,0 0-58 15,0 0 19-15,0 0 44 0,0 0-4 16,4-3-36-16,-4 3-30 15,0 0 10-15,0 0 15 16,0 0-2-16,0 6-15 16,0 9-11-16,-11 5 8 15,-4-3-7-15,0-2-6 16,1-4-12-16,1-3 3 16,3-2 3-16,4-2-4 15,3-2 0-15,0-1-2 16,3-1 0-16,-1 0 0 15,-1 0 0-15,-4 0 8 16,-4-7 1-16,-2-11-9 0,-2-1-1 16,3-3-4-1,0 0 10-15,-1 3-8 0,2 3 3 16,-1 5 0-16,-1 4 1 16,0 3 0-16,0 1-2 15,4 3 1-15,3 0-4 16,3-2 0-16,2 2-1 15,0 0-4-15,0 0 3 16,0 0 3-16,5 0-5 16,11 0 6-16,8 0 0 15,6 5 2-15,7-1 1 16,4-1 5-16,-2-2-5 16,-8 2-1-16,-12-2 1 15,-10 1-1-15,-9-2 2 16,0 0 3-16,0 0 0 0,-3 0 6 15,-14 0-7 1,-8 0-3-16,0 0-1 0,3 0 0 16,7 0 0-1,4 0 3-15,5 3-6 0,2-2 0 16,2-1-6-16,-1 2-2 16,3 0-1-16,0-2-10 15,0 0-48-15,0 2-42 16,2-2-93-16,10 1-172 15</inkml:trace>
  <inkml:trace contextRef="#ctx0" brushRef="#br0" timeOffset="-14267.49">21346 13641 593 0,'0'0'162'16,"0"0"-114"-16,0 0-16 16,0 0 26-16,0 0 55 15,0 0-14-15,-20 2-39 0,11 20-26 16,0 9 4-16,2 6-8 15,4 1-6-15,3 5-2 16,0-2-8-16,7 0-6 16,5-5-6-16,2-8-1 15,-1-5-2-15,2-9-25 16,8-4-56-16,12-8-102 16,8-2-138-16,8 0-334 15</inkml:trace>
  <inkml:trace contextRef="#ctx0" brushRef="#br0" timeOffset="-13899.02">21888 13739 516 0,'0'0'159'0,"0"0"-130"16,0 0-17-16,-116-65 93 15,77 60 30-15,5 5-31 16,3 0-30-16,5 5-30 15,5 14-25-15,7 4-6 16,5 8-4-16,6 1-1 16,3 3-8-16,10-1-2 15,11-1-2-15,8-6 3 16,3-7-6-16,3-8 1 16,5-9 6-16,0-3 0 15,-1-3 0-15,-6-16 0 16,-9-6-14-16,-11-2 11 0,-13-3 3 15,0 0 0-15,-25 4-9 16,-10 2 1-16,1 11 8 16,7 3 10-16,12 7-10 15,11 3 0-15,4 0-93 16,0 0-155-16,17 11-5 16,13 3 15-16</inkml:trace>
  <inkml:trace contextRef="#ctx0" brushRef="#br0" timeOffset="-13476.96">22217 13749 573 0,'0'0'261'0,"0"0"-230"15,0 0-31-15,0 0 0 16,0 0 54-16,-90-30 30 15,66 32-36-15,-1 17-21 16,3 3 1-16,7 5 10 16,5 0-16-16,10 3-10 15,0-1-8-15,7-3-4 16,14-5-4-16,4-7 3 16,3-6-5-16,5-5 2 15,2-3-2-15,-2 0 6 0,-5-6-6 16,-6-11 2-1,-8-4 4-15,-7-3 7 0,-7 0-2 16,0 3 9-16,-22 2 15 16,-5 3-11-16,-2 6 4 15,1 1-3-15,4 6 3 16,6 1-20-16,4 2 2 16,8 0-4-16,6 0-9 15,0 0-49-15,0 2-79 16,13 6-51-16,12-3-78 15,14 0-67-15</inkml:trace>
  <inkml:trace contextRef="#ctx0" brushRef="#br0" timeOffset="-13222.17">22621 13796 59 0,'0'0'744'16,"0"0"-609"-16,0 0-131 15,0 0 22-15,0 0 95 16,0 0-27-16,96 9-58 16,-70-9-31-16,-4 0-2 15,1 0-3-15,-7 0-11 16,-5-3-45-16,-9-6-88 0,-2-1-173 15</inkml:trace>
  <inkml:trace contextRef="#ctx0" brushRef="#br0" timeOffset="-13021.52">22606 13628 162 0,'0'0'695'0,"0"0"-593"16,0 0-94-16,0 0 3 0,0 0 53 15,0 0-60 1,39 2-4-16,-32 12-95 0,-1 3-104 16,-3 2-99-16</inkml:trace>
  <inkml:trace contextRef="#ctx0" brushRef="#br0" timeOffset="-12830.17">22674 14034 178 0,'0'0'856'0,"0"0"-773"15,0 0-69-15,0 0-7 0,25 74 59 16,-6-66-28-16,-2-5-38 15,3-3-36-15,3 0-117 16,-2-14-196-16</inkml:trace>
  <inkml:trace contextRef="#ctx0" brushRef="#br0" timeOffset="-12342.82">23072 13590 828 0,'0'0'205'15,"0"0"-156"-15,0 0-36 16,0 0 22-16,0 0 6 15,0 0-15-15,49-45-16 16,-10 45-8-16,-3 0 2 16,-6 0-3-16,-8 11-1 15,-6 2 3-15,-7 2 1 16,-4 3 6-16,-4 1 6 16,-1 3 1-16,0 0-4 15,-7 3 1-15,-10 1-5 16,-2 2 3-16,-4 1 4 0,3 1-11 15,3 3 2-15,4-3-4 16,5-1 0-16,7-5 0 16,1-6-3-16,0-1-3 15,6-5 3-15,8 0 5 16,5-1-2-16,1-6-2 16,3-4 4-16,-1-1-5 15,4 0-3-15,0 0-6 16,3-5-48-16,-1-10-147 15,-1 0-191-15,-9 1-283 0</inkml:trace>
  <inkml:trace contextRef="#ctx0" brushRef="#br0" timeOffset="-11708.06">23854 13511 506 0,'0'0'67'0,"0"0"-64"0,0 0-2 16,0 0 95-16,0 0 59 15,0 0-38-15,-26-3-49 16,-2 3-27-16,-1 1 5 16,3 2-15-16,-1 0-11 15,3-2-13-15,6 2-2 16,0 0-1 0,6 2 1-16,1 1 3 0,3 0-6 15,0 4 3-15,1 2-1 16,-1 3 1-16,1 2-2 15,4 1 5-15,3-1-3 16,0 0-4-16,0-3 0 0,0-2 2 16,0-1 0-1,3-2 1-15,3 0 1 0,-2 1 9 16,4 1 6-16,7-1-18 16,9 0 0-16,4 0 1 15,6-4-3-15,-1 1 1 16,-1-2 6-16,-6 3-4 15,-3 0 0-15,-8 4 1 16,-4 5 9-16,-5 3 7 16,-4 3 0-16,-2 1 3 15,0 1-4-15,-12-3-4 16,-6 0-7-16,-3-4-4 16,-3-3-1-16,-4-7-3 15,-2-2 3-15,0-6-3 16,8 0-1-16,6 0-16 0,10-3-45 15,6-10-99-15,10-4-209 16,17-3-356-16</inkml:trace>
  <inkml:trace contextRef="#ctx0" brushRef="#br0" timeOffset="-11450.13">24171 13682 667 0,'0'0'133'0,"0"0"-106"16,0 0-21-16,0 0 91 16,0 0 30-16,0 0-30 15,72-8-20-15,-56 8-39 16,1 0-24-16,4 0-13 15,2 0-2-15,4-1-56 16,2-3-113-16,-8 0-196 16</inkml:trace>
  <inkml:trace contextRef="#ctx0" brushRef="#br0" timeOffset="-11228.12">24128 13886 870 0,'0'0'59'16,"0"0"-50"-16,0 0 0 16,88 16 29-16,-67-16 11 15,1 0-14-15,-2-6-35 16,4-5-15-16,-2-2-157 15,-1-1-248-15</inkml:trace>
  <inkml:trace contextRef="#ctx0" brushRef="#br0" timeOffset="-10405.3">24579 13396 702 0,'0'0'111'16,"0"0"-85"-16,0 0 4 16,0 0 61-16,0 0 4 15,0 0-31-15,0 25-2 16,0-6-27-16,4 5-9 16,9-2-3-16,3 0 5 15,3-1-7-15,2-5-14 16,-3-2-3-16,-1-5-4 15,-4-6 0-15,-4-2 3 16,2-1 0-16,0-1 8 16,4-15 6-16,3-5-14 0,4-5-1 15,0-2-4-15,1-3 2 16,-2 3-6-16,-9 1 5 16,-4 5-6-16,-8 6 5 15,0 6 2-15,0 3 0 16,0 4 8-16,0 1 0 15,0 2-6-15,0 0 2 16,0 0-2-16,0 0-2 16,0 0 0-16,-3 12 6 15,-5 6-2-15,-3 4 8 16,-1 7 4-16,-3 5 11 16,1 6-8-16,2 4 2 15,2-1-6-15,3 2 0 0,-3-2 3 16,1-7-2-1,0 1-6-15,-3-3 3 16,1-2-6-16,1-1 1 0,1-3-5 16,2-4 3-1,2-4 2-15,2-4-5 0,1-6-1 16,1-3-1-16,1-3-1 16,0-1 4-16,0-2-3 15,0-1 4-15,0 0-5 16,0 0 2-16,0 0-1 15,0 0-1-15,0 0 0 16,0 0 0-16,0 0 0 0,0 0-4 16,0 1-5-1,0 1-17-15,0-2-33 0,0 0-18 16,-2 0-86-16,-7-3-367 16</inkml:trace>
  <inkml:trace contextRef="#ctx0" brushRef="#br0" timeOffset="35944.08">21117 14359 590 0,'24'-87'106'16,"5"-7"-106"-16,6-3-152 15,-4-20-112-15</inkml:trace>
  <inkml:trace contextRef="#ctx0" brushRef="#br0" timeOffset="37369.2">16224 552 888 0,'0'0'64'16,"0"0"-64"-16,0 0-19 15,0 0 13-15,0 0 6 16,0 0 43-16,0 0 15 16,0 4-8-16,0 6-19 15,1 1-12-15,4 8 21 16,1 5-14-16,-2 4-6 16,0 2 4-16,-1 3 1 15,-1 1-20-15,-1 3 8 16,1-2-6-16,1-1-4 0,-1-5-1 15,2-5 0 1,1-4-2-16,-1-7 1 16,0-5 0-16,-2-2-1 0,-1-5-4 15,1 0-2-15,-2-1-11 16,0 0-15-16,0 4-49 16,0-2-85-16,1 2-117 15,5-4-86-15</inkml:trace>
  <inkml:trace contextRef="#ctx0" brushRef="#br0" timeOffset="38087.61">16700 633 385 0,'0'0'163'16,"0"0"-105"-16,0 0-21 15,0 0 21-15,0 0 49 16,0 0-3-16,-5-10-37 16,5 10-28-16,-1 0-20 15,-2 2-18-15,0 9 4 16,0 5 11-16,1 6 10 15,1 0-7-15,1 1-8 16,0-3 1-16,0-1-6 16,0-6 0-16,7-1 1 0,2-7-1 15,4-1-2 1,1-4 6-16,5 0-2 0,4-4 13 16,1-13-4-16,3-2-4 15,-3-4-10-15,-1 2 5 16,-5 2 2-16,-3 6-3 15,-7 6 2-15,-5 2 8 16,-3 5 2-16,0 0-4 16,0 0-11-16,0 0-1 15,0 0 5-15,0 0-8 16,0 0-6-16,0 0 3 16,1 0 2-16,4 6-3 15,0 8 0-15,1 7 3 16,0 5 1-16,2 4 5 15,-2 1 1-15,3-2-4 0,-5-1-1 16,1-4-2-16,-4-1 1 16,1-3-10-16,-2-5-40 15,0-1-74-15,0-4-71 16,0-7-159-16</inkml:trace>
  <inkml:trace contextRef="#ctx0" brushRef="#br0" timeOffset="38762.08">17592 588 624 0,'0'0'126'0,"0"0"-78"16,0 0-37-16,0 0 13 15,0 0 45-15,0 0 1 16,0-2-22-16,0-1-16 16,-8 3-15-16,-4-2-4 15,-8-1-1-15,-6 2-4 16,-2-2 2-16,-2 3-2 15,6 0 0-15,2 0 1 16,5 0 3-16,7 0-1 16,-1 0-11-16,3 2-2 0,0 3-3 15,0 2 5-15,1 3-1 16,1 0 1-16,3-1 0 16,0 0-2-16,2 0 1 15,-1 0 1-15,1-1 1 16,1 2 0-16,-2-2 0 15,2 0 0-15,0 2 9 16,0-3-8-16,0 2 2 16,5 0-3-16,12-1-1 15,12-2 10-15,7-1-2 16,3-2 0-16,0-2-7 0,-3 2 4 16,-7 0-5-16,-4 1 0 15,-4 3 0-15,-3 3-2 16,-6 3 1-16,0 3 0 15,-3 2 0-15,-3 2-2 16,-3-1 3-16,-3-1 3 16,0-2-1-16,0-5-1 15,-8-3-1-15,-14 0 0 16,-8-7 9-16,-7-1-5 16,1 0-4-16,1-1-16 0,7-7-31 15,4 2-55 1,4-1-163-16,3 1-289 15</inkml:trace>
  <inkml:trace contextRef="#ctx0" brushRef="#br0" timeOffset="40771.63">16445 1079 271 0,'0'0'48'16,"0"0"-40"-16,0 0-1 15,0 0 101-15,0 0 50 16,0 0-54-16,-45-2-40 15,24 0-7-15,-3 1-12 16,6-2 3-16,3 3-7 16,9-2-4-16,3 2-6 0,3 0-19 15,0 0-9-15,0 0-3 16,2 0-11-16,18 0 11 16,12 6 1-16,8 2 12 15,8 0-7-15,-3-1 1 16,-9-2-1-16,-11 0-3 15,-13-1-2-15,-7-3 12 16,-5 0-4-16,0-1 26 16,0 0 14-16,-8 3-25 15,-19 0-2-15,-16 0-5 16,-12 0-8-16,-2-1-5 16,9 0 5-16,17-2 14 0,13 2-8 15,12-1-15 1,6-1 0-16,0 0-5 15,0 0-15-15,6 1-1 0,18 3 4 16,7-1 17 0,8 2 0-16,-2-1 1 0,-7-2-4 15,-11 1 6-15,-10-1-2 16,-7-2 2-16,-2 1 0 16,0-1 15-16,0 0-6 15,-17 0 5-15,-17 0-2 16,-17 2-10-16,-5-1-4 15,6-1 0-15,15 0 3 16,17 2 8-16,13-2-11 16,5 1-1-16,0 0-18 15,6 4-20-15,16 2 28 0,13 1 10 16,4-1 4-16,1 2-4 16,-4-3-3-16,-11-1 2 15,-7-3 0-15,-10 0 2 16,-7-1-2-16,-1-1 1 15,0 0 0-15,-4 0 24 16,-13 0-12-16,-8 0 0 16,-11 0-9-16,0 0 1 15,8 0 7-15,13 0-4 16,9 0-7-16,6 0-1 16,0 0-7-16,0 3-17 15,16 1-4-15,13 1 24 16,10-1 1-16,4 1-1 15,-4-3 0-15,-10-1-4 0,-9 2 5 16,-14-3 4-16,-5 0 1 16,-1 0 2-16,-1 0 13 15,-22 0 11-15,-8 0-18 16,-9 0-9-16,-2-4 1 16,9 2 4-16,14 2 13 15,9 0-9-15,10 0-9 16,0 0-3-16,0 0-8 15,4 0-20-15,15 0 8 16,11 0 13-16,4 0 4 16,1 0-1-16,-8 0 6 15,-13 0 1-15,-11 0 3 16,-3 0 3-16,0 0 13 0,-3 0 5 16,-14 0-12-16,-10-5-9 15,-5 1-1-15,3-1-2 16,7 4 0-16,11 1-2 15,9-2 2-15,2 2-5 16,0 0-23-16,0-1-8 16,12 1 13-16,8-3 12 15,9 0 9-15,0 0-12 16,-7 0-1-16,-11 2 4 16,-10 1 9-16,-1 0 0 0,-1-4-13 15,-22 2 15-15,-12-1 0 16,-4-1 1-16,1 1 1 15,11 0 0-15,14 2 4 16,7 1-3-16,6 0-3 16,0 0-2-16,0-4-9 15,2 2 9-15,8-2 2 16,3-2-3-16,4 0 3 16,-2 2-3-16,-1 0-12 15,-6 2-2-15,-5 1 13 16,-3-1 4-16,0 2 4 15,0 0 17-15,0-1-3 16,0 1 4-16,-6-3-17 16,-7-1-5-16,-1-2-3 15,-2 2-3-15,4 0 1 0,4 1 5 16,7 3-1-16,1-1 0 16,0 1-27-16,0-3-27 15,10 0 27-15,10-1 24 16,2-1 4-16,1 2 0 15,-6 0 0-15,-8 0 0 16,-6 3 3-16,-3-3 5 16,0 0 25-16,-7-1 4 15,-17-2-25-15,-4 2-12 16,-2 1-3-16,5 3 3 16,11 0 1-16,11 0-1 15,3 0-5-15,0 0-7 16,0 0-22-16,5 0 26 15,12 0 8-15,0 0 3 0,-4 0 2 16,-5 0 0-16,-5 0-3 16,-3 0 3-16,0 0 21 15,0 0-4-15,0 0-13 16,-6 0-5-16,4 0-4 16,1 0 0-16,1 0 0 15,0 0-10-15,0 0-41 16,0 0-70-16,0-5-109 15,12-15-244-15</inkml:trace>
  <inkml:trace contextRef="#ctx0" brushRef="#br0" timeOffset="41746.64">16877 475 423 0,'0'0'200'15,"0"0"-121"-15,0 0-45 16,0 0 42-16,0 0 50 16,0 0-33-16,0 0-20 15,0-2-2-15,0-1-2 0,0-4-9 16,0-2-28-1,0-1-16-15,-1-4-5 0,-2-2-4 16,-3-3 0-16,-2-7-4 16,-5-1-1-16,-4-1-2 15,-2 3 0-15,-2 5-1 16,5 3 4-16,-1 3-2 16,5 3-1-16,-1 3 0 15,-2 1 0-15,-4-1 2 16,-4 4-2-16,-8 2-3 15,-6 0 3-15,1 2 0 16,3 0 0-16,8 0 2 16,4 0-2-16,1 8 0 0,1 4-2 15,-2 2-1 1,0 5-1-16,1 1 3 0,4 0 1 16,2-1 0-16,5-3-1 15,2-2 0-15,4-4 1 16,3-4-3-16,-1-1 1 15,1 0-1-15,0-2 3 16,0-1 1-16,0-2-1 16,0 0 0-16,0 0 1 15,0 0-2-15,0 0 1 16,0 0-9-16,0 0-24 16,0 0-56-16,14 0-82 15,9-5-47-15,6-7-150 16</inkml:trace>
  <inkml:trace contextRef="#ctx0" brushRef="#br0" timeOffset="43358.82">16609 347 610 0,'0'0'152'16,"0"0"-78"-16,0 0-51 15,0 0 51-15,0 0 7 0,0 0-23 16,-26 0-24-16,26 0-19 16,0 0-14-16,-4 2-1 15,0 12 5-15,0 0 3 16,-2 3 8-16,-1-3-5 15,-3 1-1-15,-5-2 8 16,-3 1 11-16,1-3-7 16,1-2 2-16,2-5-11 15,5-1 0-15,2 0-8 16,4-3-1-16,3 0 0 16,0 0-4-16,0 0 3 15,0 0 1-15,0 0-2 0,0 0 2 16,-1 0-1-1,-5 0 6-15,-1 0 4 0,-4-5-6 16,-3-3-1-16,-2-3-2 16,1 0 2-16,-3-3-2 15,0-3-3-15,0 1 1 16,2-3 0-16,-4 1 0 16,1 4 1-16,1 1-2 15,2 5 3-15,2 1-4 16,1 4 0-16,4 1 5 15,0 1-5-15,0 1 0 16,3-1-3-16,3-1 3 16,2 2-1-16,1 0 1 0,0 0 0 15,0 0 0 1,0 0-1-16,0 0 1 0,0 0-1 16,0 0-2-16,0 0 3 15,0 0-1-15,0 0-3 16,0 0 0-16,0 0-7 15,11 0-1-15,6 0 12 16,7 2 2-16,6 2 2 16,1 2-1-16,3-4-2 15,4 1 3-15,3-2 0 16,3 2-4-16,-3 2 2 16,-8-2-3-16,-7 0 1 0,-10 0-1 15,-10-1-5 1,-5-1 4-16,-1-1 0 0,0 0 1 15,0 1-1-15,2 1 1 16,1-1 1-16,-2 3 0 16,2 3 0-16,1-5-1 15,-4 2 2-15,0-4-1 16,0 0 5-16,0 0-5 16,1 0-4-16,-1 0 4 15,3 0 1-15,-3 0-1 16,0 2 0-16,0-2 0 15,0 1 7-15,0-1-1 16,0 0-5-16,0 0 5 16,0 0 2-16,-3 0 3 15,-5 0 0-15,-1 2-9 0,-8 1 0 16,0-1-1-16,-2 0 0 16,-1 2-1-16,1-1 2 15,0-2-4-15,-1 1 2 16,-1-1 0-16,5-1 1 15,4 2-1-15,4-2 1 16,4 1-1-16,4-1 1 16,0 0-1-16,0 0-1 15,0 0 1-15,0 0 0 16,-2 0-1-16,-3 0 1 16,-1 0 0-16,0 0 0 15,1 0 0-15,3 0 0 0,2 0 1 16,0 0-1-16,0 0-4 15,0 0 2-15,0 0-3 16,0 0-3-16,0 0-1 16,7 0 7-16,5 0 2 15,5 1 2-15,1 2 1 16,-1 1-3-16,0 1 0 16,-4-1 3-16,-3 1-3 15,0-3-1-15,-5-1-1 16,-4 0 2-16,1 1 0 15,-2-1-2-15,0 2 2 16,3 1 4-16,1 1 0 16,1-1-4-16,1 0 2 0,-3-2 0 15,-2 0 3 1,1 0-5-16,-2-2 3 0,0 0 1 16,1 0 1-16,-1 0-3 15,0 0 0-15,0 0 2 16,0 0 1-16,0 0 1 15,0 0-6-15,0 0 1 16,0 0 2-16,0 0 2 16,0 0-3-16,0 0 0 15,0 0-1-15,0 0 1 16,0 0-2-16,0 0 0 16,0 0 3-16,0 0-3 15,0 0-4-15,0 0 1 16,0 0-3-16,0 0 4 0,0 0-6 15,0 0 1 1,0 0 0-16,0 0-2 0,2 0 2 16,-2 0-1-16,1 0-5 15,1 0-2-15,1 0-9 16,6 0-20-16,9 0-63 16,1-6-160-16,-1-7-654 15</inkml:trace>
  <inkml:trace contextRef="#ctx0" brushRef="#br0" timeOffset="48348.75">18278 788 574 0,'0'0'213'0,"0"0"-118"15,0 0-55-15,0 0-33 16,0 0 24-16,0 0 31 16,0 0 13-16,0 0-17 15,-3-10-26-15,3 10-12 16,0 0-3-16,0 0-10 16,0 0-1-16,0 0-1 15,3 5 9-15,3 6 2 16,2 3 7-16,1 2-6 15,2-1-11-15,3 1-2 16,5-4 1-16,5-2 0 16,3-5 1-16,9-5 7 15,3 0-1-15,1-6 1 0,-1-9-2 16,-1-5 3-16,-5-1-7 16,-3 1-3-16,-3 3 3 15,-6 4-2-15,-5 5 2 16,-5 4-5-16,-2 2-1 15,-1 2-1-15,3 0-5 16,1 0 3-16,4 11-4 16,1 4 6-16,1-2-3 15,3 3-5-15,1 0-35 16,-1-1-54-16,-3 0-153 16,-11-9-190-16</inkml:trace>
  <inkml:trace contextRef="#ctx0" brushRef="#br0" timeOffset="48859.34">18445 986 540 0,'0'0'125'0,"0"0"-90"16,0 0-26-16,0 0 46 0,0 0 58 15,0 0-38 1,18 19-18-16,-1-8-14 0,2 0-7 16,1-1-19-16,2-2 7 15,0 1-9-15,0-2-2 16,1 1 4-1,1 0 7-15,1 0-8 0,2-1-3 16,6-3-6-16,4-4 3 16,8 0-8-16,4 0 3 15,2-13 0-15,-2 1-5 16,-7 0 3-16,-9 4-2 16,-14 2 2-16,-6 3-6 0,-7 2 5 15,-3 1-3 1,2 0 1-16,4 0-2 0,0 7 2 15,4 8 2 1,0-1-1-16,0 4-1 0,-4-5 1 16,1 0 0-16,-4-4 1 15,-2-3-2-15,-1-4 0 16,1 0-13-16,-1-2-42 16,8 0-68-16,3-14-133 15</inkml:trace>
  <inkml:trace contextRef="#ctx0" brushRef="#br0" timeOffset="49270.27">19403 636 250 0,'0'0'696'0,"0"0"-616"16,0 0-72-16,0 0-1 15,0 0 8-15,0 0 47 16,0-7 12-16,2 14-30 16,8 15-14-16,3 12 31 15,3 7-12-15,3 3-21 16,0 2-3-16,-2-5-4 15,-4-3 0 1,-3-3-6-16,-4-7-7 0,-1-3-5 0,-2-2 2 16,3-4-3-16,-2-3 0 15,1-1-2-15,-2-7 0 16,0-3-10-16,-2-2-16 16,1-3-22-16,-2 0-4 15,1 0-6-15,4 0-30 16,10-8-93-16,7-5-144 15,9-4-80-15</inkml:trace>
  <inkml:trace contextRef="#ctx0" brushRef="#br0" timeOffset="49745.8">19980 861 210 0,'0'0'604'0,"0"0"-544"15,0 0-40-15,0 0 3 16,0 0 33-16,0 0-5 16,-39-57 6-16,23 53-2 15,1 0-21-15,-3 4-15 16,-4 0-5-16,-1 0-2 16,1 0 15-16,1 5 5 15,6 4-6-15,2 2-11 16,6 5-12-16,1 2 6 0,6 4-3 15,0 2 0 1,0 1-4-16,7-2 1 0,11-1 0 16,0-3 2-16,4-3-1 15,0-5 0-15,1-2 7 16,0-7-5-16,2-2 3 16,0 0 6-16,2-11-11 15,-4-8 6-15,-3-4-5 16,-9-4-3-16,-9-1 2 15,-2 0-4-15,-8 0 5 16,-16 6-3-16,1 5 2 16,3 6-3-16,7 8-1 15,5 3-3-15,6 0-19 0,2 0-35 16,0 8-72 0,3 6-27-16,17-2-36 0,5-2-50 15,5-6-144-15</inkml:trace>
  <inkml:trace contextRef="#ctx0" brushRef="#br0" timeOffset="50209.8">20311 857 448 0,'0'0'279'0,"0"0"-266"16,0 0-9-16,0 0-3 15,0 0 119-15,0 0 55 16,26-12-70-16,-38 11-40 16,-5-2-35-16,-2 1-13 15,2 2 9-15,3 0-7 16,2 0-10-16,0 0-9 16,2 10 0-16,-2 4 7 15,4 3-4-15,2 2 4 16,5-1-3-16,1-2-4 15,0 2 5-15,10-3 1 16,11 1 6-16,4-2 0 16,8-2-1-16,6-3 3 15,6-3 7-15,0-2 1 16,2-1-6-16,-3-3-8 0,-7 0-5 16,-9 0 8-16,-9-9-2 15,-11-2 5-15,-6-1 11 16,-2-7-8-16,-8-2-3 15,-17-4-8-15,-7 3-6 16,6 5 0-16,5 7-1 16,12 5-13-16,3 5-61 15,-2 0-43-15,-2-3-283 16,-2-3-419-16</inkml:trace>
  <inkml:trace contextRef="#ctx0" brushRef="#br0" timeOffset="66044.05">17495 1171 208 0,'0'0'61'0,"0"0"-61"16,0 0-156-16</inkml:trace>
  <inkml:trace contextRef="#ctx0" brushRef="#br0" timeOffset="66641.27">17091 1170 68 0,'0'0'125'0,"0"0"-64"0,0 0-29 15,0 0-11-15,0 0 15 16,0 0-16-16,53 0-14 16,-23 0-6-16,0 1-1 15,-5-1-22-15,-7 4 6 0,-9-2 4 16,-6-2 13-1,-3 0 0-15,-3 0 35 0,-16 0 16 16,-8 0-16-16,-6 0 7 16,-3 0 16-16,0 0 15 15,5-2-17-15,6-2 0 16,10 4-12-16,8 0-20 16,7 0-5-16,0 0-19 15,0 0-11-15,10 0-33 16,14 0 10-16,7 0 23 15,2 0 11-15,-2 0 2 16,-8 4-2-16,-13-2-11 0,-8 1 11 16,-2-3 2-16,0 0 16 15,-16 0 59-15,-9 0-38 16,-6 0-23-16,3 0-8 16,8 0-5-16,13 0-3 15,7 0-8-15,0 0-98 16,19 1-69-16,14 1-34 15</inkml:trace>
  <inkml:trace contextRef="#ctx0" brushRef="#br0" timeOffset="67289.88">16832 1832 463 0,'0'0'207'0,"0"0"-146"0,0 0-40 16,0 0 14-16,0 0 48 15,0 0 4-15,-8 45 14 16,5-9-6-16,1 5-43 16,-1 0-5-16,2-1-27 15,-1-4-12-15,2-6-5 16,0-5-2-16,0-5-1 16,0-8 0-16,0-3-5 15,0-5-12-15,0-2-29 16,0-2-30-16,0 0-49 15,11 0-118-15,5-16-47 16,6-6-192-16</inkml:trace>
  <inkml:trace contextRef="#ctx0" brushRef="#br0" timeOffset="67982.87">17425 1733 332 0,'0'0'107'0,"0"0"-41"15,0 0-8-15,0 0 24 16,0 0 6-16,0 0 19 16,-49 0-25-16,38 0-12 15,-3 0-19-15,-2 0-28 16,-3 1-17-16,-4 0-3 15,-2 1 1-15,0-1 2 16,1 0-1-16,3 2-1 16,5 0-2-16,6 0-2 0,3 1-1 15,4 2-5-15,-1 2-2 16,-1 3 8-16,1 4 2 16,-1 1 1-16,2 0 5 15,0 2-6-15,-2 1 3 16,0 1-2-16,0-3-2 15,2-2 1-15,3 0-2 16,0-2-1-16,2 2 0 16,17-1-8-16,11-3 9 15,7-3 6-15,7-3 1 16,2-1-7-16,-6-1 6 16,-5 1 0-16,-9 1-2 15,-6 2-4-15,-8 2 0 16,-5 5 6-16,-4 4 9 15,-3 6 4-15,0 1-4 0,-6 3-8 16,-7-3-4-16,-5-3 1 16,1-6-2-16,3-5-2 15,1-3-1-15,0-4-13 16,4-4-25-16,3 0-57 16,6-4-134-16,3-18-205 15</inkml:trace>
  <inkml:trace contextRef="#ctx0" brushRef="#br0" timeOffset="68388.63">17797 1938 436 0,'0'0'228'0,"0"0"-167"16,0 0-55-16,0 0-6 15,0 0 44-15,0 0 36 16,-41 10 6-16,26 6-6 16,6 3-28-16,4 1-22 15,5 2 4-15,0-1-11 16,7 0-3-16,12-6-9 16,-1-1-6-16,4-3-4 15,2-5-1-15,0-6 5 16,1 0 12-16,1 0-6 15,-2-12-5-15,-6-2 5 0,-4-2-2 16,-6-1 2-16,-2-1 8 16,-6-1-6-16,0 0-13 15,0 1-1-15,-3 2-1 16,-5 3 2-16,2 6 4 16,0 3 2-16,-1 0-6 15,-2 4-34-15,-12 0-77 16,-10 0-147-16,-12 0-353 15</inkml:trace>
  <inkml:trace contextRef="#ctx0" brushRef="#br0" timeOffset="69206.83">16610 1938 525 0,'0'0'155'15,"0"0"-116"-15,0 0-32 16,0 0 6-16,0 0 32 16,0 0-4-16,-84-2-1 15,50 10-9-15,-3 8 5 16,1 7 0-16,2 7-9 16,0 7-12-16,2 4-7 15,1 1-5-15,0-2-2 16,2-6 1-16,2-4 1 0,5-5 0 15,7-7-1-15,7-2 5 16,7-4-5-16,1-1 1 16,3-1-3-16,15-2-4 15,10-3 4-15,7-5 7 16,6 0-7-16,0 0 0 16,-4-15-1-16,-9-5-10 15,-10-9-4-15,-13-3 15 16,-5-6 4-16,-9-1-4 15,-15-1 6-15,-6 3 1 0,2 7 4 16,4 4 12 0,6 5-13-16,5 2-10 0,7 0-27 15,6-4-92-15,6-4-219 16</inkml:trace>
  <inkml:trace contextRef="#ctx0" brushRef="#br0" timeOffset="69446.26">16306 1688 836 0,'0'0'171'15,"0"0"-118"-15,0 0-52 16,0 0 0-16,0 0-1 16,0 0-7-16,-54-25-42 15,59 39-17-15,11 5 59 0,5 5-21 16,-2-5 4-16,-4-3 11 15,-6-5 11-15,-6-4 2 16,-3 2 0-16,-3 5 0 16,-21 4-18-16,-9 6-83 15,-3-1-272-15</inkml:trace>
  <inkml:trace contextRef="#ctx0" brushRef="#br0" timeOffset="69873.82">16078 2151 596 0,'0'0'229'0,"0"0"-157"15,0 0-71-15,0 0 1 16,0 0-2-16,-88 13 3 16,80-13 3-16,2 0-6 15,4-8-18-15,2-3-64 16,0-1 3-16,8 2 79 15,7 6 2-15,0 0 8 16,1 4-8-16,-2 0 4 16,-2 0 12-16,-2 6 7 15,-6-1 6-15,0 2-3 16,-4 1-6-16,0 0 4 16,-10 1 9-16,-15 3 16 15,-6 0-10-15,-1-2-23 16,7-1 4-16,8 1-10 0,7 0-11 15,6 2-1-15,1 4-18 16,1-1 0-16,1 3 6 16,-1 0 5-16,-2 1 3 15,-5-1 3-15,0-1-2 16,-6 0 1-16,-4-2-1 16,-5-2-22-16,-1-6-41 15,3-6-76-15,8-1-131 16</inkml:trace>
  <inkml:trace contextRef="#ctx0" brushRef="#br0" timeOffset="70270.91">15988 1835 581 0,'0'0'141'16,"0"0"-110"-16,-82-1-31 15,50 9-4-15,4 5 2 16,6 2-5-16,7 3-12 16,6 2-49-16,5 6-46 15,2 1 18-15,1 1 36 16,-3 0 45-16,1-1 10 16,-5-4 2-16,-4-1 6 15,-2 0-3-15,-7-2 2 0,-4 0 8 16,-2-4 30-16,-1-3 32 15,1-5 40-15,3-4 8 16,0-2-6-16,2-2-31 16,-3 0-20-16,2 0-11 15,2-10-16-15,0-5-19 16,8-6 1-16,4-8-4 16,3-1-14-16,6-2-14 15,0 2 0-15,18 6-44 16,12 8-56-16,6 9-128 15,-2 7-102-15</inkml:trace>
  <inkml:trace contextRef="#ctx0" brushRef="#br0" timeOffset="70467.83">15507 2390 347 0,'0'0'765'0,"0"0"-617"16,0 0-119-16,0 0-29 16,0 0-17-16,0 0 0 15,-1 2-7-15,1-2-31 16,0-8-89-16,14-7-275 16</inkml:trace>
  <inkml:trace contextRef="#ctx0" brushRef="#br0" timeOffset="74548.05">15114 1977 726 0,'0'0'0'0,"0"0"-134"16</inkml:trace>
  <inkml:trace contextRef="#ctx0" brushRef="#br0" timeOffset="75440.71">15137 1840 267 0,'0'0'121'0,"0"0"-40"0,0 0-22 15,0 0 19-15,0 0 41 16,0 0-8-16,-13-61-51 16,-5 59-26-16,-7 2 5 15,-4 0-13-15,4 6-2 16,1 7-3-16,5 4-9 16,7 4-4-16,5 3 0 15,5 0-3-15,2 1-5 16,0-5-4-16,21-1 2 15,12-5 1-15,11-7-14 16,12-7-6-16,5 0-11 16,-3-6 31-16,-6-9-19 15,-18 5-1-15,-12 2 21 0,-14 6 7 16,-8 2-4-16,0 0-1 16,0 0 10-16,-19 10-3 15,-17 6 17-15,-19 8-16 16,-14-1-1-16,-7-1 2 15,0-3 27-15,4-3 21 16,7-3-3-16,10-4-8 16,6-2-24-16,11-5-9 15,10-2-13-15,9 0-1 16,6 0-1-16,7-4-16 16,2-3-25-16,1-2-7 15,2 5 35-15,-1 3 13 16,-1 1 2-16,0 0 1 0,-3 0 2 15,-6 0 4-15,-10 5-4 16,-8 10-5-16,-3-1 3 16,0 3-3-16,5-5 1 15,1-2 3-15,6-4-4 16,8-3 0-16,5-3-6 16,3 0-3-16,0 0-5 15,1-3-26-15,-1-3 19 16,-1 3 21-16,-3 2 8 15,0 1 1-15,-6 0 0 0,-4 0-8 16,-5 4-1 0,0 3 3-16,0 0-2 0,5-4-1 15,2 0 1-15,3-3-1 16,0 0-1-16,1 0 0 16,1 0 1-16,0 0 0 15,0 0 3-15,-3 0 4 16,-1 3-5-16,-2 3-1 15,1 0 1-15,-2 0-2 16,2 0 1-16,0-3-1 16,-4 0 4-16,0-2-4 15,-6-1 0-15,2 0-1 16,2 0 1-16,5 0 1 16,2 3 3-16,-1 10 8 15,-6 9-3-15,-3 5-6 0,-1 3-2 16,6-3 1-1,5-5-2-15,5-3-5 0,3-7-36 16,5-2-50-16,3-8-127 16,0-2-101-16,13-17-103 15</inkml:trace>
  <inkml:trace contextRef="#ctx0" brushRef="#br0" timeOffset="75663.31">14207 1810 568 0,'0'0'314'16,"0"0"-157"-16,0 0-142 15,0 0-15-15,0 0-4 16,52-91 4-16,-15 66 2 16,14-2-2-16,4 8 0 15,-4 4-8-15,-8 12-17 16,-15 3-33-16,-16 8-69 15,-12 19-93-15,-13 7-106 16</inkml:trace>
  <inkml:trace contextRef="#ctx0" brushRef="#br0" timeOffset="76074.5">13671 1989 519 0,'0'0'91'0,"0"0"-91"15,-80-65-21 1,75 46 21-16,5 3 22 0,13 1 48 16,22 5-17-16,5 6-18 15,6 4-7-15,-6 3-15 16,-8 16-11-16,-10 6-1 16,-10 6 10-16,-9 0 27 15,-3-1 24-15,-12 1-30 16,-18-4-8-16,-6-4 3 15,-2-8-6-15,8-7-6 16,10-8-10-16,9 0 5 16,6-18-10-16,5-21-18 0,0-22-45 15,21-17 18 1,10-10 10-16,4 3-20 0,-4 11 46 16,-6 20 5-16,-10 14 8 15,-9 12-2-15,-6 9 3 16,-1 5 17-16,-28 5 10 15,-15 4 6-15,-20 4-29 16,-18 1-5-16,-9 0-4 16,-2 2 0-16,9 11-4 15,8 2-104-15,12-3-394 16</inkml:trace>
  <inkml:trace contextRef="#ctx0" brushRef="#br0" timeOffset="87236.19">17137 1194 228 0,'0'0'92'16,"0"0"-65"-16,0 0-15 0,0 0 11 16,0 0 22-16,0 0-2 15,0 0-14-15,0 0-10 16,0 0-3-16,-6 0 11 16,-3 0 2-16,-5 0 10 15,-3 0-24-15,-4-2 4 16,0-1 2-16,3 3-9 15,4-1-6-15,6 1-1 16,3 0 0-16,5-1-5 16,0 1-5-16,0 0-9 15,0 0-14-15,0-2 18 16,3 2 10-16,9-2 3 16,4 1 3-16,4 0-1 15,-1 0-4-15,-2-2 0 0,-7 3 3 16,-3 0-1-16,-6 0-2 15,-1 0 8-15,0 0 33 16,0 0-11-16,0 0-15 16,0 0-14-16,2 0-2 15,0 0-11-15,-1 0-9 16,2 0 16-16,-3 0 4 16,0 0 0-16,0 0 1 15,0 0 3-15,-9-3 35 16,-10-1-19-16,-8-2-20 15,-1 2 0-15,4 1 8 16,8 1 12-16,8 2 5 16,6-1-8-16,2 1-17 0,0 0-10 15,0-2-19-15,0 2 10 16,13 0 12-16,4-1 7 16,3 1 3-16,1-3-1 15,-2 1 2-15,-1 1-4 16,-2 0 6-16,-4 1-4 15,-3-3-1-15,-5 3-1 16,-3 0 0-16,-1 0 0 16,0 0 5-16,0 0 10 15,0 0 16-15,0 0-11 16,0 0-13-16,0 0-5 16,0 0-2-16,0 0 5 0,0 0-2 15,0 0 5-15,-14 0 13 16,-8-1-17-16,-5-1-2 15,-4 2-2-15,-2 0 2 16,3 0-2-16,9 0 0 16,6 0 2-16,11 0-3 15,4 0 1-15,0 0-12 16,0 0-21-16,12 0-13 16,12 0 30-16,6 0 16 15,6 0-3-15,0 0 1 16,-2 0 2-16,-3 0-2 15,-12 0 1-15,-7 0-1 16,-8 0 1-16,-4 0 1 0,0 0 0 16,0 0 7-1,-10 0 29-15,-8 0-13 0,-9 0-18 16,-1 0-4-16,0 0 4 16,4 0-3-16,9 0 7 15,7 0 0-15,5 0-5 16,3 0-4-16,0 0-2 15,0 0-30-15,12 0-20 16,11 0 37-16,2 0 3 16,1 0 4-16,-6 0 0 15,-3 0-2-15,-10 0 4 16,-2 0 5-16,-5 0 1 0,0 0 2 16,0 0 0-16,0 0 11 15,-8 0 13-15,-8 2-9 16,0-1-15-16,1 2 1 15,6-3 0-15,2 0 1 16,6 0 8-16,1 0-10 16,0 0 7-16,0 0-4 15,0 0 4-15,0 0 0 16,0 0-3-16,0 0-4 16,0 0 0-16,0 0 2 15,0 0-2-15,0 0-2 16,0 0 4-16,0 0-3 15,0 0-1-15,0 0 2 0,0 0 0 16,0 0 2 0,0 0 3-16,0 0-1 0,0 0 0 15,0 0 6-15,0 0-9 16,0 0 0-16,0 0 0 16,0 0-3-16,0 0 1 15,0 0-1-15,0 0 0 16,0 0 0-16,0 0 1 15,0 0-1-15,0 0 1 16,0 0 0-16,0 0 1 16,0 0 2-16,0 0-1 15,0 0 4-15,0 0 0 16,0 0 1-16,0 0 8 16,0 0-5-16,0 0-4 15,0 0-3-15,0 0-4 0,0 0 0 16,0 0 0-16,0 0 0 15,0 0 0-15,0 0 0 16,0 0 0-16,0 0 2 16,0 0 0-16,0 0-1 15,0 0-1-15,0 0 1 16,0 0 0-16,0 0-1 16,0 0 0-16,0 0 0 15,0 0 1-15,0 0-2 16,0 0 1-16,0 0 0 15,0 0-1-15,0 0 2 16,0 0-1-16,0 0 1 16,0 0 1-16,0 0-1 0,0 0-1 15,0 0 1-15,0 0 0 16,0 0-1-16,0 0 0 16,0 0-2-16,0 0 4 15,0 0-2-15,0 0 1 16,0 0-2-16,0 0 1 15,0 0 0-15,0 0-1 16,0 0 0-16,0 0 2 16,0 0-1-16,0 0 0 15,0 0 0-15,0 0 0 16,0 0 2-16,0 0-2 0,0 0 1 16,0 0-1-16,0 0 0 15,0 0-2-15,0 0 1 16,0 0-1-16,0 0-1 15,0 0 2-15,0 0 1 16,0 0 0-16,0 0 1 16,0 0-1-16,0 0 1 15,0 0-1-15,0 0 0 16,0 0 0-16,0 0 0 16,0 0 0-16,0 0 0 15,0 0 0-15,0 0 0 16,0 0 0-16,0 0 0 15,0 0 0-15,0 0 0 16,0 0 0-16,0 0 0 16,0 0 0-16,0 0 0 0,0 0 0 15,0 0-2-15,0 0-8 16,0 0-24-16,0 0-49 16,0 0-69-16,0 0-126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1-18T07:55:18.45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8116 794 648 0,'0'0'54'16,"0"0"16"-16,0 0-61 16,0 0-7-16,0 0 2 15,0 0 2-15,86-31 4 16,-76 30 29-16,-3 1 16 0,-2 0-20 16,-3 0-11-16,-1 0-5 15,-1 0-1-15,0 0 4 16,0 0 6-16,0 0 12 15,-3 0-2-15,-14 0 8 16,-11 0-13-16,-13 0-24 16,-9 0-8-16,-5 0 8 15,0 0-4-15,7 0-2 16,5 0-3-16,13-4 0 16,10 1 9-16,9 0-2 0,6 3-3 15,4 0 2 1,1 0 0-16,-2 0 5 0,2 0-3 15,-1 0 2-15,-2 0-3 16,-5 1-6-16,-2 12-1 16,-3 5 0-16,1 0 2 15,-2 5-2-15,3-3 0 16,0-1 5-16,2 0-4 16,4-6 5-16,2-2-6 15,3-5-4-15,0-2 0 16,3-1-3-16,14-2 0 15,5-1-13-15,11 0 7 16,4 0 10-16,3 0-1 16,-1 0 4-16,-3 0-1 15,-2 0-2-15,-2 3 2 16,-4 9 1-16,-6-2 0 16,-8 5-1-16,-7 0-2 0,-7 1 3 15,0 2 0-15,-7-1 2 16,-8 0 14-16,-9-3-12 15,-1-1 7-15,-5-1-8 16,-1-3 13-16,1-6-15 16,4-3-1-16,5 0 0 15,2 0-18-15,7-12-13 16,-1-2-86-16,-2-1-116 16,-8 5-231-16</inkml:trace>
  <inkml:trace contextRef="#ctx0" brushRef="#br0" timeOffset="291.07">7475 788 312 0,'0'0'79'15,"0"0"22"-15,0 0-40 16,0 0 6-16,0 0 46 15,0 0-46-15,55 31-13 16,-37-17-11-16,3 4-9 16,1 0-4-16,-5 1-9 15,-6 0 3-15,-11 2-1 16,0 4-8-16,-19 2 11 0,-15 3-21 16,-12-3 2-16,-4-3-7 15,-3-4-76-15,5-5-73 16,8-6-101-16,7-8-113 15</inkml:trace>
  <inkml:trace contextRef="#ctx0" brushRef="#br0" timeOffset="832.74">7304 870 512 0,'0'0'102'0,"0"0"-31"0,0 0-63 15,0 0 5-15,0 0 73 16,0 0-18-16,0 1-10 16,-5 8-8-16,-7 5-26 15,-6-6-11-15,0 1-1 16,-3-3 15-16,4-3-16 16,4-3 7-16,7 0 4 15,5 0-20-15,1-7-2 16,0-10-25-16,9-2 14 15,13 0 3-15,5 2-1 16,-1 6 5-16,-4 4-1 16,-4 4 5-16,-8 3 0 15,-4 0-7-15,-1 0 7 0,-4 7 0 16,-1 10 9-16,0 6 9 16,-13 2 6-16,-11 0 3 15,-6 2 17-15,-3-2-2 16,2-2 3-16,1-3-7 15,6-8-17-15,6-2-3 16,2-6-15-16,4-3 7 16,4-1-9-16,1 0 6 15,1 0-7-15,-1-13-2 16,-4-8-2-16,2-11-2 16,-1-5 6-16,-1-9 7 15,1 2-7-15,1 5 0 0,0 6-1 16,0 10-1-16,2 3-4 15,2 4-25-15,4-1-68 16,1-1-119-16,0 1-25 16,1 2-415-16</inkml:trace>
  <inkml:trace contextRef="#ctx0" brushRef="#br0" timeOffset="1058.36">7315 540 565 0,'0'0'157'15,"0"0"-51"1,0 0-57-16,0 0-17 0,0 0 8 16,0 0 20-16,-101 31-12 15,80-21-38-15,2 1-10 16,1 2-69-16,4 1-140 15,-1 0-98-15,-1 1-150 16</inkml:trace>
  <inkml:trace contextRef="#ctx0" brushRef="#br0" timeOffset="1986.89">6816 727 421 0,'0'0'130'0,"0"0"-75"0,0 0-17 16,0 0 8-16,16 77 19 16,8-51 5-16,4-1-5 15,-1 2-6-15,-4-3-31 16,-9-3-14-16,-8-2 2 16,-6 4 1-16,0-3 10 15,-25 3 18-15,-9-1-18 16,-7-2-10-16,-6-3-14 15,3-6-2-15,8-5-1 16,8-6 0-16,9 0 0 16,8-17-2-16,8-6-22 15,3-5 6-15,0 0 18 0,14 1 4 16,5 7-3 0,5 5-1-16,-1 8-2 0,-1 5 1 15,-4 2-1-15,0 3-8 16,-2 15 4-16,-9 9 6 15,-4 3 6-15,-3 4 7 16,0-1 3-16,-13 0-6 16,-5-4 5-16,-3-5-1 15,0-5 13-15,-3-5-1 16,2-5 5-16,1-7-12 16,2-2-11-16,-2 0-7 15,0-16-1-15,-3-16-1 0,-1-14-16 16,-2-11 9-1,6-3 1-15,3 6 1 0,3 12 3 16,3 16 3-16,1 8 4 16,0 10-3-16,5 4 0 15,1 4 4-15,1 0 0 16,1 0-4-16,-3 0-1 16,-3 16-6-16,-5 14 5 15,-2 8-1-15,6 3-8 16,4 0 3-16,6-4 0 15,0-4-8-15,10-8-26 16,14-8-26-16,13-14-18 16,7-3-16-16,8-25-84 0,3-18 25 15,-2-13-71 1,-4-11 47-16,-7-7 172 0,-8-5 12 16,-9 3 69-16,-9 3-13 15,-11 8-29-15,-5 8-21 16,0 3-1-16,-12 14 14 15,-7 12 31-15,1 6 73 16,-2 14-12-16,3 3-2 16,7 1-27-16,4 0-27 15,5 1-12-15,1-1-38 16,0 1-5-16,0-1-30 16,0 4 12-16,0 0 18 0,0 0 0 15,0 0-7 1,0 3-7-16,0 16 11 0,3 8 3 15,0 7 9-15,0 5-2 16,-3-4-4-16,0-3 1 16,-9-2 4-16,-13-5-6 15,-7-1-4-15,-8-3-24 16,-5-4-195-16</inkml:trace>
  <inkml:trace contextRef="#ctx0" brushRef="#br0" timeOffset="2871.51">7057 1594 748 0,'0'0'62'15,"0"0"-62"-15,-92 30-85 16,69-21 37-16,7-3 48 15,8-3 37-15,8-1 44 16,5-2-71-16,26 0-10 16,21 0-20-16,22-13 20 15,17-7 20-15,12 3-6 16,7 3 0-16,3 4 17 16,-4 7 27-16,-6 0 18 0,-10 1-24 15,-17 1-15-15,-20 1-11 16,-15 0-26-16,-14 0-9 15,-12 0-33-15,-8 0-38 16,-7 0-64-16,-9 5 24 16,-25 5 27-16,-19 2-44 15,-18 6-30-15,-13 2-12 16,-8-4 179-16,-3 5 5 16,6-7 103-16,4 3-25 15,6-1-42-15,6 0 6 16,3 0 5-16,3 3 30 15,3-1 0-15,1-1-30 16,4 1 12-16,9-4 15 16,16-4-9-16,14-4-13 0,15-5-5 15,5-1-52-15,15 0-3 16,22 0 3-16,23-3 1 16,18-4 46-16,18 0 11 15,19 2 9-15,9 1-15 16,7-1-10-16,4 1-1 15,-9 2-19-15,-8-1 6 16,-17 0-25-16,-18 2-3 16,-21-1-4-16,-17 2-4 15,-18 0-26-15,-12 0-53 16,-5 0-49-16,-9 0-44 0,-1 3-148 16</inkml:trace>
  <inkml:trace contextRef="#ctx0" brushRef="#br0" timeOffset="-120869.36">7139 2245 534 0,'0'0'125'16,"0"0"-54"-16,0 0-40 16,0 0 51-16,0 0 15 0,0 0 9 15,0 0-9 1,-4 1-24-16,-14-1-16 0,-9 0-39 16,-4 0-9-16,-2 0-4 15,0 0-4-15,1 0 5 16,6 0-6-16,3 0 1 15,4 0 1-15,6 0-2 16,5 0 0-16,2 0-1 16,3 0-8-16,2 0-27 15,1 0-47-15,0 0-58 16,0-5-58-16,0-4-95 16,12-4-153-16</inkml:trace>
  <inkml:trace contextRef="#ctx0" brushRef="#br0" timeOffset="-120405.33">6984 2113 475 0,'0'0'143'0,"0"0"-98"16,0 0-36-16,0 0 23 15,0 0 40-15,0 0-4 16,0 0-14-16,3-12-30 16,-3 12-9-16,0 0-1 15,0 0-3-15,0 0-11 0,0 0-1 16,0 0-2 0,0 0 3-16,0 4 0 0,0 0 1 15,0-2 0-15,0-2-1 16,0 0 4-16,0 0 5 15,0 0 1-15,0 0 10 16,0 0 29-16,0 0-6 16,0-6-35-16,0 2 7 15,0 1 2-15,0 1-3 16,0 2-5-16,0 0-3 16,0 0-2-16,0 0 0 15,0 0-2-15,0 0-2 16,0 0 0-16,0 0 0 15,0 0-3-15,0 0-1 16,0 0-25-16,3 0-53 0,3 0-101 16,3 7-114-16,-5 3-279 15</inkml:trace>
  <inkml:trace contextRef="#ctx0" brushRef="#br0" timeOffset="-119872.6">7006 2396 375 0,'0'0'137'15,"0"0"-84"-15,0 0-44 16,0 0 10-16,0 0 34 15,0 0 15-15,17 14-10 16,-11-11-30-16,-4 0-19 16,-1 0-5-16,-1 1-1 15,0 1-3-15,0 2 2 16,-6-1 1-16,-2-2-3 16,3 0 3-16,3-4-2 15,2 0 4-15,0 0 3 16,0 0-8-16,0 0 1 15,9-8 42-15,2-1-29 0,0 1-7 16,-3 4 3-16,-4 3 5 16,-2-1-6-16,-2 2-4 15,0 0-1-15,0 0-4 16,0 0-7-16,0 0 5 16,-6 0 2-16,-9 7 2 15,-2 1 2-15,1 1-4 16,7-5-3-16,5-1 1 15,4-3 4-15,0 0-2 16,0 0 0-16,0 0 2 16,0 0 1-16,1-2 6 15,7-5-9-15,5 0-2 0,-1 3-100 16,1 4-110-16,-4 0-320 16</inkml:trace>
  <inkml:trace contextRef="#ctx0" brushRef="#br0" timeOffset="-119309.08">7125 2839 358 0,'0'0'188'0,"0"0"-103"15,0 0-45-15,0 0 25 16,0 0 25-16,0 0-4 0,-3-4-39 16,3 4-15-16,-2 0-6 15,-4 0-10-15,1 7 5 16,-7 8 6-16,-2 6 10 15,-3 2-11-15,-1 2-10 16,-2 1-6-16,-2 0 4 16,0 1-3-16,-1-3-1 15,7-2-4-15,0-4-5 16,7-3-1-16,3-5-1 16,3-6 0-16,0-1-2 15,3-2-11-15,0-1-9 16,0 2-7-16,0-2-23 15,0 0-51-15,0 0-90 16,0-6-99-16</inkml:trace>
  <inkml:trace contextRef="#ctx0" brushRef="#br0" timeOffset="-118796.52">6937 2807 468 0,'0'0'141'16,"0"0"-90"-16,0 0-29 16,0 0 46-16,0 0 15 15,0 0-4-15,0-2-32 16,0 2-12-16,0 0-8 15,0 0 2-15,0 0 0 16,1 0 4-16,6 5 17 16,-1 4-14-16,3-1-7 15,-1 3-12-15,4 3 4 16,0 1-4-16,5 2 2 16,3 1 5-16,1 1-11 15,-2 1-4-15,-2-4-6 16,-4 0 0-16,-4-4-3 0,-3-1 1 15,2-2-1 1,-1 0 1-16,-3-3 0 0,1-3 0 16,-1 1-1-16,-1-2 0 15,-2 0 1-15,1-1 2 16,-2 0-3-16,0-1 0 16,0 0 0-16,2 0 0 15,-2 0 0-15,0 2 0 16,0-2-3-16,0 0-3 15,0 0-18-15,1 0-41 16,8 0-73-16,3 0-126 16,4 0-171-16</inkml:trace>
  <inkml:trace contextRef="#ctx0" brushRef="#br0" timeOffset="-117985.95">6799 3513 413 0,'0'0'94'0,"0"0"-73"15,0 0-11-15,0 0 34 16,0 0 18-16,0 0 15 0,44 0-1 16,-19 0-5-16,5 0-22 15,-2 0 16 1,5 0-23-16,-3 0-10 0,-2 0-3 15,0 0-5-15,1 0-6 16,-1 0-6-16,-1 0 1 16,-2 0-7-16,-1 0 4 15,-4 0 0-15,-4 0-1 16,-3 2-4-16,-7-2-4 16,-3 1-1-16,-3 0 0 15,0 1-3-15,0-2 3 16,0 1 4-16,0-1-4 0,-4 3-1 15,-11 0 1 1,-4 0 10-16,-4 0-1 0,-4-1-9 16,-1 0-1-1,-2 2 1-15,-1-2 0 16,-2 2 2-16,0-2-1 16,0 0 1-16,-1-2 1 0,6 0-1 15,1 0-1-15,3 0 2 16,7 0-1-16,7 0 0 15,1 0 0-15,8 0 3 16,1 0-4-16,0 0 0 16,0 0 0-16,0 0 0 0,0 0-1 15,0 0-3 1,0 0-2-16,0 0-27 0,0-4-52 16,3 0-110-16,7-4-320 15</inkml:trace>
  <inkml:trace contextRef="#ctx0" brushRef="#br0" timeOffset="-117227.36">7138 4021 514 0,'0'0'124'0,"0"0"-63"16,0 0-30-16,0 0 35 15,0 0 60-15,0 0-33 16,-5 0-17-16,5 0-21 16,0 0-20-16,0 0-6 15,0 0-2-15,0 0-5 16,0 3-6-16,0 8-7 0,0 5 3 15,0 4 3 1,0 2-9-16,0 2-1 0,0 3-1 16,0 2-1-1,0 1-1-15,0 3 4 16,0 1-2-16,0 1-3 16,0-1 3-16,0-3-3 0,0-3 0 15,0-3 1-15,0 0 2 16,0-6-4-16,-1 0 1 15,-4-4 1-15,1-3-4 16,1-2 4-16,0-4-1 16,0-1-1-16,0-4 0 15,3-1 0-15,0 0-3 16,0 0-5-16,0 0-11 0,0 0-23 16,0 0-79-16,0-6-155 15,11-6-133-15</inkml:trace>
  <inkml:trace contextRef="#ctx0" brushRef="#br0" timeOffset="-115688.91">7279 4436 436 0,'0'0'168'0,"0"0"-123"16,0 0-45-16,0 0 0 16,0 0 37-16,0 0 41 15,5 0-15-15,-5 0-19 16,0 0-17-16,0 0-5 15,0 6-7-15,0 0-2 16,0 5 19-16,0-3-2 16,0 3-6-16,-6-3-3 15,3 3-8-15,-1 1-1 0,-1-1-1 16,2 0 2 0,-3 0 4-16,0 1 0 0,0 1-5 15,0 2 3 1,0 0-4-16,2 2 0 0,-2 1-4 15,-1-3 3-15,2-2-6 16,-1-3 0-16,3-1-3 16,-1-4 6-16,3-1-1 15,1-3 0-15,0-1-4 16,0 0 0-16,0 0 4 16,0 0 3-16,-1 0-3 15,1 0 4-15,-3 0 1 16,0 0-2-16,-3 0-6 0,2-9-3 15,-2-2 0 1,-2-5-4-16,-2-2 4 0,4-6 0 16,-3 2 8-16,-2 0-7 15,0 2 2-15,-2 1-1 16,0 2 0-16,0 2-1 16,-1 1 0-16,-1 0 1 15,2 3 1-15,3 2-1 16,2 4 3-16,3 3-2 15,3 0 0-15,2 1 0 16,0 1-3-16,0 0-5 16,0 0 1-16,0 0 1 15,0 0 3-15,0 0-3 16,0 0-1-16,0 0 2 0,7 0 0 16,5 0 2-16,3 0 1 15,1 4-1-15,4 1 0 16,2-1 0-16,-2-1 3 15,-1 2-3-15,-3-3 1 16,-4 0-1-16,-3-1-2 16,1-1 1-16,-1 0 0 15,2 0-6-15,1 0 4 16,-3 0-5-16,-3 0 7 16,-2 0-3-16,-4 0 4 15,0 0 3-15,0 0 1 16,0 0 1-16,0 0-4 15,0 0-1-15,0 0 0 0,0 0-7 16,3 0-2-16,0-1 4 16,3-3 5-16,-3 2 0 15,-3 2-2-15,0 0 2 16,0 0 0-16,0 0 0 16,0 0-3-16,0 0 3 15,0 0 0-15,0 0 1 16,-6 9-1-16,-4 7 4 15,-1-1 1-15,1 2-5 16,-2 0 1-16,4 0-1 16,2 1 1-16,2 0-1 15,-2-5 3-15,2 0-3 16,1-3-1-16,0-2 1 0,1-2-1 16,1-4 1-1,1 0 1-15,0-2 0 0,0 0-1 16,0 0-1-16,0 0-12 15,0-2-15-15,0-7 13 16,6-5 15-16,1-3 1 16,3 0 2-16,-2-1-3 15,-2 4 1-15,-1-1 1 16,-2 3-1-16,-3 3 2 16,0 2-3-16,0 3 0 15,0 1 0-15,0 3 5 16,0 0 6-16,0 0-9 0,0 0-1 15,0 0 0 1,0 0 0-16,0 0 0 0,0 0-1 16,-3 0 3-16,-7 0-1 15,-3 9 8-15,-5 2-10 16,2-1 2-16,5-5 1 16,5-1-2-16,2-2 0 15,2-2 0-15,1 0-1 16,-2 0 3-16,-3 0 2 15,2 0-3-15,-4 0 1 16,3-4-3-16,2-2 0 16,3 1-9-16,0 2 5 15,0 0 4-15,0 1 2 16,0 2 2-16,0 0-3 0,-1 0 0 16,1 0-1-16,-2 0 1 15,2 0-1-15,0 0 0 16,-1 0-5-16,-1-5-36 15,-1-2-99-15,1-4-291 16</inkml:trace>
  <inkml:trace contextRef="#ctx0" brushRef="#br0" timeOffset="-114688.33">3712 2813 328 0,'0'0'49'16,"0"0"-49"-16,0 0-31 15,0 0 31-15,0 0 6 16,0 0 1-16,0 0-7 15,0 0-2-15,0 0-46 16</inkml:trace>
  <inkml:trace contextRef="#ctx0" brushRef="#br0" timeOffset="-113967.68">2194 2749 239 0,'0'0'62'0,"0"0"-42"16,0 0 6-16,0 0 34 15,0 0-9-15,0 0-24 16,0 0-10-16,0 0-11 16,0 0 0-16,0 0-6 15,-5 0-28-15,2 0-159 16</inkml:trace>
  <inkml:trace contextRef="#ctx0" brushRef="#br0" timeOffset="-112672.08">3220 1325 352 0,'0'0'129'15,"0"0"-74"-15,0 0-3 16,0 0 25-16,0 0-6 15,0 0-5-15,-2-12-12 0,2 7-19 16,0 0 2-16,2 0 6 16,4-2-30-16,3-1-4 15,4-1-1 1,2-1 1-16,0 3-4 0,-1 0-1 16,-2 3 4-16,-1 2-3 15,-4 2-2-15,3 0 1 16,0 0-2-16,-1 0 0 15,0 0 0-15,3 8-1 16,-3 4 0-16,-3 2-1 16,0 2 4-16,-4 3-3 15,-2 0-1-15,0 1 1 16,0 2 3-16,-3 0-3 16,-5-3 7-16,-2-1-7 0,1 1 2 15,-2-1 10-15,1 0 0 16,-5 4-3-16,1-5 1 15,-3 4-5-15,-3-3 5 16,-1-1-5-16,2-4 3 16,5-3-8-16,7-5 0 15,1-2-1-15,6-1 0 16,0-1-1-16,0-1 1 16,0 0 5-16,0 0-3 15,0 0 2-15,0 0-2 16,0 0 0-16,0 0-2 0,0 0-5 15,0 0-4 1,2 0-2-16,9 0 11 0,9 0 12 16,8 0-2-16,5-3 0 15,4-1-1-15,-1 2-5 16,-5 1 0 0,-2 1-2-16,-4 0 1 0,-5 0 2 15,-4 0 1-15,-9 0-4 16,-2 0-1-16,-5 0 4 15,0 0 6-15,0 0 0 16,0 0 1-16,0 0 0 16,0 0 4-16,0 1-4 15,0-1-4-15,0 2-5 16,0-2-2-16,0 0-1 0,0 0 1 16,0 0 0-16,0 0-1 15,0 0 1-15,0 0-1 16,0 0 1-16,3 0-1 15,-3 0-2-15,0 0-25 16,0 0-89-16,0 0-355 16</inkml:trace>
  <inkml:trace contextRef="#ctx0" brushRef="#br0" timeOffset="-109509.6">3523 3241 323 0,'0'0'156'16,"0"0"-74"-16,0 0-34 15,0 0 17-15,0 0 33 16,0 0-19-16,7-6-10 16,-7 6-21-16,0 0-4 15,0 0-4-15,0 0-6 16,0 0-8-16,0 0-15 16,0 0-5-16,3 0 0 15,-1 0 6-15,-1 7 7 0,1 5-3 16,-2 3-1-16,0 0 1 15,0 3 3-15,-3 0-5 16,-8 2-6-16,-6-1-2 16,3-1 0-16,-2-1-4 15,2-4 0-15,4-6-1 16,4-2-1-16,3-4 2 16,3 0-1-16,0-1-1 15,0 0 0-15,0 0 1 16,0 0-1-16,0 0 0 15,0 0-1-15,0 0-1 16,0 0-6-16,0 0-3 16,0 0 8-16,6 0 3 0,7 0 1 15,1-1 4-15,3-2 0 16,0 0-2-16,2 1-2 16,-1-1 3-16,2 1-4 15,0-1 2-15,0 3-2 16,2-1 1-16,-4 1 6 15,-3 0-4-15,-6 0 0 16,1 0 1-16,-7 0-3 16,0 0 5-16,-1 0-6 15,-2 0-3-15,0 1 3 0,2 2 2 16,-2-3-1-16,4 0 1 16,-1 0 0-16,-3 0 0 15,0 0 1-15,0 0-1 16,0 0 5-16,0 0-4 15,0 0-2-15,0 0 1 16,0 0-2-16,3 0-8 16,0-11-1-16,3-3 0 15,-2-3 3-15,1 0 6 16,-1 1 0-16,-1 0 1 16,-1 3 0-16,-2 2 2 15,0 1 6-15,0 1-1 0,0 1 2 16,0 2 6-16,0 1-2 15,0 2-4-15,0 1 3 16,0 1-3-16,0 1-8 16,0 0 4-16,0 0-6 15,0 0-4-15,0 0 4 16,0 0 0-16,0 0 0 16,0 0 0-16,0 0-6 15,0 0 5-15,0 3 0 16,0 7 1-16,0 2 1 15,0 6 1-15,0 1-1 16,0 1 1-16,0 1 6 16,3 1-6-16,-2 0-2 0,1 2 7 15,-1 1-5 1,2 2 4-16,0-2-1 0,-3 0 2 16,3-1-2-16,0-2-2 15,-3 0-2-15,3 0-1 16,-1-1 0-1,-2-1 2-15,1-5 0 0,-1 2-2 16,0-6 0-16,0-2 0 16,0 0 1-16,0-5 0 15,0-4-1-15,0 3 0 16,0-3 3-16,2 0-5 16,-1 0 2-16,-1 0-2 15,2 0 2-15,-2 0 0 16,1 0 4-16,-1 0-3 15,0 0 2-15,0 0-1 16,0 0-1-16,0 0-1 16,0 0 0-16,0 0-1 15,0-3-21-15,0-12-46 0,-12-5-193 16,-10-3-443-16</inkml:trace>
  <inkml:trace contextRef="#ctx0" brushRef="#br0" timeOffset="-108745.77">3243 3186 192 0,'0'0'101'0,"0"0"-43"16,0 0 20-16,0 0 8 0,0 0 10 16,0 0-11-1,0 0 13-15,-11 0-29 0,11 0-4 16,0 0-13-16,0 0 3 15,0 0 1-15,0 0-13 16,15 0-7 0,3 0 10-16,6 0-8 0,1 0 7 15,0 0-12-15,-4 0-21 16,-3 0 3-16,-6 0-4 16,-2 0-2-16,-5 0-1 15,-2 0-6-15,-2 0 1 16,-1 0 3-16,0 0-3 15,0 0 2-15,0 0-3 16,0 0-2-16,0 0-3 16,0 0-5-16,0 0-6 0,0 0-6 15,0 0-18-15,2 0-56 16,4-2-122-16,5-3-7 16,-3-1-150-16</inkml:trace>
  <inkml:trace contextRef="#ctx0" brushRef="#br0" timeOffset="-107925.81">3213 3996 375 0,'0'0'201'0,"0"0"-185"16,0 0-15-16,0 0-1 15,0 0 18-15,0 0 31 16,-9 0-2-16,9 0-14 15,0 0-19-15,0 0 10 16,1 0 4-16,12 0 8 16,7 0 31-16,14 0-3 15,11 0-12 1,12 0-1-16,11 0 0 16,7 0-8-16,5 0-3 0,4 0-6 15,0 0-1-15,-2 2-17 16,-5 1 9-16,-10-2-14 0,-9-1-7 15,-7 1-2 1,-2 2-1-16,-5-2 4 16,-4 2-3-16,-9-1-2 0,-8-2 3 15,-10 1-3-15,-7-1 0 16,-4 0 1-16,-2 0-1 16,0 1 4-16,0-1 1 15,0 0-3-15,0 0-2 16,0 0-1-16,0 2-8 15,0-2-35-15,0 0-76 16,-11 0-118-16,-4 0-220 16</inkml:trace>
  <inkml:trace contextRef="#ctx0" brushRef="#br0" timeOffset="-106715.77">3781 4338 394 0,'0'0'142'0,"0"0"-104"15,0 0-31-15,0 0 34 16,0 0 49-16,0 0-9 15,-8-37-35-15,-8 34-17 16,-2 1-25-16,-1 2 4 16,-5 0-8-16,7 0 20 15,-2 0 4-15,1 0 0 16,3 0-5-16,1 2-15 0,0 3 3 16,2-1 6-1,0 0 8-15,3 1-1 0,0 2-12 16,0 4-8-16,2-3 0 15,-1 6 4-15,4-3-3 16,1 1-1-16,1 0-1 16,2 0 1-16,0 0 0 15,0-2 0-15,3 1 2 16,6 1-2-16,2-3 6 16,-1 1-4-16,2-3 8 15,0-3-8-15,1 2 13 16,-2-6-6-16,5 0-2 0,-1 0 3 15,6 0-3-15,0 0-3 16,-3-2-4 0,4-6 2-16,-5 2-1 0,-4 1 7 15,-1 1-6-15,-4-1 3 16,-3-1 3-16,0-1 16 16,-1-3-4-16,1-2-13 15,1 0-5-15,0-1-2 16,1 1 0-16,-4 1 0 15,-3 1 2-15,0 1 3 16,0-1-1-16,-3 4 7 16,-7-1 11-16,-2 1 2 15,4 0-11-15,-2 2-5 16,1 0 1-16,0 0-6 16,-3 2 5-16,5 0 0 0,2 2-2 15,-1 0 3-15,2 0-7 16,1 0-2-16,0 0 5 15,0 0-5-15,2 0 0 16,-1 0 0-16,2 0 0 16,0 0 0-16,0 0 2 15,0 0-1-15,0 0-1 16,0 0 1-16,0 0 1 16,-3 0-2-16,0 0 0 15,-5 0 1-15,2 0 0 16,2 0 4-16,0 0-5 15,2 0 1-15,2 0-1 16,-1 2 0-16,-2-2-1 0,1 0 1 16,-1 0 3-16,-1 2-1 15,-1 0-1-15,2 0 7 16,3-2-2-16,0 0 1 16,0 0 1-16,0 0-1 15,0 0-1 1,0 0 0-16,0 0-3 0,0 0 1 15,0 0-4-15,0 0 1 16,0 0 1-16,0 0-2 16,0 0 0-16,0 0 0 15,0 0 0-15,0 0 0 16,0 0-3-16,0 0-8 16,0 0-7-16,0-8-58 15,3-11-248-15,6-4-652 0</inkml:trace>
  <inkml:trace contextRef="#ctx0" brushRef="#br0" timeOffset="-105877.77">3978 3232 5 0,'0'0'352'15,"0"0"-226"-15,0 0-24 16,0 0-9-16,0 0 25 15,0 0-12-15,-3-5-16 16,0 5-18-16,3 0-17 0,0 0-16 16,0 0-17-16,0 0-7 15,0 0-3-15,0 0-9 16,0 5 7-16,0 8 8 16,0 7 14-16,3 1-11 15,7 2 5-15,-4 2-2 16,0 1-11-16,-1 2-1 15,-1 0 1-15,0 2-2 16,4 1-2-16,-2-3-2 16,0 2 0-16,-1-3-3 15,-2 2-2-15,-2 1 4 16,2-3-5-16,0 1 5 0,1-9-6 16,1-4-1-16,-4-8 1 15,2-3 0-15,-1-2 0 16,-2-2 0-16,1 0-2 15,-1 0-1-15,0 0-6 16,0 0-6-16,2 0-8 16,-2 0-14-16,3-10-31 15,0-8-84-15,6 1-49 16,-3-1-65-16,1 0-125 16</inkml:trace>
  <inkml:trace contextRef="#ctx0" brushRef="#br0" timeOffset="-103168.89">4185 3540 225 0,'0'0'221'16,"0"0"-154"-16,0 0-36 15,0 0 22-15,0 0 20 16,0 0 9-16,0 0-25 16,0 0-13-16,0 0-1 15,0 0-6-15,-3 5-13 16,0 0 2-16,0 5 8 0,0 0 0 16,-4 2-2-16,1 2-8 15,0-1 7-15,0 1 3 16,0 1-8-16,-1-1 2 15,1 4-3-15,0 0 2 16,-2 1-9-16,5-3-8 16,0-1-4-16,0 0-5 15,2-2-1-15,1 0 1 16,0-1-1-16,-2 1 0 16,1-3 3-16,-1-1-3 15,-1-1 3-15,0-2-2 16,1-2-1-16,2-2 2 15,0 0 0-15,0-2-2 0,0 1 0 16,0-1-4-16,0 0 4 16,0 0 0-16,0 0 5 15,0 0-1-15,0 0 5 16,-1 0 4-16,0 0-1 16,-2 0-3-16,-3-4-7 15,-1-4-1-15,-4-3-1 16,0-3 0-16,-3-4 1 15,-3 0-1-15,2-4 0 16,0 0 0-16,-1 2-1 16,4-1 1-16,-3 4-2 15,2 2 2-15,-2 0 4 16,1 3-4-16,4 2-1 0,-5 2 1 16,6 2 2-16,0 0-2 15,-1 2-2-15,4 1 2 16,1 2 0-16,2-1 0 15,3 2 3-15,0-1-3 16,0-2-3-16,0 2 3 16,0 1 1-16,0-2-1 15,0 2-1-15,0 0-6 16,0 0 1-16,0 0 5 16,0 0 0-16,0 0-1 15,8 0-1-15,9 0 3 16,8 0 2-16,1-3-2 15,6 1 0-15,-1-2-1 16,0-1 0-16,-1 1 1 16,-3 2 0-16,-6-1 0 0,-6 3 0 15,-5-2 4-15,-7 2-4 16,0 0 0-16,-3 0-1 16,0 0 4-16,0 0-1 15,0 0-1-15,0 0 0 16,0 0 0-16,0 0 1 15,0 0-2-15,0 0 0 16,0 0-2-16,0 0 2 16,0 0-3-16,0 0 3 15,0 0 0-15,0 0 1 16,0 0-1-16,0 0 0 16,0 0 0-16,0 0 2 0,0 0 0 15,0 0-1-15,0 0 1 16,0 0-2-16,0 0-1 15,0 0-1-15,0 0-2 16,0 0 0-16,-3 0-1 16,-10 0 4-16,-1 2-5 15,-5 3 4-15,2 1-2 16,1-2 3-16,4 0-3 16,0 0 2-16,5-4-4 15,-1 3 3-15,4-1 1 0,1-1-2 16,1 0 2-16,2-1 0 15,0 0-1-15,0 0-1 16,0 0-4-16,0 0 2 16,0 0-1-16,0 0-3 15,0 0 2-15,0 0 1 16,0 0-5-16,9 0-9 16,4 0 19-16,6 0 2 15,1 0 4-15,-3 0 0 16,1 0-3-16,-6 0 0 15,-5 0 2-15,-1 0 0 16,-3 0-3-16,-3 0 1 16,0 0 2-16,0 0 3 15,0 0-1-15,0 0 4 16,-3 0 0-16,-6 5-2 0,-4 2-6 16,-5 1 0-16,1-2-1 15,-2 0 1-15,0-1 0 16,5 0 1-16,1-2-1 15,1-2-1-15,9-1 2 16,0 0-2-16,3 0 1 16,0 0-1-16,0 0 0 15,0 0-4-15,0 0-3 16,0 0-1-16,0 0 8 16,0 0 0-16,0 0 0 15,6 0-9-15,7 0 6 16,4 0 3-16,-1 0 1 0,2 0 3 15,-3 0-3 1,-6 0-1-16,0 0 0 0,-3 0 1 16,-5 0-1-16,-1 0 2 15,0 0-1-15,0 0 2 16,0 0-1-16,0 0 2 16,0 0-1-16,0 0-1 15,0 0 0-15,0 0-1 16,0 3 0-16,-10 1 2 15,-2 2 1-15,-6-2-1 16,0 3-1-16,0-2-2 16,6-2 1-16,4 0 0 15,3-3-1-15,5 0 0 0,0 0 0 16,0 0-6-16,0 0-3 16,0 0-5-16,0 0 5 15,3 0 9-15,3 3 2 16,0 0 1-16,0-1 0 15,-2 2-1-15,1 2-2 16,1-2 0-16,1 4 0 16,1-1 1-16,-1 3-1 15,-2 0 1-15,2-2 0 16,-3 0-1-16,1 0 1 16,-1-2-1-16,1 3 0 15,-2-4 0-15,3 3 0 16,0-3 2-16,-2-1-1 15,-1 2-1-15,0-4 1 0,-2 2 0 16,1-1 1-16,-2-2-1 16,0 2-1-16,0 0 1 15,0 0 3-15,2 0-2 16,-2-2-2-16,0-1 1 16,1 3-1-16,-1-3 0 15,2 1 1-15,-2-1-1 16,0 2 1-16,0-2 0 15,0 0-1-15,0 0 0 16,0 0 0-16,0 0 1 16,0 0 1-16,0 0-2 15,0 0 1-15,0 0 2 16,0 0-3-16,1 0 0 0,-1 0-2 16,0 0 2-16,0 0 0 15,0 0 3-15,0 0-1 16,0 0 1-16,0 0-3 15,0 0 3-15,0 0-1 16,0 0-2-16,0 0 2 16,0 0 1-16,0 0-2 15,0 0-1-15,0 0 1 16,0 0-1-16,0 0 1 16,0 0 0-16,0 0-1 15,0 0 1-15,0 0-1 16,0 0 0-16,0 0 0 0,0 0 2 15,0 0-1 1,0 0 0-16,0 0-1 0,0 0 0 16,0 0-1-16,0 0 2 15,0 0-1-15,0 0 0 16,0 0 0-16,0 0 0 16,0 0 0-16,0 0 1 15,0 0-1-15,0 0 1 16,0 0-1-16,0 0 2 15,0 0-2-15,0 0 0 16,0 0 0-16,0 0 0 16,0 0 0-16,0 0 0 15,0 0 0-15,0 0 2 0,0 0-2 16,0 0-1-16,0 0 1 16,0 0 0-16,0 0 0 15,0 0 0-15,0 0 0 16,0 0 0-16,0 0 0 15,0 0 1-15,0 0-1 16,0 0 0-16,0 0 0 16,0 0 0-16,0 0 0 15,0 0 1-15,0 0-2 16,0 0 1-16,0 0 0 16,0 0 0-16,0 0-1 15,0 0 1-15,0 0-1 16,0 0 1-16,0 0-1 15,2 0-7-15,5 0-33 0,2 0-202 16,0 0-348-16</inkml:trace>
  <inkml:trace contextRef="#ctx0" brushRef="#br0" timeOffset="-102277.8">3944 4244 669 0,'0'0'119'0,"0"0"-119"15,0 0 8-15,0 0 32 16,0 0 77-16,0 0-26 15,9 6-18-15,4-2-4 16,-1-1-24-16,6 1-11 16,0-2-13-16,3 1-6 15,1-2 3-15,0 0-3 16,1-1-8-16,2 0 0 16,-1 0-5-16,-5 0 0 0,-8 0-1 15,-5 0 0-15,-6 0 0 16,0 0 5-16,0 0 7 15,0 0-5-15,0 0-5 16,0 0-3-16,0 0 1 16,0 0-1-16,0 0 0 15,0 5 0-15,0 4 1 16,-2 2 7-16,-4 5-4 16,0-2 3-16,-2 4-2 15,0 2 1-15,-1 3 1 0,3-2-2 16,0 2 1-1,5-3-4-15,1 2-1 0,0-2 2 16,0 0-3-16,0-2 1 16,0 1 4-16,4-3-4 15,0 0 1-15,-1-1-1 16,-1-2-1-16,-1-2 0 16,1 0 0-16,-1-2 0 15,-1 0 0-15,0-5 0 16,0-2-3-16,0 0-4 15,0-2-7-15,0 0-8 16,2 0-23-16,-2-2-46 16,3-13-77-16,0-3-237 15,0-4-123-15</inkml:trace>
  <inkml:trace contextRef="#ctx0" brushRef="#br0" timeOffset="-101881.71">3991 4476 594 0,'0'0'55'15,"0"0"-42"-15,0 0 24 16,0 0 100-16,0 0-32 0,90 2-21 15,-77-2-13-15,-1 0-15 16,0 0-11-16,-4 0-11 16,-1 0-24-16,0 0 7 15,1 4 3-15,-2-2-9 16,6-2-4-16,1 2-4 16,-1 0 0-16,3-2 0 15,0 2-1-15,-2-2 4 16,-5 0 0-16,-5 0-4 15,-2 0 0-15,-1 0 2 16,0 0-1-16,0 0-2 16,0 0-1-16,0 0-6 15,0 0-26-15,0 0-70 0,0 0-106 16,0 0-241 0</inkml:trace>
  <inkml:trace contextRef="#ctx0" brushRef="#br0" timeOffset="-99303.58">3672 1299 422 0,'0'0'97'15,"0"0"-33"-15,0 0-33 16,0 0 42-16,0 0 21 15,0 0-37-15,0 0-9 16,39-22-13-16,-27 16 5 16,4 2-7-16,-1 1 5 15,3-1-15-15,0 1-5 16,0 2 0-16,-2 1-7 16,-1 0-1-16,-3 0-5 15,1 0 0-15,-4 0-5 16,-1 8-1-16,5 4 1 15,-5-1 1-15,-3 0 2 0,-3 0-3 16,-2 0-2-16,0 4 2 16,0 0 2-16,-12 2 4 15,-10 3 6-15,-6 0-7 16,-5-2 0-16,1-1-4 16,7-4 2-16,7-5 1 15,11-2-4-15,4-5 0 16,1 0-3-16,2 1 3 15,0-2-1-15,0 3-4 16,0 3 1-16,0 0 3 16,0 1 1-16,2 3 0 15,5-2 1-15,5 0-1 16,3 2 1-16,3-2 0 0,4-1 1 16,2-2 3-16,2-1 1 15,-3-1-6-15,-3 1 2 16,-5 1-2-16,-5-1 1 15,-1 4-1-15,-1 1-3 16,-4-1 3-16,2 4 1 16,-1 1 1-16,1-1 1 15,-1 1-2-15,0-1 0 16,-2-3-1-16,-3-1 0 16,0-1 0-16,0 1 12 0,-3-2 11 15,-9 4 3 1,-1-3-2-16,2-3-7 15,2-1-8-15,-1-2 1 16,2 2-4-16,-4-3 0 0,-1 2 2 16,-2-2-3-16,-1 0-4 15,2 0 3-15,5 0-4 16,2 0 4-16,1 0-1 16,0 0 1-16,0 0 3 15,-3 0-3-15,6 0 1 16,-3 0-2-16,3 0 1 15,3 0-3-15,0 0 1 16,0 0-1-16,0 0 0 16,0 0 3-16,0 0-1 15,0 0 3-15,0 0-1 0,0 0-2 16,0 0 1-16,0 0-1 16,0 0 1-16,0 0-4 15,0 0 0 1,0 0 0-16,0 0 0 0,0 0 0 15,0 0-2-15,0 0 1 16,0 0 0-16,-2 0 1 16,2 0-2-16,0 0 2 15,0 0 0-15,0 0 0 16,0 0 2-16,0 0-2 16,0 0 1-16,0 0-1 15,0 0 0-15,0 0 0 0,0 0 0 16,0 0 1-1,0 0 0-15,0 0-1 0,0 0 0 16,0 0 0-16,0 0 0 16,0 0 0-16,0 0 0 15,0 0 0-15,0 0 0 16,0 0 0-16,0 0 0 16,0 0 0-16,0 0 0 15,0 0-1-15,0 0 1 16,0 0 0-16,0-2-9 15,0-2-5-15,0-6-39 16,8-5-116-16,8-3-200 16</inkml:trace>
  <inkml:trace contextRef="#ctx0" brushRef="#br0" timeOffset="-97338.53">4146 4879 483 0,'0'0'144'16,"0"0"-130"-16,0 0-5 16,0 0 29-16,0 0 68 15,0 0-14-15,-41-4-27 0,28 4-8 16,-1 2-6-1,-4 5-9-15,-1-2-6 16,2 1 0-16,-1 2-2 0,5-4-7 16,1 5-18-1,3-1-6-15,1 4-3 0,-1 0 0 16,-1 3 0-16,3 0 1 16,-1 0-1-16,-2 2 0 15,1 2 3-15,1 0-2 16,1 1 0-16,4-2 4 15,0 2-1-15,3 0-1 16,0 0 1-16,0 0-2 16,0-2 2-16,6 2-1 15,3-3-2-15,0-2 1 16,1 1 1-16,1-2-3 0,1 0-5 16,4-3 0-16,-1 1 2 15,6-2 3-15,-6-2 4 16,3-2-3-16,-2-4 1 15,-4 0-2-15,0-2-2 16,-3 0 0-16,-2 0-5 16,-1 0 7-16,-1-8 1 15,-2-5 10-15,-2-1 5 16,-1 2-12-16,0-2 2 16,0 3 1-16,0 1-4 15,0 0-1-15,0 0 1 16,-1 1 1-16,-4 0 1 0,-1 1-1 15,0 0 0-15,2 1-1 16,-3-1-3-16,-1 1-1 16,-1 1-1-16,-4-1 2 15,-2 1 0-15,-5 3 0 16,2 0 2-16,-4 3 9 16,6 0-4-16,-1 0 6 15,-2 0-9-15,5 0-2 16,1 0-2-16,4 0 4 15,3 0-3-15,1 0-1 16,2 3 0-16,0-1 0 16,2-1-1-16,-3 1 1 15,2-1 0-15,2-1 0 16,0 0 0-16,0 0-2 0,0 0-2 16,0 0-21-16,0 0-43 15,7-12-122-15,5-7-154 16,-1-3-101-16</inkml:trace>
  <inkml:trace contextRef="#ctx0" brushRef="#br0" timeOffset="-96847.89">3444 4782 109 0,'0'0'439'15,"0"0"-358"-15,0 0-78 16,0 0 0-16,0 0 58 15,0 0 44-15,6 0 2 16,7 0-31-16,4 2-19 16,2 0-11-16,1-2-3 15,0 0-17-15,0 0-8 16,-1 0 6-16,-1 0-2 0,-3 0-8 16,-2 0-7-16,-7 0 10 15,-1 0-6-15,-4 0 5 16,-1 0-1-16,0 0-5 15,0 0-5-15,0 0 1 16,0 0-5-16,0 0 5 16,0 0-6-16,0 0 0 15,0 0-8-15,0 0 4 16,0 0-2-16,0 0-10 16,0 0-52-16,0 0-98 15,0 0-99-15,0 0-197 16</inkml:trace>
  <inkml:trace contextRef="#ctx0" brushRef="#br0" timeOffset="-96137.89">3532 5636 398 0,'0'0'115'0,"0"0"-74"16,0 0-23-16,0 0 18 16,0 0 67-16,0 0 11 15,-5 0-23-15,5 0-26 16,11 0-13-16,5 3 2 16,11-2 7-16,12-1-17 15,12 0-8-15,13 0-13 16,9 0-2-16,3 0 1 15,6 0-9-15,-7-4-6 16,-1 4-6-16,1-2-1 16,-5 2-1-16,-5 0 1 15,-9 0 3-15,-10 0-1 16,-11 0 0-16,-7 0 0 0,-8 2 2 16,-6 1 6-16,-3-1-7 15,-4-2-1-15,-5 1 0 16,0-1-2-16,-2 2 0 15,0-2 4-15,0 0 0 16,0 0-4-16,0 0-12 16,0 0-18-16,0 0-32 15,0 0-60-15,-6 0-121 16,-10 0-177-16</inkml:trace>
  <inkml:trace contextRef="#ctx0" brushRef="#br0" timeOffset="-95673.25">4152 5811 149 0,'0'0'480'15,"0"0"-436"-15,0 0-23 16,0 0 18-16,0 0 54 16,0 0 0-16,8 67-6 15,-8-57-27-15,3 0-13 0,-1 2-9 16,-1-2-9-16,-1-1-7 16,2 3 5-16,0-3-12 15,0 2 2-15,-2 4 3 16,0 0-1-16,0 7-1 15,0 0-7-15,0 3-2 16,0 5-7-16,0-3-1 16,0-2 1-16,0-4-1 15,0-3-1-15,0-7-1 16,0-1 1-16,0-5 0 16,0-2 0-16,0 0-1 15,0-2-1-15,0 1-2 0,0-2-1 16,-2 0-10-1,-8 0-18-15,1 0-58 0,-2-5-86 16,3-14-154-16,5-6-189 16</inkml:trace>
  <inkml:trace contextRef="#ctx0" brushRef="#br0" timeOffset="-93848.61">4215 1332 459 0,'0'0'148'15,"0"0"-73"-15,0 0-5 16,0 0 14-16,0 0 32 16,0 0-29-16,-6 0-29 15,6 0-35-15,0 0-15 16,0 14-6-16,0 6 7 16,0 5 26-16,0 5-15 0,0 2 2 15,0 3 1-15,0 4-4 16,0-4-8-16,0-1 0 15,-6-3-5-15,2-6-5 16,1-4-1-16,1-5 3 16,2-6-2-16,-1-4-1 15,1-4 0-15,0-2 2 16,-2 0 1-16,2 0 2 16,-4 0 5-16,-4 0 5 15,-5-12-13-15,-1-10 2 16,1-6-4-16,3-7 0 0,4-9-2 15,6-5 0-15,0-1 1 16,0 4-3-16,4 7 8 16,2 7-4-16,1 5 1 15,1 5 2-15,-2 1-3 16,5 2 0-16,0 2-1 16,4 3-10-16,0 4 11 15,-1 3 1-15,0 5-1 16,-2 0 0-16,2 2 3 15,3 0-3-15,0 0-4 16,0 10 1-16,0 5 2 16,-3 2-3-16,1 2 4 15,-3-1 0-15,-2 1 4 0,-1 0-2 16,-3 1-1 0,-4 3 2-16,-2-3-2 15,0 4 3-15,0-4-2 0,-8 0 1 16,-4-3-2-16,-1-3 4 15,-5-4-3-15,3 0 2 16,-7-4-1-16,-4 1-1 16,1-3 0-16,2 0-1 15,4-4 0-15,3 0-1 16,8-1 0-16,2-6 0 16,2 0 0-16,-1-1 1 15,1-2-1-15,-2 2 0 0,0 0 2 16,6-1-2-1,-3 4-3-15,3 1-1 16,0-1-2-16,0 3 5 0,0-1-1 16,0 1 1-16,3 0 0 15,5 2 2-15,0 0-2 16,0 0-1-16,2 0-2 16,5 4 1-16,3 6 3 15,3 3 1-15,-2-1-1 16,-2 1 0-16,-4 2-1 15,-2 1 1-15,-4 1 0 16,3 0 0-16,-2 2 2 16,1-3-2-16,0 2 2 15,-1 1-1-15,0-1-1 16,-2 0 1-16,0 1-2 0,3-2 3 16,-3-1-3-1,0 0 4-15,0-4-3 0,-2-2 1 16,1-3-1-16,-2-2 0 15,-2-5 1-15,1 2 0 16,-2-2 1-16,0 0 4 16,0 0-2-16,0 0 0 15,0 0 1-15,0 0-3 16,0 0-2-16,0-8-5 16,0-6-35-16,-9-3-98 15,-1-1-231-15,-1-2-188 16</inkml:trace>
  <inkml:trace contextRef="#ctx0" brushRef="#br0" timeOffset="-93307.75">4597 1338 468 0,'0'0'107'16,"0"0"-39"-16,0 0 10 0,0 0 61 16,0 0-26-16,0 0-32 15,0-2-18-15,0 2-17 16,0 0-7-16,0 0-10 15,0 0-4-15,0 0-12 16,4 0-5-16,1 13-2 16,2 7 10-16,1 5 7 15,7 6 3-15,-5 0-16 16,-1 1-1-16,0-3-1 16,2-1-3-16,-5-3 2 15,-2-1 7-15,1-2-4 0,-1 0 3 16,-1-2 4-1,0-2-10-15,0 1-1 0,0-7 2 16,-2-3-6-16,1-4 1 16,-2-3-2-16,0-1 2 15,0-1 2-15,0 0 9 16,0 0-2-16,0 0-1 16,0 0-1-16,0 0-10 15,0 0 3-15,0 0-6 16,0 0 1-16,0 0-22 15,0 4-44-15,0 5-139 16,-21 6-645-16</inkml:trace>
  <inkml:trace contextRef="#ctx0" brushRef="#br0" timeOffset="-90524.58">11545 2839 208 0,'0'0'92'0,"0"0"-28"15,0 0-49-15,0 0-7 16,0 0-5-16,0 0-2 16,0 0-1-16,0 0-51 15,0-1-152-15</inkml:trace>
  <inkml:trace contextRef="#ctx0" brushRef="#br0" timeOffset="-89827.74">10093 2555 313 0,'0'0'83'0,"0"0"-47"15,0 0-23-15,0 0 37 0,0 0 41 16,0 0-26-16,0-1-31 16,0 1-26-16,0 0-8 15,0-2 0-15,-1-2-34 16,-4-2-90-16,2-4-147 15</inkml:trace>
  <inkml:trace contextRef="#ctx0" brushRef="#br0" timeOffset="-88469.6">11308 873 535 0,'0'0'93'0,"0"0"-44"16,0 0-20-16,0 0 43 15,0 0 34-15,0 0-33 16,0 0-23-16,0 0-12 16,0 1-5-16,0 1 1 0,0 1 1 15,0 1 2-15,0 2-8 16,0 4-3 0,0 1 9-16,3 3-8 0,-3 3 3 15,1 0-11-15,2 4 1 16,2 0-7-16,-2 2-3 15,0 2 4-15,-2 1-2 16,1 1-1-16,-2-1 3 16,1 2-6-16,-1-1 10 15,0-1-9-15,0-1-4 16,0-1-2-16,0-3 4 16,0-1-5-16,0-2 1 15,0-2-1-15,0-3 0 0,0-3 0 16,0-3-1-1,0-3 1-15,0 0 0 0,0-3 1 16,0-1-1-16,0 2 3 16,0-2-1-16,0 0 1 15,0 0-4-15,0 3-1 16,0 1 0-16,0 0 0 16,0 0 0-16,0-1 0 15,0-2 2-15,0 1-2 16,0-2 2-16,0 0-1 15,0 0 3-15,0 0-2 16,0 0 0-16,0 0 1 0,0 0 1 16,0 0-4-1,0 0 1-15,0 0-1 16,0 0 1-16,0 0 0 16,0 0-1-16,0 0 5 0,0 0-4 15,0 0 0-15,0 0-1 16,0 0 2-16,0 0 2 15,0 0-4-15,0 0 0 16,0 0 1-16,0 0-1 16,0 0 0-16,0 0 0 15,0 0 0-15,0 0 0 16,0 0 3-16,0 0-3 16,0 0 1-16,0 0-1 15,0 0 0-15,0 0 0 16,0 0 1-16,0 0-1 0,0 0 0 15,0 0 1-15,0 0-2 16,0 0 1-16,0 0 0 16,0 0-3-16,0 0-2 15,0 0-8-15,0 0-15 16,0 0-21-16,0 0-26 16,0-3-25-16,6-1-69 15,10 0-119-15,1-1-175 16</inkml:trace>
  <inkml:trace contextRef="#ctx0" brushRef="#br0" timeOffset="-86853.15">11352 3269 470 0,'0'0'105'0,"0"0"-41"15,0 0-45-15,0 0 25 0,0 0 82 16,0 0-17-1,-4-4-26-15,4 4-14 0,0-1-20 16,0 1-5-16,0 0-12 16,0 0 0-16,0 0-7 15,0 0-1 1,0 0-13-16,10 0 0 0,16 0-7 16,12 0 8-16,12 0 3 15,-1 0-7-15,-3 0-4 16,-11 0-2-16,-12 0 1 15,-11-3-3-15,-4 1 3 16,-5 2 2-16,-1 0 4 16,-2 0-1-16,0 0 1 15,0 0-1-15,1 0-4 16,-1 0 1-16,3 0-5 16,-3 0 1-16,0 0-1 15,0 0 0-15,0 0 1 0,0 0 0 16,0 0 0-16,0 0 1 15,0 0-2-15,0 0 0 16,0 0 0-16,0 0-1 16,0 0-2-16,0 0 2 15,0 0-2-15,0 12 3 16,0 6 1-16,0 0 1 16,0 3 2-16,0 2-3 15,0 1 6-15,0 5-4 16,0 3-2-16,-3 0 7 0,3 1 1 15,0-2-4-15,0-3-2 16,0-1-2-16,0-1 3 16,0-3-2-16,0-2-1 15,3-2 0-15,-3-4 3 16,0-4-4-16,0-3 0 16,0-3 2-16,0-3-2 15,1-2-3-15,-1 0 3 16,0 0 1-16,0 0 1 15,0 0-1-15,0 0 4 16,0 0-3-16,2 0-2 16,-1 0-6-16,1 0-1 0,-1 0-19 15,1 0-19-15,2-10-18 16,2-3-62-16,0-3-68 16,0 2-36-16,-3-2-26 15,-3 0-34-15</inkml:trace>
  <inkml:trace contextRef="#ctx0" brushRef="#br0" timeOffset="-86335.21">11588 3489 338 0,'0'0'101'0,"0"0"-51"0,0 0 14 16,0 0 40-16,0 0 24 15,0 0-32-15,-1-2-13 16,1 2-14-16,0 0-6 16,0-2-3-16,0 2-29 15,0-1-18-15,9-1 4 16,2 1 6-16,6-1 6 16,1 2-2-16,-2 0-14 15,-2 0-2-15,2 0-5 16,-4 0 2-16,2 0 5 15,0 0 1-15,-4 0-6 16,0 0 3-16,-6 0-7 16,1 0 2-16,-4 0-1 15,-1 0-2-15,0 0 2 16,0 0-4-16,0 0 3 16,0 0 0-16,0 0-4 0,3 0-1 15,0 0 0-15,2 0-1 16,-2 0 4-16,-2 0-1 15,-1 0 1-15,0 0 3 16,0 0-4-16,0 0-1 16,0 0-2-16,0 0 2 15,0 0 0-15,0 0 0 16,0 0 0-16,0 0-1 16,0 0-8-16,0 0-15 15,-1 0-30-15,-8 0-78 16,-8 0-149-16,-5 0-269 0</inkml:trace>
  <inkml:trace contextRef="#ctx0" brushRef="#br0" timeOffset="-85675.75">10953 3241 286 0,'0'0'157'0,"0"0"-44"16,0 0-39-16,0 0 5 15,0 0 30-15,0 0-2 16,-3-2-37-16,3 2-19 16,0-1-3-16,0 0-6 15,0 1 0-15,1 0-14 16,14-2-5-16,9 2-4 16,9-3 7-16,0 0-12 15,-5 2-9-15,-9-1-1 16,-8-1 6-16,-5 1 2 15,-5 2 0-15,-1 0 0 16,0-1 0-16,0 1-3 16,0 0 4-16,0 0-12 15,2 0-1-15,1 0 0 16,-2 0-2-16,5 0 1 0,-3-1 1 16,-1 1 0-16,-2 0 0 15,0-2-4-15,0 1-7 16,0-1-27-16,0 0-45 15,0-1-75-15,0 0-66 16,1 3-146-16,4 0-117 16</inkml:trace>
  <inkml:trace contextRef="#ctx0" brushRef="#br0" timeOffset="-84969.02">11420 3967 372 0,'0'0'0'0,"0"0"-122"16,0 0 82-16,-105 0 40 0,75 0 96 15,0 0-19-15,2-2 3 16,3 0-18-16,1-2 5 16,3 2-18-16,2-2 2 15,-2 2-13-15,2-1 17 16,3 3 10-16,7-2-2 15,2 2-10-15,6 0-9 16,1 0-21-16,0 0 2 16,0 0 11-16,0 0 8 15,0 0-7-15,0-1-5 16,0 1-14-16,7 0-12 16,11 0 5-16,10 0 19 15,8 0-4-15,7 0-8 0,7 0-4 16,5-2-2-1,8-2 7-15,4 0-3 0,5 1-7 16,0-3 0-16,-1 1-8 16,-4 1-1-16,4 0 1 15,-4 1 1-15,-4 2 2 16,-5 1-2-16,-10 0-2 16,-8 0 1-16,-7 0 1 15,-8 0 1-15,-7 0 0 16,-4 0-2-16,-7 0 0 15,-4 1 0-15,-3-1 0 16,0 0 1-16,0 0 1 0,0 2 0 16,0-2 5-1,0 0-3-15,0 0 1 0,0 1-6 16,0-1-12-16,0 1-27 16,0-1-62-16,-1 4-86 15,-10 1-69-15,-10-1-187 16</inkml:trace>
  <inkml:trace contextRef="#ctx0" brushRef="#br0" timeOffset="-83463.89">11633 4121 697 0,'0'0'151'0,"0"0"-108"15,0 0-42-15,0 0 35 16,0 0 63-16,0 0 6 15,0 0-44-15,0 7-18 16,0-3-23-16,0 2-2 16,0 2 5-16,-2 3 8 0,1 2-3 15,1-1-11 1,0 4 1-16,-2-1-4 0,2 4-3 16,0 2 3-16,0 3-4 15,-1 2-1-15,-1 2 6 16,-2-3-4-16,0 1-4 15,-1-1-1-15,0-1 1 16,1-2 2-16,0 1 4 16,2-3-7-16,1-2-4 15,-1-3 3-15,2-2 1 16,-2-2-4-16,0-3 0 16,0-2 2-16,2-3-2 15,0 0-2-15,-1-3 2 16,1 0 0-16,0 0-2 15,0 0 0-15,0 0 1 0,0 1 0 16,0-1 1-16,0 0 0 16,0 0 0-16,0 0-3 15,0 0 4-15,0 0-6 16,0 0 6-16,0 0-3 16,0 0 0-16,0 0-2 15,0 0 2-15,0 0 0 16,0 0 2-16,0 0-2 15,0 0-4-15,0 0 4 16,0 0 1-16,0 0 3 0,0 0-4 16,0 0 0-1,0 0 1-15,0 0 0 0,0 0-1 16,0 0-1-16,0 0 1 16,0 0 0-16,0 0-1 15,0 0 1-15,0 0 3 16,0 0-3-16,0 0 1 15,0 0 0-15,0 0 0 16,0 0-1-16,0 0 0 16,0 0-2-16,0 0 2 15,0 0-1-15,0 0 0 16,0 0 1-16,0 0 0 16,0 0 0-16,0 0 0 15,0 0 0-15,0 0 1 16,0 0-1-16,0 0 0 0,0 0 1 15,0 0-1-15,0 0 1 16,0 0-1-16,0 0 0 16,0 0 4-16,0 0-4 15,0 0-2-15,0 0 2 16,0 0 0-16,0 0 0 16,0 0 0-16,0 0 1 15,0 0 1-15,0 0-2 16,0 0 0-16,0 0-2 15,0 0 2-15,0 0 0 16,0 0 1-16,0 0-1 16,0 0 0-16,0 0 1 0,0 0-1 15,0 0 0-15,0 0-1 16,0 0 1-16,0 0 0 16,0 0 1-16,0 0-1 15,0 0 0-15,0 0 1 16,0 0 0-16,0 0-1 15,0 0 0-15,0 0-1 16,0 0 2-16,0 0-1 16,0 0 1-16,0 0 2 15,0 0-6-15,0 0 3 16,0 0 0-16,0 0 1 16,0 0-1-16,0 0 0 15,0 0 1-15,0 0 0 16,0 0-1-16,0 0-1 15,0 0 1-15,0 0 0 0,0 0 0 16,0 0 0-16,0 0 0 16,0 0 0-16,0 0 1 15,0 0-1-15,0 0 0 16,0 0 1-16,0 0 0 16,0 0-1-16,0 0 0 15,0 0-1-15,0 0 1 16,0 0 0-16,0 0 0 15,0 0 0-15,0 0 0 16,0 0 0-16,0 0 0 0,0 0 0 16,0 0 0-16,0 0 0 15,0 0 0-15,0 0 1 16,0 0-1 0,0 0-1-16,0 0-24 0,0 0-52 15,7-1-57-15,6-12-240 16,4-6-331-16</inkml:trace>
  <inkml:trace contextRef="#ctx0" brushRef="#br0" timeOffset="-82546.87">11957 3127 548 0,'0'0'147'16,"0"0"-40"-16,0 0-71 16,0 0 33-16,0 0 32 15,0 0-4-15,0-1-28 16,0 1-22-16,0 0-21 15,3 2-10-15,3 9 19 16,-2 2 3-16,1 4-12 0,-1-1-14 16,-2 3 5-1,2 5-3-15,-1 7-4 0,-1 1 4 16,2 3-10-16,-1 3 10 16,0-4-2-16,-2-2-3 15,1-2-3-15,-1-3-3 16,1-1 1-16,-2-3-4 15,0-2 1-15,0-2 0 16,0-7 1-16,0-2-2 16,0-6 0-16,0 1 0 15,0-3 1-15,0-2-1 16,0 0 1-16,0 0-3 16,0 0 3-16,0 0-1 15,0 0 0-15,0 0 0 16,0 0-2-16,0 0 0 0,0-4-13 15,0-9-23-15,1-6-47 16,1-4-147-16,1 0-186 16</inkml:trace>
  <inkml:trace contextRef="#ctx0" brushRef="#br0" timeOffset="-81377.41">12142 3444 675 0,'0'0'139'15,"0"0"-93"-15,0 0-44 16,0 0 7-16,0 0 78 16,0 0 10-16,0 0-29 15,-9 58-17-15,6-44-22 16,-2 0 0-16,1 2-5 15,-3 0-3-15,-1 0 7 16,0 0-11-16,-1-1-3 16,1-3-3-16,0 2 1 15,4-1-7-15,-1-2 1 16,2 0-4-16,3-5-1 16,0 0 0-16,0-6-1 15,0 0 0-15,0 0 0 16,0 0 6-16,0 0-4 0,0 0 10 15,-2 0 1-15,0 0 4 16,-3-11-15-16,2 2 1 16,-1-5 0-16,-1-2-1 15,-2-1 0-15,-5-4 0 16,0 0-2-16,-3 2-4 16,-1 4 4-16,4 1 1 15,1 2 0-15,4 4 0 16,2 1 0-16,2 0 2 15,0 3-3-15,2-1 0 16,-1 2 0-16,2 1-2 16,-1-2 3-16,-1 2-1 15,2-1 1-15,0 1 2 16,0-1 0-16,0 1-2 0,0 1 0 16,0 1 1-16,0 0 1 15,0-1-1-15,0 1-2 16,0-2 2-16,0 2 0 15,0 0 1-15,0 0-1 16,0 0 1-16,0 0 2 16,0 0 1-16,0 0-2 15,0 0-2-15,0 0-2 16,9 0-6-16,9 0 0 16,5 0 6-16,7 0 0 15,-4 0 0-15,-4 0 1 16,-2 0-1-16,-1 0 3 0,-5 0-3 15,-2 2 0-15,-6-2-2 16,-5 1 1-16,-1-1 1 16,0 0 1-16,0 1 0 15,0-1 0-15,0 0 3 16,0 0-3-16,0 0-1 16,0 0-4-16,0 2 2 15,0-2 0-15,0 0 2 16,0 0 1-16,0 0 0 15,0 0-1-15,0 0 3 16,0 0-3-16,0 0-2 16,0 0 0-16,0 0 2 0,0 0-2 15,0 0 1-15,0 0-1 16,0 0 0-16,0 3-2 16,0 1 3-16,0 3-2 15,0 1 1-15,0 0 2 16,0 2-1-16,0 0 1 15,0-2-1-15,-3 3-1 16,-1-1 2-16,-2 0 1 16,2 0 0-16,1-4-1 15,1-3 0-15,2 0 0 16,0-1-2-16,0-2 0 16,0 0 1-16,0 0 1 15,0 0 1-15,-1 0-1 16,1 0-1-16,-2 1 1 15,1 0 1-15,1 0 0 0,0-1 1 16,0 3-2-16,0-3-7 16,0 0-16-16,0 0-26 15,0 0-48-15,0 0-106 16,0 0-167-16,0 0-82 16</inkml:trace>
  <inkml:trace contextRef="#ctx0" brushRef="#br0" timeOffset="-80267.71">11842 3998 478 0,'0'0'143'0,"0"0"-63"15,0 0-39-15,0 0 26 0,0 0 31 16,0 0 16-16,0-7-18 16,0 7-35-16,0 0-23 15,0 0-23-15,0 1-1 16,0 14 0-16,0 2 12 16,0 5-4-16,0 2-3 15,0 1-2-15,0 1-6 16,0-1 1-16,0 2 3 15,0-5-6-15,0-2-3 16,-2-3 0-16,-3-5-1 0,2-2-3 16,-2-1-1-1,0-5 4-15,-1 2 2 0,2-3-6 16,-3-1 3-16,4 2 1 16,0-4-5-16,3 2 0 15,-3-1-1-15,3 0 1 16,0 1-7-16,0 1 6 15,0-1-3-15,6 1 2 16,5 0 2-16,6-1 2 16,1 0 2-16,4-2 5 15,1 0-7-15,2 0 5 16,0 0 2-16,-1 0-2 16,-6-2-4-16,-2 0 0 15,-8 2-3-15,-3 0 2 16,-5 0-1-16,0 0-1 0,0 0 0 15,0 0-7-15,0 0-19 16,1-6-23-16,1-2-24 16,1-4-65-16,-2-4-75 15,-1 1-81-15,0-1-4 16</inkml:trace>
  <inkml:trace contextRef="#ctx0" brushRef="#br0" timeOffset="-79885.63">12040 4093 270 0,'0'0'82'16,"0"0"-7"-16,0 0-10 16,0 0 72-16,0 0 28 0,0 0-24 15,0-33-39-15,0 33-21 16,0 0-29-16,0 0-9 16,0 0 1-16,0 0-4 15,0 10-7-15,0 8 5 16,0 7 4-16,0 2-14 15,0 4-11-15,0 3 0 16,0 1 2-16,0 4-4 16,0 1 5-16,0 0-3 15,0-3-5-15,0 1-6 16,0-5-2-16,0 0 4 16,0-5-6-16,0-2 1 15,0-2-2-15,3-5-2 16,2-5 1-16,-1-2-1 15,2-7 2-15,-5-1-2 0,-1-4-10 16,0 0-18-16,0 0-10 16,0-3-6-16,-11-15-24 15,-12-7-112-15,-7-1-191 16,-5 1-135-16</inkml:trace>
  <inkml:trace contextRef="#ctx0" brushRef="#br0" timeOffset="-78161.93">11725 1077 415 0,'0'0'87'0,"0"0"-23"16,0 0-20-16,0 0 23 15,0 0 31-15,0 0-17 16,-7-8-24-16,8 5-18 15,7 0-7-15,4-2 3 16,4-1-7-16,1 0-8 16,-1 2 2-16,-2 0 5 0,2 0-1 15,-2 0-5-15,2 1-3 16,-1 2-7-16,1 1 2 16,1 0 1-16,2 0-3 15,-1 0-3-15,-5 0-2 16,-1 1-3-16,-1 6 3 15,-4 1-5-15,1 4 5 16,-2 5-5-16,1 3 0 16,-3 2 0-16,-1 3 3 15,-3 0-2-15,0 0-2 16,0-2 0-16,-1-2 6 16,-12-2-1-16,1-1 6 15,-6 0 3-15,0-3-6 16,-4 2-2-16,-4 2 0 15,5-2 2-15,2-2-3 0,5-1-4 16,4-4 0-16,4-2-1 16,1-1-1-16,2-2 1 15,3-3 0-15,-1 1 1 16,1-3 2-16,0 0-4 16,0 0 1-16,0 0-3 15,0 0 1-15,1 0-1 16,15 2 3-16,7 3 3 15,13-4 9-15,10 3-1 16,5-3-3-16,4-1-2 0,-4 1 0 16,-8 2-5-1,-7 0 4-15,-9 0 2 0,-9-1-1 16,-9-1-3 0,-6 0 0-16,-2-1-1 0,-1 0-1 15,0 0 1-15,0 0 0 16,0 0 1-16,0 0-2 15,0 0-1-15,0 0-7 16,0 0-32-16,-10 0-54 16,-14 0-194-16,-13 0-163 15</inkml:trace>
  <inkml:trace contextRef="#ctx0" brushRef="#br0" timeOffset="-77111.6">11738 4973 680 0,'0'0'173'0,"0"0"-86"0,0 0-42 15,0 0 36 1,0 0 7-16,0 0-17 0,0-2-23 15,0 2-15 1,1 11-9-16,2 10 10 0,3 5 14 16,-2 1-23-16,2 3-2 15,0 3-6-15,-1 1 4 16,-1 1-1-16,0 0-8 16,1-2 0-16,0 0 3 15,-2-4-2-15,0-5-3 16,-2-3-2-16,1-4-4 15,-2-5-2-15,3-2-1 16,0-3-1-16,-2-3-1 16,-1 0-4-16,0-3-8 0,0-1-9 15,0 0-11-15,0 0-13 16,0-5-25-16,0-16-87 16,0-4-176-16,0-4-242 15</inkml:trace>
  <inkml:trace contextRef="#ctx0" brushRef="#br0" timeOffset="-76645.51">11900 4953 650 0,'0'0'50'15,"0"0"-49"-15,0 0 2 0,0 0 33 16,0 0 50-16,0 0 40 16,43-5 9-16,-43 5-58 15,0 0-38-15,0 0-12 16,0 3-14-16,0 9 14 16,0 3 7-16,0 0-16 15,3 2-10-15,-1 2 0 16,1-2 5-16,0 1-2 15,1 0-5-15,5 1 7 16,2-1 5-16,1-2-6 0,2-5-3 16,3-3-5-1,1-2-2-15,2-3 5 0,7-3 6 16,1 0-1-16,1 0-2 16,-6-4 0-16,-4-2-8 15,-8-1 0-15,-7 3 2 16,-2 0 3-16,-1 1-6 15,-1 2 0-15,0-2-1 16,0 0-13-16,0-3-29 16,0-1-36-16,0-3-68 15,-3 0-83-15,-11-1-155 16</inkml:trace>
  <inkml:trace contextRef="#ctx0" brushRef="#br0" timeOffset="-76155.72">12072 4917 541 0,'0'0'153'15,"0"0"-42"-15,0 0-77 16,0 0 1-16,0 0 36 16,0 0 16-16,-3-6-4 15,3 6-29-15,0 11 2 16,1 1-6-16,4 2-7 15,-2 4-7-15,1-2-11 16,0 5-2-16,-1-1-1 16,2 3 0-16,1 3-8 0,2 0 2 15,2 2-1-15,-3 2 6 16,-1-2-7-16,2 2-4 16,-4-1 0-16,1 0-3 15,-2-1 3-15,-2-2 1 16,1-3-1-16,-2 0-2 15,3-3-1-15,-2-2-3 16,2-1 4-16,-1-3-7 16,-1-2 2-16,-1-4-2 15,2 2-1-15,-2-6 0 16,0-1 1-16,0-2 0 16,0-1-1-16,0 0 0 15,0 0 0-15,0 0-1 0,0 0-5 16,0 0-10-1,0 0-17-15,0 0-18 0,0-6-7 16,0-8-33-16,-14-7-93 16,-10 0-135-16,-7-1-185 15</inkml:trace>
  <inkml:trace contextRef="#ctx0" brushRef="#br0" timeOffset="-75697.69">11287 4951 483 0,'0'0'145'16,"0"0"-55"-16,0 0-84 15,0 0 32-15,0 0 48 16,0 0 15-16,0 0-19 16,9-17-15-16,3 13-15 15,4 2-15-15,4-2 6 16,4 2-13-16,1-1 0 0,2 3-4 15,-1 0 4-15,0 0-9 16,-7 0-5-16,1 0-4 16,-8 0-3-16,-6 0-7 15,1 0-1-15,-7 0 1 16,0 0-2-16,0 0 0 16,0 0 0-16,0 0-13 15,1 0-7-15,-1 0-22 16,5 0-29-16,1 0-85 15,0-9-251-15</inkml:trace>
  <inkml:trace contextRef="#ctx0" brushRef="#br0" timeOffset="-75004.47">12680 5707 611 0,'0'0'213'15,"0"0"-118"-15,0 0-76 0,0 0-4 16,0 0 74-16,0 0-31 16,-37 0-30-16,12 2-9 15,-10-1 11-15,-5 2 2 16,-8-1-3-16,-10-2 4 15,-9 0-4-15,-12 0-7 16,-10 0-3-16,-7 0 3 16,-4-9-8-16,0 3-1 15,6 3 7-15,6-1 6 16,11 4-12-16,6 0-12 16,7 0 1-16,0 0 3 15,3 5-4-15,3 2 0 16,7-1-2-16,8 0-1 15,11-1 1-15,9-4-1 0,10-1 0 16,9 0 1-16,4 0-9 16,0 0-20-16,0 0-25 15,9 0-31-15,13-3-51 16,8-4-70-16,4 0-142 16</inkml:trace>
  <inkml:trace contextRef="#ctx0" brushRef="#br0" timeOffset="-74205.53">12070 5890 465 0,'0'0'145'15,"0"0"-48"-15,0 0-2 0,-91-9 6 16,67 9-21-1,2 0-18-15,-1 0-14 0,3 0-2 16,0 3-11-16,1 3-1 16,1 2 4-16,4-1-6 15,0-1-8-15,3 3-7 16,2-1-13-16,3 0 0 16,0 3-4-16,2 2-4 15,2 3 4-15,2-2 0 16,0 3 0-16,0-2 0 15,0-1 3-15,0-1 2 16,0-1-3-16,3-1 1 16,9 1-1-16,0-4 0 15,4 3 0-15,3-4 3 0,-2-1-4 16,1-3 2 0,-1 0-2-16,-2 0 1 0,-1-1 2 15,3-1 2-15,2-1-6 16,2 0 3-16,0 0-3 15,3 0 1-15,-3 0 1 16,1-6 0-16,-7 0-2 16,-4 1 1-16,-4 1-1 15,-3 0 4-15,-1-1 0 16,0 3 10-16,1-2-10 16,-3 1 1-16,4-1 0 15,-2-1 3-15,0-2-4 16,4 0 0-16,-4-2 5 0,-2-1-4 15,-1-1 3-15,0 3 1 16,0 0-5-16,0 1 7 16,0 0-4-16,0-1 0 15,-4 1-2-15,-6-3-5 16,-1-1 0-16,-4 0-3 16,-3-3-3-16,-3-2-13 15,-5-2-22-15,-6-5-28 16,-13-4-160-16,-16-5-582 15</inkml:trace>
  <inkml:trace contextRef="#ctx0" brushRef="#br0" timeOffset="-68987.58">19634 1198 244 0,'0'0'83'0,"0"0"-50"16,0 0-14-16,0 0 75 15,0 0 28-15,0 0-17 16,0 0-10-16,0-3-1 0,0 3-21 16,0 0-17-1,0 0-4-15,0 0-7 0,-1 0-8 16,1 0-6 0,0 0-1-16,0 0-5 0,0 0-3 15,0 0-9-15,0 0 5 16,0 0 4-16,0 0-10 15,0 1 5-15,0 6 7 16,0 1-9-16,0 1 1 16,0 1 0-16,0 4-3 15,0-1 9-15,0 4-12 16,0 4-8-16,0 3 5 16,3 2 0-16,3 0-1 15,0-1 0-15,-2-2 0 0,1 0-3 16,0-2 5-16,-3-1-7 15,-1-2 1 1,1 0 0-16,-2-4 0 0,0 1-1 16,0-4 1-16,0-1-2 15,0-3 1-15,0-3 2 16,0-1-1-16,2-2 0 16,-2 1 0-16,0-2-1 15,1 0 0-15,-1 0 1 16,0 0-1-16,0 0-1 15,0 0 0-15,0 0 1 16,0 2 0-16,0-2 1 16,0 0 0-16,0 0-2 15,0 0 1-15,0 0-1 16,0 0 1-16,0 0-1 0,0 0 0 16,0 0 0-16,0 0 0 15,0 0 0-15,0 0 0 16,0 0 0-16,0 1 3 15,0-1-3-15,0 0 0 16,0 0-1-16,0 0 1 16,0 0 0-16,0 0 1 15,0 0-1-15,0 0 0 16,0 0 2-16,0 0-1 16,0 0-1-16,0 0 0 15,0 0 0-15,0 0-1 0,0 0 1 16,0 0 0-1,0 0 3-15,0 0-3 0,0 0-3 16,0 0 3-16,0 0 3 16,0 0-3-16,0 0 0 15,0 0 0-15,0 0 3 16,0 0-5-16,0 0 4 16,0 0-4-16,0 0 1 15,0 0 1-15,0 0 0 16,0 0 0-16,0 0 1 15,0 0 0-15,0 0-1 16,0 0 0-16,0 0 0 0,0 0 0 16,0 0 0-1,0 0 2-15,0 0-1 0,0 0-1 16,0 0 0-16,0 0-3 16,0 0 6-16,0 0-6 15,0 0 3-15,0 0 0 16,0 0-1-16,0 0 0 15,0 0 1-15,0 0 0 16,0 0 0-16,0 0 1 16,0 0 0-16,0 0 0 15,0 0-1-15,0 0 0 16,0 0 0-16,0 0 0 16,0 0 0-16,0 0 0 15,0 0-1-15,0 0 0 0,0 0-1 16,0 0-2-16,0 0 3 15,0 0-2-15,0 0-2 16,0 0-1-16,0 0-1 16,0 0-8-16,0 0 1 15,0 0-10-15,0 0-11 16,0 0-21-16,2 0-78 16,-1 0-77-16,-1 0-164 15</inkml:trace>
  <inkml:trace contextRef="#ctx0" brushRef="#br0" timeOffset="-67073.06">19549 3089 778 0,'0'0'106'0,"0"0"-99"16,0 0-1-16,0 0-2 16,0 0 35-16,0 0 8 15,14 0-17-15,-3 0-3 16,0 0-6-16,1 0 3 16,3 0 6-16,-1 0 4 15,3 0-7-15,1 0-7 16,-1-1-8-16,-3-1-7 15,-2 2-2-15,-1 0-2 16,1 0 0-16,-5 0 1 16,1 0-2-16,-4 2 2 15,-1 0 2-15,3 2 1 16,-3 2 2-16,0 1-1 0,-1 2-1 16,1 1 13-1,-3 2-7-15,0-1-7 0,0 0 1 16,0 0-2-16,-5 0 0 15,-7-1 2-15,0 0 2 16,-4-3-4-16,4 0 0 16,0-2 3-16,3-2-4 15,3 1 0-15,3-3-1 16,2 2-1-16,-1-3-1 16,2 0-1-16,0 0-1 15,0 0 2-15,0 0-2 0,0 0-3 16,0 0 6-16,0 0-5 15,0 0 3-15,0 0-2 16,0 2-2-16,0 1-2 16,2-1 8-16,7 5 1 15,2-1 0-15,-2 1 1 16,2 0 0 0,-2-2-1-16,-2 3-1 0,1-1 0 15,-2-1 0-15,-2 0 1 16,0 0 1-16,-1 2 1 15,1-1 1-15,0 1-2 16,-1 0 3-16,-1 1 1 16,-1-1-6-16,-1 0 6 0,0-3-4 15,0 1 4 1,0-2-6-16,0 0 3 16,0 2 2-16,0 0-1 0,-3-1 2 15,-4 1-1-15,2-1-4 16,-2 0 5-16,-1-3 6 15,-2 1-4-15,-5 0 5 16,-3-2 1-16,-4 1-1 16,-2-2-7-16,4 0-4 15,2 0 3-15,5 0 4 16,1 0-3-16,2 0 1 16,-1-3 1-16,-2-3-5 15,2 1 5-15,1-1-3 0,2 2 8 16,4 0-7-1,-1 0 2-15,4 1-4 0,-2 2 0 16,3-1-3 0,0 1-1-16,0 1 1 0,0 0-1 15,0 0-1-15,0-2 0 16,0 2-1-16,0 0-7 16,0 0-7-16,0 0-9 15,0 0-16-15,0-3-21 16,0-5-86-16,7 1-209 15,1-5-211-15</inkml:trace>
  <inkml:trace contextRef="#ctx0" brushRef="#br0" timeOffset="-66512.61">19173 2994 382 0,'0'0'137'15,"0"0"-50"-15,0 0-5 16,0 0 49-16,0 0 7 16,0 0-43-16,0-6-46 15,2 6-18-15,8 0 1 16,2 0 17-16,6 0 7 15,3 0-27-15,-1 0-15 16,2 0 5-16,0 0 0 16,-5 0-10-16,-3 0 4 15,-3 0-5-15,-5 0 2 16,-3 0-3-16,1 0 0 0,-4 0-1 16,0 0-4-16,0 0 1 15,0 0-1-15,0 0-2 16,0 0 0-16,0 0 0 15,0 0-1-15,0 0 0 16,0 0-6-16,0 0-8 16,0 0-19-16,0 0-27 15,2-3-99-15,1 2-161 16,-2-1-160-16</inkml:trace>
  <inkml:trace contextRef="#ctx0" brushRef="#br0" timeOffset="-65549.58">19370 3924 514 0,'0'0'222'0,"0"0"-187"15,0 0-33-15,0 0 23 16,0 0 32-16,0 0 9 16,84 0-5-16,-44 0 1 15,12 0-28-15,8 0-6 16,9 0-3-16,5 0 8 16,5 0 2-16,2 2 6 15,-1 1-19-15,-1 2 4 16,-4-1-1-16,-4-1-9 15,-5-1-3-15,-10 3-6 0,-6-4 3 16,-2 3 1-16,-6-2-4 16,-5-2-3-16,-7 4-3 15,-9-4 2-15,-8 0-3 16,-8 0 0-16,-4 0 0 16,-1 0 1-16,0 0-1 15,0 0-1-15,0 0 0 16,0 2-3-16,0-2-21 15,0 0-31-15,4 0-81 16,-1 2-144-16,-3 0-219 16</inkml:trace>
  <inkml:trace contextRef="#ctx0" brushRef="#br0" timeOffset="-63468.69">20029 4334 473 0,'0'0'191'0,"0"0"-162"15,0 0-23-15,0 0 4 16,0 0 54-16,0 0 24 15,-13-33 2-15,6 27-28 16,-1 0-24-16,-2 1-10 16,-4-1 8-16,-2 1-9 0,-1 0-4 15,0 1-15 1,2 3 3-16,-1-2-7 0,3 3-3 16,-3 0 3-16,3 0-3 15,-1 0 2-15,2 0 0 16,2 0 4-16,0 0 3 15,-1 1-6-15,0 5 2 16,0 0 0-16,3 3 2 16,-1-3 1-16,0 2-6 15,2 3-2-15,-1-2 3 16,2 3-1-16,2 1 5 16,-2-2 2-16,1 0 2 0,3-1-5 15,1-1 1-15,0-2-2 16,1 2-1-16,0 0-2 15,0 1 2-15,0 0-1 16,0-1 0-16,0 3 1 16,2-3 0-16,8 1 5 15,2-1-7-15,1-1-2 16,2-2 0-16,0 0 0 16,0-2 0-16,-3-1 3 15,0-2-2-15,-3 1 0 16,0-1 0-16,0-1-2 15,3 2 2-15,-2-2 2 16,1 0-3-16,3 0 3 0,2 0-2 16,-2 0-1-1,0 0 0-15,-3 0 1 0,-4 0 1 16,-4 0 0-16,-2-2 8 16,-1-1-1-16,2 2 3 15,1-2 1-15,1-3-8 16,3 2-3-16,1-2-2 15,-1-4 0-15,1 2 2 16,1-1-2-16,-3 0 1 16,1 2 0-16,-2 1 0 15,-1-1 2-15,-2 0 6 16,0 0 0-16,3-2-2 16,-4-1-1-16,1 1-6 15,0 1 1-15,-2 0-2 0,0 2 0 16,0 2 1-16,0-2 0 15,0 0 0-15,0 0 2 16,0 2 3-16,0-2 4 16,-5 0 0-16,-4-1-7 15,2-1-2-15,2 4-1 16,-1 0 1-16,0-3 1 16,1 3-2-16,-2 1 3 15,0-2-3-15,-1 3 2 16,-2-3-1-16,1 1 0 15,2 2-1-15,0 1 1 16,2-1 0-16,5 2 1 16,-2 0-2-16,2 0 0 0,0 0 0 15,0 0 1 1,-1 0-1-16,1 0 2 0,0 0-2 16,0 0 0-16,0 0 2 15,0 0-2-15,0 0 1 16,0 0-3-16,0 0 4 15,0 0-2-15,0 0 0 16,0 0-1-16,0 0 1 16,0 0 1-16,0 0 1 15,0 0-2-15,0 0 2 16,0 0 1-16,0 0-1 16,0 0 0-16,0 0-2 0,0 0 0 15,0 0 0-15,0 0 1 16,0 0-1-16,0 0-1 15,0 0 1 1,0 0 0-16,0 0 0 0,0 0 0 16,0 0 0-16,0 0 0 15,0 0 0-15,0 0 0 16,0 0 1-16,0 0-1 16,0 0 2-16,0 0-1 15,0 0-1-15,0 0 0 16,0 0 0-16,0 0 0 15,0 0 0-15,0 0 0 16,0 0 1-16,0 0 0 16,0 0-1-16,0 0 1 15,0 0 0-15,0 0-1 0,0 0 1 16,0 0-1-16,0 0 0 16,0 0 0-16,0 0 2 15,0 0-2-15,0-1 1 16,0 1-1-16,0 0 1 15,0 0-1-15,0 0-1 16,0 0 1-16,0 0 0 16,0 0 0-16,0 0 0 15,0 0 0-15,0 0 0 16,0 0 0-16,0 0 1 0,0 0-1 16,0 0 0-1,0-1 0-15,0 1 2 0,0 0-2 16,0 0 0-1,0 0 0-15,0 0 0 0,0 0 0 16,0 0-2-16,0 0 2 16,0 0 0-16,0 0 0 15,0 0 2-15,0 0 1 16,0 0-3-16,0 0 2 16,0 0 0-16,0 0-2 15,0 0 0-15,0 0-1 16,0 0 1-16,0 0 0 15,0 0 0-15,0 0 0 16,0 0 0-16,0 0 2 16,0 0-2-16,0 0 0 0,0 0 0 15,0 0 0-15,0 0 0 16,0 0 0-16,0 0 0 16,0 0-1-16,0 0 1 15,0 0 0-15,0 0 1 16,0 0 0-16,0 0-1 15,0 0 0-15,0 0 1 16,0 0-1-16,0 0 1 16,0 0-1-16,0 0 0 15,0 0 0-15,0 0 0 16,0 0-1-16,0 0-5 16,0 0-18-16,0-3-37 0,0-4-40 15,0-7-122-15,1-8-313 16</inkml:trace>
  <inkml:trace contextRef="#ctx0" brushRef="#br0" timeOffset="-62584.43">20095 3038 153 0,'0'0'99'0,"0"0"-37"15,0 0-13-15,0 0 41 16,0 0 26-16,0 0-19 15,0-3-15-15,0 3-12 16,0 0-4-16,0 0-5 16,0 0 7-16,0 0-13 0,0 0-12 15,0 0-4 1,0 9-3-16,0 1 14 0,0 7-15 16,0 3-7-16,5 5 3 15,-2 1 1-15,1 3-10 16,1 4-8-16,1 1 0 15,1 3 1-15,1 2 2 16,-1 2-7-16,1 2 1 16,-1-1 1-16,-3-4-1 15,0-3-3-15,0-6-3 16,-1-4-4-16,-2-3 1 16,-1-2 3-16,0 0-1 15,0-4 0-15,0-4-1 16,0-1-2-16,0-2 1 0,0-4-2 15,0-2-3 1,2 0 3-16,-2-3 0 0,0 0 0 16,0 0-1-16,0 0 1 15,1 0-3-15,-1 0-7 16,0 0-5-16,4 0-9 16,-3 0-8-16,1 0-26 15,3 0-62-15,3-6-92 16,4-5-44-16,2 0-116 15</inkml:trace>
  <inkml:trace contextRef="#ctx0" brushRef="#br0" timeOffset="-60761.7">20331 3568 452 0,'0'0'205'16,"0"0"-113"-16,0 0-37 15,0 0 38-15,0 0 22 16,0 0-22-16,0-2-36 16,0 2-28-16,0 0-5 15,0 0-2-15,0 0 0 16,0 0 0-16,0 8-4 0,0 5 13 16,-6 1-6-1,-1 0-4-15,-1 2-5 0,-1-1 0 16,0 3-2-16,0 0 0 15,-1-4 0-15,4 4-7 16,0-3-1-16,1-1-1 16,2 2-2-16,2-5-2 15,-2 1 1-15,1-3 1 16,1 0-3-16,-2 0 0 16,2-2 0-16,1-2 0 15,0 0 0-15,0-4 1 16,0-1-1-16,0 0 0 15,0 0 1-15,0 0 2 16,0 0 3-16,-2 0 8 16,1 0-1-16,-4 0 6 0,-2-11-1 15,-8-4-15-15,0-6-3 16,-3-2 0-16,0 1-1 16,0-2 3-16,-2 3-3 15,1 1 1-15,-1 2-3 16,1 2 1-16,0 1 0 15,1 3 2-15,5 1 0 16,2 2 0-16,4 4 0 16,3 3 0-16,0-2 1 15,3 3-2-15,1 0 1 16,0 1-2-16,0 0 0 16,0 0 2-16,0 0-2 0,0 0-1 15,0 0 1-15,0 0 0 16,0 0-1-1,0 0-1-15,0 0-3 16,0 0 3-16,12 0 1 0,1 0 3 16,11 6 0-16,7-1 0 15,5 0 0-15,0-2 0 16,-2-3 0-16,-5 0 1 16,-7 1-1-16,-10-1 0 15,-3 0 1-15,-6 0-1 16,-3 0 0-16,1 0 0 15,1 2-1-15,1-2 0 16,3 1 1-16,2 1 0 0,-2-2 1 16,2 0-1-1,-3 0 1-15,-2 0-1 0,0 0 0 16,1 0 0-16,1 0-1 16,-2 0 2-16,2 0-2 15,0 0 1-15,-2 0-1 16,-1 0 0-16,-1 1 2 15,-1-1-1-15,2 0 1 16,-2 0-1-16,0 0 0 16,0 0 0-16,0 0 0 15,0 2 0-15,0-1 0 16,0-1 2-16,0 2-2 0,0-2 0 16,0 0 0-1,0 0 0-15,0 0 0 0,0 2-2 16,0-2 1-16,0 0 0 15,0 2-2-15,-6 1 2 16,-2 2-1-16,-6 2 2 16,1 3 1-16,-1 0 1 15,1 0-2-15,4-3 0 16,1 0-2-16,3-1 2 16,1 0 0-16,1-3-2 15,0 2 1-15,1-3 0 16,0 2 0-16,2 1 0 15,0 1-3-15,0 0 0 16,0-2 2-16,0 4 1 16,0-2 1-16,0 0 0 0,0-2-3 15,0 0 3 1,0 2 0-16,4-3 0 0,-3 2 0 16,1-1 0-16,-1 0 0 15,-1-1 1-15,0 0 0 16,2 0-1-16,-2 0 0 15,0 2 0-15,0-1 1 16,0-1-3-16,0 2 3 16,0-3-2-16,0 1 2 15,0-1-1-15,0-2 0 16,0 0-1-16,1 0 1 16,-1 0 2-16,0 0-2 0,0 1 0 15,0 1 0-15,0-2 0 16,0 1 1-16,0-1-1 15,0 0 0 1,0 0 0-16,0 0 0 16,0 0 1-16,0 0-1 0,0 0 2 15,0 0-2-15,0 0 1 16,0 0-1-16,0 0 0 16,0 0 0-16,0 0 0 15,0 0 0-15,0 0 1 16,0 0 1-16,0 0-2 15,0 0 1-15,0 0-1 16,0 0 0-16,0 0 0 16,2 0-1-16,-2 0 1 15,0 0 0-15,0 0 0 0,0 0 0 16,0 0 1-16,0 0-1 16,0 0-1-16,0 0 1 15,0 0 1-15,0 0-1 16,0 0 0-16,0 0-1 15,0 0 0-15,0 0 1 16,0 0-1-16,0 0 0 16,0 0 1-16,0 0 1 15,0 0-1-15,0 0 0 16,0 0 0-16,0 0 0 16,0 0 0-16,0 0 1 15,0 0-2-15,0 0 1 0,0 0 0 16,0 0 0-16,0 0-2 15,0 0 1-15,0 0-6 16,0 0-6 0,0 0-13-16,0 0-21 0,3 0-51 15,7 0-126-15,2-4-232 16,2-11-167-16</inkml:trace>
  <inkml:trace contextRef="#ctx0" brushRef="#br0" timeOffset="-58830.42">19971 1342 106 0,'0'0'297'0,"0"0"-225"16,0 0-25-16,0 0-10 15,0 0 35-15,0 0 15 16,0 0-19-16,-8-19-25 15,11 15 11-15,1-2 8 16,0 2-13-16,1 2 0 16,1-2-2-16,2 0-17 15,3 1-8-15,3 1-13 16,5 0 5-16,2 2-1 0,2 0-2 16,2 0 4-1,-1 0-2-15,-2 6-1 0,-1-1 3 16,-5 5-7-16,-4-4-4 15,-3 1 2-15,-5 3 2 16,4 0-4-16,-6 4 3 16,1 2-1-16,-3-3 0 15,0 2-1-15,0 0-2 16,0-2 1-16,-14 4 3 16,-2-2 9-16,-10 1-10 15,-3 0 8-15,-3-1 0 16,1-1-14-16,1-1 5 15,5-2-2-15,4-1-3 0,3-2 1 16,4-1-2 0,6 1 1-16,3-4 0 0,4 1-2 15,-1-2-1-15,2-1 0 16,0-2 3-16,0 0-2 16,0 0 0-16,0 3 0 15,11-1 2-15,11 1 1 16,9 1 0-16,7-1 6 15,9-3-6-15,-2 2 6 16,1-1-3-16,-2 1-4 16,-8-1 3-16,-3 2 0 15,-10 0 0-15,-6 0-2 16,-9-2 1-16,-5-1 0 16,-1 3-1-16,-2-3 0 15,0 0 4-15,0 0-3 0,0 0 0 16,0 0-1-16,0 0 1 15,0 0-1-15,0 0 0 16,0 0 0-16,0 0-1 16,0 0 2-16,0 0-1 15,0 0-1-15,0 0 0 16,0 0 0-16,0 0-7 16,0 0-15-16,0 0-30 15,-6 0-84-15,-18 0-189 16,-9 0-169-16</inkml:trace>
  <inkml:trace contextRef="#ctx0" brushRef="#br0" timeOffset="-53761.54">20579 4289 186 0,'0'0'71'16,"0"0"-40"-16,0 0-23 0,0 0 2 16,0 0 41-16,0 0 22 15,-34-32-4-15,32 29 0 16,2 2-8-16,0 0 4 15,-2-1 6-15,-1 0-7 16,-2 0-19-16,0-2-10 16,-7 1-6-16,0 0-7 15,-4-1-8-15,-1 1 13 16,3-2-3-16,-2 4-4 16,3-1-1-16,1 1-2 0,1 1-2 15,-2 0 0-15,0 0-6 16,-3 0 1-16,0 0 3 15,-1 8-5-15,2-2-1 16,-4 2-2-16,3 3 0 16,0 0 1-16,-1 2-3 15,1 3 2-15,-1 2-4 16,3 0 13-16,0-2-5 16,-1-1 5-16,5 1-8 15,-2-1 3-15,5 3-4 16,2 0 3-16,2 0-5 15,3 4-2-15,0 2 5 16,0-1-3-16,3-1 0 16,9-1-3-16,4-4-2 15,1 1-3-15,-1-6 5 0,-1-2 4 16,-1-2-1-16,-4-3 0 16,0 0-2-16,1-3 1 15,3 2-2-15,5-1 7 16,5-2-2-16,1-1 1 15,-1 0-5-15,0 0 3 16,-2 0-3-16,-4-4 5 16,-3-2-4-16,-4-3 1 15,-3 4 5-15,-2 0-4 16,0-1-3-16,-1 1 3 16,-1-1 4-16,-1 2-6 15,0-2 2-15,1-1 1 0,-2-2 2 16,-2-1-4-16,0 1 1 15,0-3 0-15,0 1 3 16,0 0-4-16,0 1 0 16,-6 0 0-16,0 1-3 15,2 1 2-15,1 2-2 16,-3 0 0-16,1 1 0 16,-2-1-2-16,-1 0 1 15,-1 2 1-15,0-2 1 16,-1 1 0-16,1 3 0 15,0-1 0-15,2 1 3 16,1 1-4-16,1 1 1 16,1 0-1-16,-2 0 2 0,-4 0-1 15,0 0-1-15,0 0 1 16,-2 0 1-16,2 4 0 16,-1 2-2-16,1 3 2 15,1-2 0-15,0 0-1 16,3 2 1-16,-3 1-2 15,1-2 0-15,1 5 2 16,-2-1-2-16,2 0 6 16,4 1-2-16,0 0-4 15,3-1 4-15,0 1-4 16,0-3 0-16,0 0 1 16,0-3-1-16,0-3 1 0,-2-2 0 15,1-1-1 1,1-1 1-16,0 0 0 0,0 0-1 15,0 0 3-15,0 0-1 16,0 0-1-16,0 0 1 16,0 0 4-16,0 0-5 15,0 0 0-15,0 0 3 16,0 0 3-16,0 0-4 16,0 0 0-16,0 0-1 15,0 0-1-15,0 0 0 16,0 0 0-16,0 0-1 15,0 0 3-15,0 0-2 16,0 0-1-16,0 0 0 0,0 0 0 16,0 0 0-1,0 0 0-15,0 0 0 0,0 0 0 16,0 0 0-16,0 0 2 16,0 0 1-16,0 0-3 15,0 0 1-15,0 0-1 16,0 0 1-16,0 0-1 15,0 0 4-15,0 0-8 16,0 0 7-16,0 0-3 16,0 0 0-16,0 0 0 15,0 0 1-15,0 0-1 16,0 0 0-16,0 0 1 16,0 0-1-16,0 0 0 15,0 0 0-15,0 0 0 0,0 0 0 16,0 0 0-16,0 0 1 15,0 0-1-15,0 0 0 16,0 0 0-16,0 0 0 16,0 0 3-16,0 0-1 15,0 0-2-15,0 0 1 16,0 0 0-16,0 0-1 16,0 0-3-16,0 0 2 15,0 0 1-15,0 0-1 16,0 0 3-16,0 0-2 15,0 0 0-15,0 0-2 16,0 0 2-16,0 0 2 16,0 0-1-16,0 0-1 15,0 0 1-15,0 0-1 16,0 0-1-16,0 0 0 0,0 0 0 16,0 0 1-16,0 0 0 15,0 0 0-15,0 0 0 16,0 0 1-16,0 0-1 15,0 0 0-15,0 0 0 16,0 0 0-16,0 0 1 16,0 0-1-16,0 0 0 15,0 0-2-15,0 0 0 16,0 0 2-16,0 0 2 16,0 0-2-16,0 0 0 0,0 0-1 15,0 0 1 1,0 0 0-16,0 0 1 15,0 0-1-15,0 0 1 16,0 0-1-16,0 0 0 0,0 0-1 16,0 0 4-16,0 0-3 15,0 0 0-15,0 0-1 16,0 0-2-16,0 0 3 16,0 0 0-16,0 0 0 15,0 0 0-15,0 0 0 16,0 0 0-16,0 0 2 15,0 0-1-15,0 0-1 16,0 0 0-16,0 0-2 0,0 0 2 16,0 0-1-1,0 0 1-15,0 0 0 16,0 0 0-16,0 0 0 0,0 0 0 16,0 0 0-16,0 0 0 15,0 0 1-15,0 0-1 16,0 0 2-16,0 0-4 15,0 0 4-15,0 0-3 16,0 0 1-16,0 0 0 16,0 0-2-16,0 0 1 15,0 0 1-15,0 0 2 16,0 0-2-16,0 0 0 16,0 0 0-16,0 0 3 15,0 0-3-15,0 0 0 0,0 0 0 16,0 0 0-16,0 0-2 15,0 0 2-15,0 0 0 16,0 0 0-16,0 0 0 16,0 0-1-16,0 0 1 15,0 0 3-15,0 0-3 16,0 0-2-16,0 0 2 16,0 0 0-16,0 0 0 15,0 0 0-15,0 0 0 16,0 0 2-16,0 0-2 15,0 0 0-15,0 0 0 16,0 0-2-16,0 0-2 16,0 0 4-16,0 0 2 15,0 0-2-15,0 0 1 16,0 0-1-16,0 0 2 0,0 0-2 16,0 0 1-16,0 0-1 15,0 0 1-15,0 0-2 16,0 0 1-16,0 0 0 15,0 0 0-15,0 0-3 16,0 0 3-16,0 0-1 16,0 0 1-16,0 0 0 15,0 0 2-15,0 0-1 16,0 0 0-16,0 0-1 16,0 0 0-16,0 0-1 0,0 0 1 15,0 0 1-15,0 0-1 16,0 0-1-16,0 0-2 15,0 0 3-15,0 0 0 16,0 0 1-16,0 0 0 16,0 0-1-16,0 0 0 15,0 0-1-15,0 0 1 16,0 0 3-16,0 0-3 16,0 0 0-16,0 0-2 15,0 0 5-15,0 0-6 16,0 0 4-16,0 0-1 15,0 0 2-15,0 0-1 16,0 0-2-16,0 0 2 0,0 0-1 16,0 0 0-1,0 0 0-15,0 0 0 0,0 0 0 16,0 0 0-16,0 0 0 16,0 0-1-16,0 0 1 15,0 0 1-15,0 0-1 16,0 0 0-16,0 0-2 15,0 0 4-15,0 0-2 16,0 0 0-16,0 0 0 16,0 0 0-16,0 0 0 15,0 0 0-15,0 0-1 16,0 0 0-16,0 0 1 0,0 0 0 16,0 0 0-1,0 0 0-15,0 0 0 0,0 0 1 16,0 0 0-16,0 0-1 15,0 0 0-15,0 0 0 16,0 0 0-16,0 0 0 16,0 0-1-16,0 0 1 15,0 0 0-15,0 0 1 16,0 0-1-16,0 0 0 16,0 0-2-16,0 0 4 15,0 0-2-15,0 0 0 16,0 0 0-16,0 0-1 15,0 0 3-15,0 0-2 16,0 0 0-16,0 0-1 16,0 0-1-16,0 0 3 15,0 0-2-15,0 0 2 16,0 0 0-16,0 0-1 0,0 0 0 16,0 0 0-16,0 0 1 15,0 0-1-15,0 0 0 16,0 0 1-16,0 0-1 15,0 0 0-15,0 0-1 16,0 0 0-16,0 0 1 16,0 0 1-16,0 0-1 15,0 0 0-15,0 0 0 16,0 0 0-16,0 0 0 16,0 0 1-16,0 0-1 15,0 0 1-15,0 0-1 16,0 0 0-16,0 0-1 0,0 0 0 15,0 0 1-15,0 0-1 16,0 0 1-16,0 0 0 16,0 0 1-16,0 0 0 15,0 0-1-15,0 0-1 16,0 0 1-16,0 0 0 16,0 0 0-16,0 0-1 15,0 0 1-15,0 0 0 16,0 0 1-16,0 0-1 15,0 0 0-15,0 0 0 16,0 0 0-16,0 0 0 16,0 0 0-16,0 0 0 15,0 0 0-15,0 0 0 0,0 0 0 16,0 0 1-16,0 0-2 16,0 0 1-16,0 0-1 15,0 0 1-15,0 0 0 16,0 0 2-16,0 0-2 15,0 0 0-15,0 0 1 16,0 0-1-16,0 0 1 16,0 0-1-16,0 0-1 15,0 0-2-15,0 0 3 16,0 0 1-16,0 0-1 16,0 0-1-16,0 0 1 15,0 0 1-15,0 0-1 0,0 0 0 16,0 0 0-16,0 0 2 15,0 0-2-15,0 0 0 16,0 0-2-16,0 0 2 16,0 0 1-16,0 0-1 15,0 0 0-15,0 0 0 16,0 0-1-16,0 0 1 16,0 0 0-16,0 0 0 15,0 0 0-15,0 0 2 16,0 0-2-16,0 0-1 15,0 0 1-15,0 0 0 16,0 0 0-16,0 0-1 16,0 0 2-16,0 0-2 15,0 0 2-15,0 0 0 16,0 0-1-16,0 0 1 0,0 0-1 16,0 0 0-16,0 0 0 15,0 0 0-15,0 0-1 16,0 0 0-16,0 0-1 15,0 0 0-15,0 0-4 16,0 0-18-16,0 0-31 16,0 0-38-16,0 10-82 15,0 2-49-15,0 7 9 16,0 0-134-16</inkml:trace>
  <inkml:trace contextRef="#ctx0" brushRef="#br0" timeOffset="-52864.39">20515 5070 377 0,'0'0'65'16,"0"0"-14"-16,0 0 52 15,0 0 20-15,0 0-14 16,0 0-32-16,0 0-34 0,-39-25-9 16,31 25 3-1,-2 0 1-15,-4 0-8 0,1 0 12 16,-2 0-1-16,-1 0-3 15,1 0 1-15,-6 5-11 16,1 4-3-16,-2-1-4 16,1 1-2-16,5 1 1 15,3 2-10-15,0 1-4 16,4 4-4-16,1 1 0 16,2 2-2-16,3 2 3 15,1 1 1-15,2 1-4 16,0 0 0-16,0 1 2 15,0-2-6-15,3-2 3 16,10 0 1-16,1-1 0 16,0 0 1-16,2-5 1 15,-3-2-2-15,2-5-1 16,-1-1 1-16,-3-4-1 0,-3-2 0 16,-4-1 0-1,3 0 1-15,1 0 0 0,1-2 4 16,3-9 3-16,1-5-6 15,-2 1 3-15,-3-4-3 16,-1 1 7-16,-3 1-7 16,-4 2 3-16,0 1-1 15,0 2 0-15,0 1 4 16,0 5 2-16,0-1-3 16,-4 0-6-16,-6 0 1 15,-1 0 3-15,-2-2-2 16,-4 1 0-1,-2 1-2-15,1 2 2 16,-3-1-2-16,0 2 0 0,3 0 1 0,0 0-1 16,3 2-2-16,2-3-7 15,4 2-16-15,0 0-22 16,0-3-49-16,0 1-117 16,0 0-87-16,-4-3-82 15</inkml:trace>
  <inkml:trace contextRef="#ctx0" brushRef="#br0" timeOffset="-52417.65">19867 4997 339 0,'0'0'176'15,"0"0"-87"-15,0 0-24 16,0 0 44-16,0 0 6 16,0 0-14-16,-1-4-31 15,1 4-39-15,6 0-22 16,10 0 13-16,5 0 24 16,0 0-4-16,1 0-15 15,-3 0-16-15,-4 0 2 0,0 0 3 16,-3-1-2-16,-3 0-2 15,-3-1 2-15,-2 1 2 16,-2 1-4-16,-1 0-3 16,1 0-4-16,1 0-1 15,-1 0-2-15,-2-2-1 16,1 2 0-16,-1 0 1 16,0 0-2-16,0 0 0 15,0 0 2-15,0-1-4 16,0 1 1-16,0 0-9 15,0 0-13-15,0 0-34 16,0 0-95-16,3 0-154 16,2 0-89-16</inkml:trace>
  <inkml:trace contextRef="#ctx0" brushRef="#br0" timeOffset="-51776.01">20928 5666 509 0,'0'0'282'0,"0"0"-202"0,0 0-68 16,0 0 10-1,0 0 24-15,0 0 41 0,-78 0 7 16,53 0-20-16,-1 0-15 16,1 0-15-16,-6 0-4 15,-9 0-11-15,-8 0-2 16,-13 0 3-16,-12-2-3 15,-7-3-12-15,-14-3-3 16,-6-1-3-16,-2 3-2 16,6 4 2-16,18-1 0 15,16 3-3-15,11 0-3 16,11 0-3-16,1 9-4 16,5-1 4-16,0 0 1 15,7-3 0-15,1 0-1 0,10-4 0 16,7 0-2-16,6-1 2 15,3 0-11-15,0 0-6 16,0 0-18-16,0 0-21 16,0 0-67-16,18 0-143 15,9 0-113-15</inkml:trace>
  <inkml:trace contextRef="#ctx0" brushRef="#br0" timeOffset="-47597.65">20465 5934 745 0,'0'0'108'16,"0"0"-108"-16,0 0 6 15,0 0 14-15,0 0 60 16,0 0 1-16,-47-27-10 16,36 23-28-16,-4 1-6 15,3 0 7-15,-2 1-12 16,0 2-15-16,-1-1 0 16,0 1 7-16,-3 0-11 15,3 0 1-15,-1 0-1 16,4 0-3-16,0 0 1 15,0 7-5-15,3 2-4 16,0-2 0-16,0 3-1 0,3 1 2 16,0 1-2-1,2 2 0-15,1 6-1 16,0-3 0-16,1-1 2 0,-2 1-2 16,3-2 1-16,1-1-3 15,0 2 2-15,0-3-1 16,1 2 0-16,9-4 1 15,2 0-2-15,3-1 2 16,-1-1 0-16,2-1-1 16,-1 1 1-16,3-3 1 15,-4-1-1-15,5 1 0 16,-3 0 7-16,1-2 1 16,-2-2-4-16,-4-2-1 15,-2 2-2-15,-1-2 2 0,-1 0-2 16,4 0-1-16,-2 0 3 15,-2 0 0-15,2 0-1 16,-5 0 4-16,2-4 3 16,2-4 6-16,0-4-1 15,0 1-4-15,0-3-5 16,-3 1 0-16,0 1 0 16,0 0 1-16,-1-1-5 15,-1 2 5-15,0 0-1 16,-3-3 5-16,0 0-1 15,0-1-4-15,0-1 0 16,0 0 1-16,0 0 2 16,-6 4-4-16,-1 0 1 0,-2 2 2 15,1 2-4 1,-1 0-2-16,-3 1-1 0,3-3 1 16,0 3 1-16,1 1 2 15,0 2-1-15,4 1 1 16,-1 0 1-16,2 1 3 15,1 1-5-15,-2 0 2 16,1-1-3-16,-1 0 0 16,-1 1-1-16,1 1-1 15,1-1 0-15,1 1 0 16,-1 0-1-16,2-2 0 16,1 2 0-16,0 0 0 15,0 0-2-15,0 0-1 0,0 0 1 16,0 0 0-16,0 0-1 15,0 0 2-15,0 0-1 16,0 0 0-16,0 0 0 16,0 0 2-16,0 0 0 15,0 0 1-15,0 0 0 16,0 0 0-16,0 0 1 16,0 0-1-16,0 0 0 15,0 0 0-15,-2 0 0 16,2 0 0-16,0 0 1 15,0 0-1-15,0 0 0 0,0 0-1 16,0 0 2-16,0 0-1 16,0 0 0-16,0 0 1 15,0 0-1-15,0 0 0 16,0 0 0-16,0 0-1 16,0 0 2-16,0 0-1 15,0 0 0-15,0 0 0 16,0 0 0-16,0-1 1 15,0 1-1-15,-1 0 0 16,-2-1 3-16,3 1-3 16,0 0-1-16,0 0 0 15,0 0 2-15,0 0-1 16,0 0 0-16,0 0-2 16,0 0 2-16,0 0-1 15,0-2 1-15,0 2 0 0,0 0 0 16,0 0 0-16,0 0 0 15,0 0 1 1,0 0-1-16,0 0 2 0,0 0 1 16,0 0-2-16,0 0 1 15,0 0 2-15,0 0-2 16,0 0-1-16,0 0 2 16,0 0-2-16,0 0 0 15,0 0-1-15,0 0 0 16,0 0 1-16,0 0-3 15,0 0 2-15,0 0-1 16,0 0 1-16,0 0 0 16,0 0 1-16,0 0-1 0,0-3 2 15,0 3 0 1,0 0-2-16,0 0 0 0,0 0 1 16,0 0-1-16,0 0 0 15,0 0 0-15,0 0 0 16,0 0-1-16,0 0 2 15,0 0-2-15,0 0 2 16,0 0-1-16,0 0 1 16,0 0 0-16,0 0-1 15,0 0 0-15,0 0 1 16,0 0-1-16,0 0 0 16,0 0-1-16,0 0 1 0,0-1 0 15,0 1 0-15,0 0 0 16,0 0 1-16,0 0-1 15,0-2 2-15,0 2-1 16,0 0-1-16,0 0 0 16,0 0-2-16,0 0 2 15,0 0 0-15,0 0 1 16,0 0-1-16,0 0 1 16,0 0 0-16,0 0-1 15,0 0 0-15,0 0 1 16,0 0-1-16,0 0 1 15,0 0-2-15,0 0 0 16,0 0 1-16,0 0-1 16,0 0 0-16,0 0 0 0,0 0 1 15,0 0 2-15,0 0-2 16,0 0 0-16,0 0 0 16,0 0 1-16,0 0 0 15,0 0-1-15,0 0-1 16,0 0 1-16,0 0 0 15,0 0 0-15,0 0 0 16,0 0-1-16,0 0 1 16,0 0 0-16,0 0 0 15,0 0 1-15,0 0-1 16,0 0-1-16,0 0 1 16,0 0 0-16,0 0 0 15,0 0 0-15,0 0 0 0,0 0 0 16,0 0 0-16,0 0 0 15,0 0 1-15,0 0-2 16,0 0 1-16,0 0 0 16,0 0 1-16,0 0-1 15,0 0-1-15,0 0 1 16,0 0-1-16,0 0 2 16,0 0-2-16,0 0 0 15,0 0 1-15,0 0 0 16,0 0 0-16,0 0 0 15,0 0 0-15,0 0 0 16,0 0 0-16,0 0 0 16,0 0-1-16,0 0 1 0,0 0 1 15,0 0-1-15,0 0-1 16,0 0 1-16,0 0-1 16,0 0 1-16,0 0 0 15,0 0 0-15,0-2 1 16,0 2-1-16,0 0 0 15,0 0 0-15,0 0 0 16,0 0 0-16,0 0 0 16,0 0 0-16,0 0-1 15,0 0 1-15,0 0-1 16,0 0 0-16,0 0 1 16,0 0 0-16,0 0 0 15,0 0 1-15,0 0-1 0,0 0 1 16,0 0-1-16,0 0 0 15,0 0 0-15,0 0 0 16,0 0-1-16,0 0 1 16,0 0-1-16,0 0 1 15,0 0 0-15,0 0 2 16,0 0-3-16,0 0 1 16,0 0 0-16,0 0 0 15,0 0 1-15,0 0-1 16,0 0-1-16,0 0-1 15,0 0 2-15,0 0-2 0,0 0 2 16,0 0 0-16,0 0-1 16,0 0 1-1,0 0 0-15,0 0-1 16,0 0 1-16,0 0-1 0,0 0 0 16,0 0 0-16,0 0 1 15,0 0 0-15,0 0-1 16,0 0 2-16,0 0-1 15,0 0 0-15,0 0 0 16,0 0 0-16,0 0 0 16,3 0 0-16,-3 0-1 15,0 0-1-15,0 0 2 16,0 0 0-16,0 0 0 16,0 0 0-16,0 0 0 15,0 0 1-15,0 0-1 0,0 0-1 16,0 0 1-16,0 0-1 15,0 0 1-15,0 0 0 16,0 0-1-16,0 0 0 16,0 0 2-16,0 0-2 15,0-2 1-15,0 2 0 16,0 0 1-16,0 0 0 16,0 0-1-16,0 0 0 15,0 0 0-15,0 0 0 16,1 0-1-16,-1 0 1 0,2 0-2 15,-2 0 1 1,0 0-1-16,0 0 2 16,0 0 0-16,0 0 0 15,0 0 1-15,0 0 0 16,0 0-1-16,0 0 0 0,0 0 0 16,0 0 0-16,0 0-1 15,0 0 0-15,0 0 0 16,0 0 0-16,0 0 1 15,0 0-1-15,0 0 1 16,0 0 0-16,0 0 0 16,0 0 0-16,0 0 0 15,0 0-1-15,0 0 0 16,0 0 0-16,0 0 0 16,0 0 0-16,0 0 1 15,0 0 0-15,0 0 0 0,0 0 0 16,0 0 1-16,0 0-1 15,0 0 0-15,0 0 0 16,0 0 0-16,0 0-1 16,0 0 1-16,0 0 0 15,0 0-1-15,0 0 1 16,0 0 0-16,0 0-1 16,0 0 1-16,0 0 0 15,0 0 0-15,0 0 0 16,0 0 0-16,0 0 0 15,0 0 1-15,0 0-1 16,0 0 0-16,0 0 0 16,0 0 0-16,0 0 0 15,0 0 0-15,0 0 0 0,0 0 0 16,0 0 1-16,0 0-1 16,0 0-1-16,0 0 1 15,0 0 0-15,0 0-1 16,0 0 0-16,0 0 2 15,0 0-1-15,0 0 0 16,0 0 0-16,0 0 0 16,0 0 1-16,0 0-1 15,0 0 0-15,0 0 0 16,0 0-1-16,0 0 1 16,0 0 0-16,0 0 0 15,0 0 1-15,0 0-2 0,0 0 1 16,0 0-1-1,0 0 1-15,0 0 0 0,0 0 1 16,0 0-1-16,0 0 0 16,0 0 0-16,0 0 0 15,0 0 1-15,0 0-1 16,0 0-1-16,0 0 1 16,0 0-1-16,0 0 0 15,0 0 1-15,0 0 0 16,0 0 0-16,0 0 1 15,0 0-1-15,0 0 0 16,0 0 0-16,0 0 0 0,0 0 2 16,0 0-2-16,0 0-1 15,0 0 1-15,0 0 0 16,0 0 0-16,0 0 0 16,0 0 0-1,0 0 0-15,0 0 0 0,0 0 0 16,0 0 0-16,0 0 0 15,0 0 0-15,0 0 0 16,0 0 0-16,0 0 0 16,0 0 0-16,0 0 0 15,0 0 0-15,0 0 0 16,0 0-1-16,0 0 1 16,0 0 0-16,0 0 1 15,0 0-2-15,0 0 1 0,0 0-1 16,0 0 0-16,0 0-1 15,1 0-3 1,-1 0-3-16,0 0 4 0,0 0 0 16,0 0 2-16,0 0 2 15,0 0-1-15,0 0-2 16,0 0-12-16,0 0-24 16,2 0-24-16,8 0-87 15,6 0-235-15,0-5-314 16</inkml:trace>
  <inkml:trace contextRef="#ctx0" brushRef="#br0" timeOffset="-44356.4">1877 8632 304 0,'0'0'79'0,"0"0"-79"15,0 0-170-15</inkml:trace>
  <inkml:trace contextRef="#ctx0" brushRef="#br0" timeOffset="-40818.77">2917 7452 0 0,'0'0'60'16,"0"0"-22"-16,0 0-18 15,0 0 9-15,0 0 12 16,85-13 2-16,-73 6-43 15,-4 2-1-15,-8-1-211 16</inkml:trace>
  <inkml:trace contextRef="#ctx0" brushRef="#br0" timeOffset="-39212.72">2857 7266 251 0,'0'0'196'15,"0"0"-123"-15,0 0-61 16,0 0-2-16,0 0 30 16,11-74 8-16,-9 64 6 15,2 2-14-15,2 1-9 16,-3 1 2-16,1 1-7 16,-1 0-7-16,-1 0-2 0,-1 0 2 15,1 0 10-15,-1 0 3 16,1 2-11-16,-1-1-4 15,1-1 0-15,-1 0 10 16,1 1-6-16,-1 1-6 16,2 2-7-16,-3-1 4 15,0 2-5-15,0 0 4 16,0 0-3-16,0 0-6 16,3-1 0-16,-3-3 0 15,3-1 0-15,-3-1-1 16,6-3-1-16,2-3 0 15,-2 2 0-15,4-3 0 16,-3 3 0-16,-2 1 1 0,1 2 0 16,-6 3-1-16,3 3 1 15,-3-1 0-15,0 2 4 16,0 0-3-16,0 0 2 16,0 0 7-16,0 0 7 15,0 0 2-15,0 0-3 16,0 0-6-16,0 0-1 15,0 0-5-15,0 0-2 16,0 0 0-16,0 0-2 16,0 11 7-16,0 2 2 15,2 7 2-15,0 3 3 16,-2 2 3-16,0 6-3 16,0-2 0-16,0 1 0 15,0-1-3-15,0-1-1 0,0-1-4 16,0 0 2-16,0 0-2 15,0-1-1-15,0-1-1 16,2-2 8-16,-1-1-8 16,1-2-2-16,1 0 2 15,0 1-2-15,-2 1 1 16,2 0-2-16,-3 2 0 16,0-1 0-16,0-2 1 15,0-2-1-15,2 0 1 16,-2-2-1-16,3 0-1 15,-2-3 0-15,2-3 0 16,0-1 0-16,-1-4-1 0,-2-1 1 16,0-1-1-16,0-1 0 15,0 0 3-15,0 1-2 16,0 0 1-16,0 0-2 16,0-3 0-16,0 1 0 15,0-2 0-15,4 0 0 16,-4 0 0-16,0 1 2 15,0-1-1-15,0 0-1 16,0 0 1-16,0 0-1 16,0 0 0-16,0 0 0 15,0 0 1-15,0 0-1 16,0 0 1-16,0 0-1 16,0 0 1-16,0 0-1 15,0 0 0-15,0 0 1 0,0 0-1 16,0 0 1-16,0 0-1 15,0 0 1-15,0 0-1 16,0 0 1-16,0 0 0 16,0 0-1-16,0 0 1 15,0 0-2-15,0 0 1 16,0 0-1-16,0 0-1 16,0 0 1-16,0 0 0 15,0 0 0-15,0 0 1 16,0 0 0-16,0 0 0 15,0 0 0-15,0 0-1 0,0 0 0 16,0 0-3-16,0 0 0 16,0 0-1-16,0 0-4 15,0 0-3-15,0 0-9 16,0 0-24-16,0 0-37 16,0 0-42-16,0 0-37 15,0-3-50-15,0-2-49 16,-9 5-132-16</inkml:trace>
  <inkml:trace contextRef="#ctx0" brushRef="#br0" timeOffset="-37635.82">3302 9151 501 0,'0'0'86'15,"0"0"-57"-15,0 0-28 16,0 0 2-16,0 0 28 16,0 0 49-16,-62 0-2 15,60 0-18-15,-1 0-10 0,-3 0-2 16,0 0-12-1,-6 0-11-15,0 4-8 0,-4 4-4 16,-1 0 2-16,1 0 6 16,2-2-4-16,7 0-13 15,2-3-2-15,1 4-2 16,3 0-3-16,-1 3 2 16,-1 0 1-16,0 2 0 15,-1 3 3-15,-1 1-1 16,2 2-1-16,-3 2 6 15,0-3-3-15,2 1 2 16,2-1 0-16,1-2 0 0,1 2 6 16,0-1-3-1,0 0-1-15,1-1 5 0,5 3-7 16,3-4-5-16,-3 5 1 16,5-4 1-16,0 0 0 15,0-4 4-15,1-1 1 16,3-2-2-16,-2-2-1 15,1-2 0-15,8-1 0 16,-4-3-1-16,4 0-1 16,-7 0 2-16,0 0-2 15,-4 0 0-15,-4 0 1 16,3 0 0-16,-2 0 2 16,-3-3-5-16,8-3 5 15,-3-2-2-15,-1-1 0 16,2 0 0-16,-2-3-4 15,-2 5 5-15,-1-1-4 16,-3 1 10-16,0 0 2 0,-1-4 4 16,-1 4-12-16,3 0 4 15,-4-1-8-15,0 1 5 16,0 0 1-16,0 2-1 16,0-2 4-16,0-1 2 15,-7 1 3-15,-2 0-7 16,-3 1 1-16,0 2-2 15,0 1-1-15,-1 0-1 16,0 3-4-16,3 0 1 0,-1 0-2 16,3 0 4-16,2 0 0 15,0 0-2-15,-1 0 0 16,1 3-3-16,-2 3 2 16,-1 2 0-16,-4 5-1 15,1-1 0-15,-3 0 0 16,3 1 3-16,0-1-3 15,-1 3-5-15,2-5-7 16,4 0-9-16,-2-5-14 16,3-2-31-16,2-3-79 15,-1 0-77-15,-1-3-98 16,-3-7-234-16</inkml:trace>
  <inkml:trace contextRef="#ctx0" brushRef="#br0" timeOffset="-37203.66">2920 9283 708 0,'0'0'145'0,"0"0"-115"16,0 0-17-16,0 0 42 0,0 0 44 16,0 0-23-16,9 10-16 15,-7 0 5-15,-1 3-21 16,-1 0-12-16,2 2-10 16,-2 2-2-16,0 4 0 15,0 0-4 1,0 5-3-16,0-1 0 0,0-1-7 15,0-3-2-15,0-5 1 16,-2-3-3-16,1-5-1 16,1-1 2-16,-2-3-3 15,2-1 0-15,0-2 1 16,0-1-2-16,0 0 2 16,0 0-2-16,0 0-4 0,0 0-22 15,0 0-23-15,0 0-70 16,0-16-182-16,0-8-114 15</inkml:trace>
  <inkml:trace contextRef="#ctx0" brushRef="#br0" timeOffset="-36737.41">2586 9124 170 0,'0'0'406'0,"0"0"-382"16,0 0-15-16,0 0-9 15,0 0 18-15,0 0 55 16,0-18 14-16,11 13-6 16,2 3-8-16,5-4-20 15,4-1-2-15,5 0-15 16,4-2-14-16,1 2 1 16,-4 1-9-16,-7 2 12 15,-3 2-12-15,-8 1-1 0,-4 1-7 16,-3 0 0-16,-1 0 8 15,-2 0-3-15,0 0 2 16,0 0-9-16,1 0-3 16,1 0-1-16,-2 0-16 15,1-1-23-15,1 1-31 16,-2 0-33-16,0 0-73 16,0 0-133-16,0 0-196 15</inkml:trace>
  <inkml:trace contextRef="#ctx0" brushRef="#br0" timeOffset="-36040.68">2423 9931 528 0,'0'0'364'0,"0"0"-313"16,0 0-51-16,0 0-66 15,0 0 66-15,0 0 21 16,11 6 32-16,11-6 13 15,9 0-5-15,4 0 8 0,7 0-23 16,7-5-8 0,10-3 6-16,9-1-3 0,5 1-11 15,10 2-1-15,7 4-5 16,8-4 6-16,5 0-12 16,2 0-1-16,-5-3-9 15,-11 2 1-15,-11-1 4 16,-11 5 1-16,-12-2 5 15,-10 1-9-15,-12 2-5 16,-10 0-1-16,-12 0-1 16,-5 2 1-16,-2 0 0 15,-4 0 4-15,0 0-3 16,0 0-2-16,0 0-2 0,0 0 0 16,0 0 4-1,0 0-3-15,0 0-2 16,0 0 0-16,0 0-12 15,0 0-3-15,0 0-23 0,0 0-12 16,0 0-26-16,0 0-86 16,0 0-208-16</inkml:trace>
  <inkml:trace contextRef="#ctx0" brushRef="#br0" timeOffset="-35471.3">3265 10103 63 0,'0'0'731'15,"0"0"-625"-15,0 0-85 16,0 0-17-16,0 0 11 16,0 0 75-16,-3 3-7 0,1 0-22 15,2 3-14-15,0 3-11 16,0 3-3-16,0 1 2 15,0 2-13-15,0 2-2 16,0 1 2-16,0 4-2 16,0 1-2-16,0 4-1 15,0 1 1-15,-6 2-7 16,-4-2 3-16,1 3-5 16,1-1 2-16,1-2-5 15,-2 0 0-15,5 1 1 16,1-3-6-16,1 0 2 15,1-3-3-15,-1-1-2 0,1-4 2 16,1-7 0 0,0-2-1-16,0-4 0 0,0-4-6 15,0-1-1-15,0 0-6 16,0 0-14-16,0 0-19 16,0 0-34-16,0-16-112 15,0-5-124-15,0-4-158 16</inkml:trace>
  <inkml:trace contextRef="#ctx0" brushRef="#br0" timeOffset="-34712.79">3651 9192 107 0,'0'0'319'16,"0"0"-207"-16,0 0-53 16,0 0 7-16,0 0 7 15,0 0 11-15,0-6 6 16,0 6-21-16,0 0-8 16,0 0-3-16,-3 0 9 0,3 0-10 15,-3 2-7-15,2 9-12 16,-3 4-4-16,3 2-7 15,-2 2 2-15,0-2-12 16,0 3 0-16,0 0 0 16,0 3-6-16,0 3-1 15,0 0 0-15,-1 5-2 16,1-1 0-16,0-1-1 16,3 0-4-16,0-6-1 15,0-4-1-15,0-6 0 16,0-1 2-16,0-6-4 15,0-4 1-15,0 0-1 0,0 0-4 16,0-2-1-16,0 0-1 16,0 0-6-16,0 0 6 15,0 0-20-15,0 0-18 16,0 0-31-16,0-6-80 16,3-12-6-16,3 0-44 15,1 2 20-15,2 1-21 16,-3 3 34-16</inkml:trace>
  <inkml:trace contextRef="#ctx0" brushRef="#br0" timeOffset="-33813.67">3714 9412 78 0,'0'0'117'16,"0"0"-37"-16,0 0-8 0,0 0 41 16,0 0 31-1,0 0-17-15,15-6-21 0,-15 6-31 16,0 0-26-16,0 0-1 15,0 0-4-15,0 1-1 16,0 5-7-16,0 5-2 16,0 3-4-16,0 1 2 15,-6 3-6-15,-3 2 0 16,-1 0-4-16,2 0 1 16,0-2-16-16,1 1 2 15,1-6 6-15,0 0-14 16,3-2 8-16,2 1-7 15,-1-3 6-15,1 2-8 16,1-1 2-16,-2-3 0 0,2 1 0 16,0-4 0-1,-1-1 4-15,1-1-6 0,-2 1-1 16,2-3 1-16,0 0 5 16,0 2-3-16,0-2 2 15,0 0-4-15,0 0-2 16,0 0 2-16,0 0 2 15,-6-2 5-15,0-8-7 16,-3-1-1-16,-3-3 1 16,-4-1 3-16,2-2-3 15,0 1 0-15,2 1 0 16,3 2 0-16,1 1-4 16,4 1 4-16,1 2 0 0,1 0 1 15,1 2-1-15,1 1-5 16,-2 1 5-16,2 0 0 15,0 1 3-15,-1 2-1 16,1 0-1-16,-2 2 0 16,2-2-1-1,0 2 0-15,0-1 0 0,0 1-1 16,0 0-1-16,0 0 2 16,0 0-3-16,0 0 1 15,0 0 1-15,0 0-1 16,0 0 2-16,0 0 0 15,0 0 0-15,2 0 2 0,10 0 1 16,4 0 1-16,5-1-3 16,-3-2-1-16,3-2 0 15,-8 2 0-15,-4 3 0 16,-3 0 0-16,-6 0 0 16,0 0 0-16,0 0 1 15,0 0-1-15,0 0-1 16,0 0 1-1,0 0 0-15,0 0 0 0,0 0 0 16,0 0 1-16,0 0 0 16,3 0 0-16,-3 0 0 15,0 0-1-15,0 0 0 16,0 0-2-16,0 0 0 16,0 0-4-16,2 0-6 15,-1 0-18-15,5 0-33 16,0 0-30-16,6-1-26 0,0 0-25 15,1 1-29-15,-4 0-128 16</inkml:trace>
  <inkml:trace contextRef="#ctx0" brushRef="#br0" timeOffset="-32740.59">3679 10087 599 0,'0'0'184'15,"0"0"-184"-15,0 0-4 0,0 0 4 16,0 0 8 0,0 0 71-16,-92 53 29 0,77-40-36 15,0-1-17-15,3 2-7 16,-3 2 6-16,-1 1-2 16,2 2-19-16,-3 1 2 15,0 1-8-15,2 2-14 16,2-1 1-16,4-2-6 15,3 1-2-15,6-3-6 16,0 2 0-16,0-5 0 16,0 0 0-16,3 2 7 15,4-3-7-15,-2 3 9 16,1-1-3-16,-2 1 0 16,3 1 0-16,1 0 5 15,-2 1 2-15,5-3-4 16,2-1-2-16,1-4-5 15,6-1-2-15,3-3 0 0,4-4 0 16,-2-3 0-16,-1 0 2 16,-5 0-1-16,-2 0 1 15,-5 0-1-15,1-3-1 16,-1-6 0-16,4 0 0 16,-2-4-1-16,-4 1-1 15,-1 2-1-15,-4-1 3 16,-2 3 0-16,-3 2 2 0,0-2-1 15,0 1 0 1,0-2 3-16,-8 2-3 0,-4-2 2 16,-1 0-3-16,-6 2-3 15,-4-1-5-15,-4 3 6 16,2 1 0-16,-2 3 0 16,5 1 3-16,1 0-1 15,4 0 0-15,2 0 1 16,-1 0-1-16,1 0 1 15,-3 0-2-15,3 5-1 16,0-3-4-16,3 2-1 16,4 2 3-16,0-2-9 15,5 2-13-15,-2-1-14 16,1 0-25-16,2-4-45 16,2-1-61-16,0 0-180 0</inkml:trace>
  <inkml:trace contextRef="#ctx0" brushRef="#br0" timeOffset="-30365.62">3550 7144 267 0,'0'0'139'0,"0"0"-51"0,0 0-15 15,0 0 3-15,0 0 0 16,0 0-11-16,0 0-20 16,0 0-12-16,0 0 1 15,0 0-9-15,0 0-4 16,0 0 7-16,0 0-6 15,0 0-2-15,0-2 3 16,0 1 10-16,0-2-4 16,0-1 2-16,0-4-1 15,0-7-8-15,0-2-22 16,4-2 1-16,5 1 5 16,-1 1-10-16,1 5 7 0,-2 0-3 15,-3 6 0-15,-1 3 1 16,-1 3 0-16,-2 0 0 15,0 0 0-15,0 0 13 16,0 0-6-16,0 0 4 16,0 0-4-16,0 0-6 15,0 6-1-15,0 9 16 16,0 2-1-16,0 5 1 16,3 4 5-16,0 3-6 15,6 0 3-15,-3 1 0 16,0 0 1-16,-2 1-2 15,-1-4 1-15,-1 3-6 0,-2-3-4 16,0 1 3-16,0 4-4 16,0 3 5-16,0-2-1 15,0 3 7-15,1-5-8 16,2-3-2-16,0-3-7 16,2-3 8-16,-1-2-7 15,-4-2 3-15,3 1-1 16,0-3 4-16,-3 1-1 15,5 1-2-15,-2 0-1 16,0-5 5-16,-2 1-5 16,2-6-1-16,-1-4-3 15,-1 2 1-15,1-2-1 16,-2 2 0-16,4-1 1 0,-4 1 0 16,1-1-1-1,1 2 1-15,-2-1-2 16,0-2 1-16,1-3 0 15,-1 1 0-15,0-2-1 0,0 0 1 16,0 0 1-16,0 0-1 16,0 0 4-16,0 0-4 15,0 0-1-15,0 0 1 16,0 0 1-16,2 0-2 16,-2 0 0-16,0 0 0 15,1 0 0-15,-1 0 0 16,0 0 0-16,0 0 0 0,0 0 2 15,0 0-2 1,0 0 0-16,0 0 0 0,0 0 0 16,0 0 0-16,0 0 1 15,0 0 0-15,0 0-1 16,0 0 0 0,0 0 0-16,2 0 0 0,-2 0-1 15,0 0 1-15,0 0 0 16,0 0 0-16,0 0-1 15,0 0 2-15,0 0-1 16,0 0 0-16,0 0 0 16,1 0 0-16,-1 0 0 15,0 0-1-15,0 0-1 16,0 0-1-16,0 0 1 0,0 0-1 16,0 0 2-16,0 0-2 15,0 0 1-15,0 0 1 16,0 0 0-16,0 0-1 15,0 0 0-15,0 0 0 16,0 0-1-16,0 0-1 16,0 0-1-16,0 0 0 15,0 0-6-15,0 0-12 16,0-10-21-16,0-5-38 16,0-5-93-16,-13 1-367 15</inkml:trace>
  <inkml:trace contextRef="#ctx0" brushRef="#br0" timeOffset="-28729.56">3717 10910 400 0,'0'0'177'0,"0"0"-137"16,0 0-14-16,0 0 76 16,0 0 33-16,0 0-26 15,0-3-23-15,0 3-26 16,0 0-17-16,0 0-4 15,-2 0-8-15,2 0-9 16,-1 0-3-16,-2 0-1 16,-4 0-2-16,-6 5-4 15,-6 7-4-15,-2 0-4 0,0 2 8 16,4-2-1 0,3 0-1-16,3 1-3 15,0 1-7-15,0 2 0 0,-1 0 4 16,3 2-1-16,0 1 1 15,2 2 2-15,-2-1-2 16,0 0-1-16,5 0 4 16,0 1-6-16,0 0 2 15,1-2-2-15,1 0 2 16,2-1 0-16,-1-1-5 16,1 1 5-16,0 2-3 15,0 1 4-15,0 1-3 16,0 0-1-16,6-4 0 0,1-1 0 15,4-6 0 1,2-1 0-16,4-1 2 0,-1-4-1 16,9-1-1-1,1-4 2-15,2 0-2 16,4 0 7-16,-4 0-7 0,-3-3 1 16,-1-4 0-16,-3-1 0 15,-6 3 0-15,0-1-1 16,-5 0 0-16,-2 2-1 15,-1 0 1-15,-1 0 0 16,-3-2 1-16,-3 0 0 16,0-2 1-16,0-2 2 15,0-1-4-15,-3 1-1 16,-10-1 0-16,-2 1 1 16,-3 4 0-16,4 0 0 15,-2 1 0-15,4 2 2 0,-1-1 0 16,5 1-2-16,1 2 0 15,2-1-1-15,-2 2 1 16,1 0-1-16,-3 0 0 16,-2 0 1-16,-5 0 0 15,1 0 1-15,-3 4 1 16,2 2 0-16,1-1-1 16,5 4 1-16,2-6 0 15,1 1-2-15,2-1 0 16,2-2-1-16,0 1 1 15,3-2 1-15,0 0-1 0,-4 0-1 16,4 0 1-16,0 0-1 16,0 0 1-16,0 0-1 15,0 0-3-15,0 0-7 16,0 0-7-16,0 0-22 16,0-5-58-16,0-7-168 15,-9-2-153-15</inkml:trace>
  <inkml:trace contextRef="#ctx0" brushRef="#br0" timeOffset="-28068.48">3086 10999 315 0,'0'0'139'16,"0"0"-97"-16,0 0-17 0,0 0 34 16,0 0 4-16,0 0-5 15,-82 0 3-15,76 0-14 16,1 0-6-16,2 0 6 16,2 0-9-16,1 0-5 15,0 0-11-15,0-2 0 16,0 0 5-16,0 2-9 15,0-1-8-15,0 1 5 16,3 0 3-16,7 0 4 16,5-1 12-16,7-1-1 15,7 0-6-15,2-3 0 16,3-1-6-16,-2 0-2 0,-4 2 5 16,-6 0-10-16,-8 4-4 15,-5 0-3 1,-4 0-1-16,0 0 4 0,-2 0-5 15,0 0-1-15,-1 0 5 16,-1 0-9-16,-1 0 1 16,0 0 2-16,0 0 1 15,0 0 1-15,0 0-5 16,0 0 1-16,0 0-1 16,0 0-9-16,0 0-9 15,0 0-32-15,0 0-33 16,0 0-46-16,5 0-87 15,2 1-83-15,5 5 16 0</inkml:trace>
  <inkml:trace contextRef="#ctx0" brushRef="#br0" timeOffset="-27336.21">3321 11215 300 0,'0'0'266'0,"0"0"-163"16,0 0-61-16,0 0 23 15,0 0 13-15,0 0 17 16,0-7-15-16,0 7-13 16,0 0-10-16,0 0-11 15,0 0 1-15,0 0-2 16,0 0-16-16,0 0-7 15,-1 0 5-15,-1 0-6 16,2 0-2-16,0 0-1 16,0 0-5-16,0 13-3 15,0 5 0-15,0 7 9 16,0 1-3-16,0 2-1 16,0 1-1-16,0 2 2 15,0-1-5-15,0-3-1 0,2-4 0 16,-1-3-8-16,4-6 1 15,-2-5-3-15,0 0 1 16,-3-5-1-16,3-2 0 16,-3 0 0-16,0-2 0 15,0 0 1-15,0 0-1 16,0 0-5-16,0 0-9 16,2 0-32-16,0 0-21 15,0 0-31-15,2 0-97 16,2-4-125-16,-1-2-141 15</inkml:trace>
  <inkml:trace contextRef="#ctx0" brushRef="#br0" timeOffset="-26671.52">2901 11941 556 0,'0'0'199'16,"0"0"-199"-16,0 0-8 15,0 0 8-15,0 0 39 16,0 0 53-16,-17 0-20 16,17 0-40-16,0 0-18 15,0 0 29-15,0 0 6 16,0 0-9-16,8 0-7 15,11 0 3-15,5 0 14 16,12-2 2-16,6-2-11 0,7 0-13 16,9-2 0-16,11-4-4 15,16-2 2-15,10-1-10 16,8-3-2-16,3 2-2 16,6 3 0-1,-6 1 6-15,-5 4-10 0,-15 2-3 16,-17 3 3-16,-12 1-7 15,-14 0 0-15,-8 0 4 16,-13 0-4-16,-6 0 1 16,-5 0-2-16,-7 0 0 15,-1 0 0-15,-3 0 0 16,0 0 0-16,0 1-2 16,0-1 1-16,0 2-4 15,0-1-10-15,0 0-12 0,-3 3-3 16,-7-2-28-1,0 0-27-15,-7 3-94 0,-4-1-157 16,-7 4-378-16</inkml:trace>
  <inkml:trace contextRef="#ctx0" brushRef="#br0" timeOffset="-25340.39">3723 12247 478 0,'0'0'185'0,"0"0"-177"16,0 0 7-16,0 0-6 0,0 0 27 15,0 0 17-15,19-39-7 16,-19 27 5-16,0 0 6 15,-3 3 12-15,-6 2 19 16,3 1-25-16,-1 2-23 16,-1-1-12-16,-5 3-14 15,2 1 7-15,-3-2-4 16,-3 3-3-16,1 0-2 16,-2 0-1-16,-3 0-1 15,5 0-4-15,-4 6-2 16,2 3 2-16,0-2 2 15,-2 3-4-15,2 1 2 16,-2 1 1-16,5 0-3 0,3-2 2 16,2 0-3-16,1 2 0 15,3-2-1-15,3-1-2 16,-2 3 5-16,1-2-2 16,1 2 3-16,-1 1-2 15,2 1 5-15,1 0 6 16,-1 2-3-16,1 0 1 15,-1 1-5-15,2-3 0 16,0 1-4-16,0-2 5 16,0-3-4-16,6 2-2 15,6-3 1-15,0 0 3 16,4 1 0-16,-1-4-1 0,3 1 2 16,-1-4 3-16,0 1-6 15,3-3 0-15,-2-1-2 16,0 0 1-16,1 0-4 15,-1 0 5-15,-1 0-5 16,-4-5 1-16,-3-1 0 16,-1 4 0-16,-6-2 1 15,3-1 3-15,0-1-2 16,0-2-2-16,3 0 0 16,4-4-1-16,3-2-1 15,0-2 1-15,0 1 0 16,-4 1-2-16,0 2 2 15,-6 2 1-15,-2 2 1 16,-1-1 0-16,-3 2-2 0,0-1 1 16,1 2 1-16,-1-1-2 15,0-1 0-15,0-1 1 16,0 1-2-16,0 0-2 16,0-2 3-16,0 1 1 15,0 0-1-15,0 3 0 16,0-1 1-16,-4 1 0 15,-4 0-1-15,2 2-2 16,-2 0 2-16,5-1 0 16,0 2-3-16,-3-1 2 15,3 2-4-15,2-2 5 0,-2 0-1 16,0 2 1-16,0-1 0 16,-2 1 0-16,2 2 0 15,2 0 0-15,-2 0 1 16,1 0-1-16,-3 0 0 15,0-1 1-15,2 1-1 16,-2-2 0-16,1 2 0 16,1 0 1-16,1 0-1 15,1 0 0-15,1-1 1 16,0 1-1-16,0 0-1 16,0 0 1-16,0-2-2 15,0 2 2-15,0 0 1 16,0 0-1-16,0 0-1 15,0 0 1-15,0-1 1 16,0 1 0-16,0 0-1 0,0 0 0 16,0 0 0-16,0-1 0 15,0 1 0-15,0 0-1 16,0 0-11-16,0 0-26 16,0-2-22-16,0-4-24 15,9-7-80-15,0-4-168 16,-4 0-431-16</inkml:trace>
  <inkml:trace contextRef="#ctx0" brushRef="#br0" timeOffset="-19857.46">8633 7353 513 0,'0'0'122'16,"0"0"-24"-16,0 0-15 15,0 0 25-15,0 0-18 16,0 0 5-16,0 0-30 16,0 0-19-16,0 0-6 15,0 0-13-15,0 0-7 0,0 0 1 16,0 0 5 0,0 0-5-16,0 0 0 0,0 0-2 15,0 0 2-15,0 0-6 16,0 0-7-16,0 0-1 15,0 0-1-15,0 0-1 16,0 0-1-16,0 0 1 16,0 0-3-16,0 0 0 15,0 0-1-15,0 0 0 16,0 0-1-16,0 0 1 16,0 0-1-16,0 0 0 15,0 0 3-15,0 7-1 16,0 7 0-16,-2 7 2 15,1 6 2-15,-1 3 0 16,1 4 1-16,-1-1 1 0,2 3-7 16,0-3 5-1,0 1 1-15,0-5-6 0,0-2 5 16,0-5-6-16,0-4 6 16,0-2 2-16,0-5-6 15,0-2 6-15,0-2-1 16,0-1-2-16,0-2-4 15,0 2 1-15,0-2-1 16,0 1-1-16,2 0 0 16,-1 1 0-16,1-4 4 15,-2 1-6-15,0-2 4 16,0 0-4-16,0-1 4 0,0 0-2 16,0 0 1-16,0 0-1 15,0 0 4-15,0 0-3 16,0 0 0-16,1 0-1 15,-1 0 0-15,0 0 1 16,0 0 0-16,0 0 0 16,2 0-2-16,-1 0 0 15,-1 0-9-15,3 0-6 16,-3 0-25-16,0 0-26 16,0 0-30-16,0 0-118 15,0 3-187-15</inkml:trace>
  <inkml:trace contextRef="#ctx0" brushRef="#br0" timeOffset="-18228.98">8757 9279 376 0,'0'0'116'0,"0"0"-46"15,0 0 9-15,0 0 41 16,0 0-13-16,0 0-12 15,0-25-26-15,0 20-16 16,0-1-6-16,0 0-13 16,0-3-3-16,10 1-12 15,5 0-2-15,6 0 3 16,3 3-7-16,1 2-2 16,-1 0-3-16,-2 3 0 15,-1-1-2-15,-3 1 4 16,-2 0-2-16,-3 0-4 15,0 0-3-15,-4 0-1 16,0 5 4-16,1 5 2 0,-1 1-3 16,0 3-3-16,-4 3 4 15,-1-3-2-15,0 1-1 16,-4 0 7-16,0-1-7 16,0 3 6-16,-5 0-4 15,-6 0-1-15,-1 0-1 16,-4 1 4-16,1-2-1 15,2 0-3-15,0-1 1 16,-1-2-2-16,2-1 0 16,-5 1 1-16,1 0 0 15,-3 0-1-15,0-1 1 16,-1 0-1-16,0-3 0 0,5 0-1 16,2-1 1-16,6 0 0 15,2-5-1-15,2 0-1 16,3 0 2-16,0 1-3 15,0-1-2-15,0 1 2 16,0-1 0-16,3 0 3 16,9-1 0-16,0 1 1 15,1-2-1-15,7-1 2 16,-1 0 0-16,4 0 0 16,0 0-1-16,1 0 0 15,1 0 1-15,-5 0-2 16,-1 0 2-16,-4 0-2 15,-1 0 0-15,-5 0 0 0,-3 0 1 16,2 0-1 0,-3 0-1-16,-2 0-2 0,-3 0 2 15,1 0-12-15,-1 0-17 16,0 0-23-16,0 0-50 16,-9 0-88-16,-8-7-123 15,-9 0-69-15</inkml:trace>
  <inkml:trace contextRef="#ctx0" brushRef="#br0" timeOffset="-17148.72">8553 9226 154 0,'0'0'214'16,"0"0"-110"-16,0 0-56 15,0 0 36-15,0 0 24 16,0 0-6-16,0-12-32 15,0 12-26-15,0 0-16 16,0 0-5-16,0 0 0 0,0 0 2 16,0-1 10-16,0 1 0 15,0 0-7-15,0 0-8 16,0 0-10-16,0 0-10 16,0 5 2-16,0 9-1 15,0 1 5-15,0 1-2 16,0 0-1-16,0 2 6 15,0-3-3-15,0-1 8 16,7 1-3-16,3-5 9 16,2-3-11-16,-3-2 3 15,0-3 4-15,0-2-2 16,-2 0-4-16,1 0-1 16,1 0-1-16,1 0-4 0,-2 0-4 15,-2-5 1-15,1-1-1 16,2 1 2-16,0-1-2 15,6-1-1-15,-3 0 0 16,-2 2-1-16,-1 0-3 16,-6 2 3-16,0 1 2 15,-3 1 0-15,0-2 4 16,0 0-4-16,0 0-2 16,0 0 0-16,0 1 1 15,0 0 1-15,0 2 2 16,0-1-1-16,0 1 1 15,0 0-2-15,0-2 1 0,0 2-1 16,0 0 1 0,0 0 0-16,0 0 4 0,-3 0 0 15,3 0 1-15,0 0 0 16,0 0-3-16,-3 0-2 16,0 0 0-16,-1 10-1 15,-5 4 5-15,3 0-2 16,-2 3-1-16,0 1 0 15,0 2 3-15,0-2 4 16,2 2 3-16,2-2-4 16,0-1 5-16,2-1-10 15,1 1 6-15,-2 1-4 16,0 0-3-16,1-1 6 16,1 1 5-16,-1-1-3 0,2-1-5 15,0 0 3-15,0 2 0 16,0-3-6-16,0-1-1 15,0 0 0-15,0-2 0 16,0-2 0-16,0-2-1 16,0-2 2-16,0-1-2 15,0-2 1-15,0 0 1 16,0-2 0-16,0 1-2 16,0-2 0-16,0 0 1 15,0 0 0-15,0 0-1 16,0 0 0-16,0 0 0 15,0 0-4-15,0 0-2 16,0 0-11-16,0 0-10 0,0 0-31 16,0-2-63-16,0-3-138 15,0 0-99-15</inkml:trace>
  <inkml:trace contextRef="#ctx0" brushRef="#br0" timeOffset="-16346.41">8091 9413 293 0,'0'0'65'0,"0"0"-36"16,0 0-1-16,0 0 84 16,0 0 19-16,0 0-22 15,15-1-12-15,6 1-25 16,6 0-13-16,0 0-9 15,-2-2-7-15,-2-1-15 16,-3 1-2-16,-2-2-7 0,-3 3-7 16,-6 0-4-16,-2 1-5 15,-4 0-1-15,-3 0 0 16,0 0-1-16,0 0-1 16,0 0-18-16,0 0-83 15,0 0-105-15,-8 0-140 16</inkml:trace>
  <inkml:trace contextRef="#ctx0" brushRef="#br0" timeOffset="-15732.44">7920 10041 600 0,'0'0'180'0,"0"0"-138"15,0 0-42-15,0 0 0 16,0 0 0-16,0 0 103 15,122-4 5-15,-45 1-48 16,13 1-21-16,10 0-17 16,9-2 2-16,7 2 1 15,5-6-12-15,0 1 12 16,-3-2-6-16,-11 1-9 0,-10 0 2 16,-18 2-3-16,-8 0 6 15,-12 2 7-15,-10 1-9 16,-8 1-1-16,-10 2-10 15,-9 0 6-15,-7 0-6 16,-7 0-2-16,-7 0-4 16,-1 0 3-16,0 0-5 15,0 0-2-15,0 0-13 16,0 0-41-16,0 0-41 16,0 0-61-16,0 0-108 15,-6 0-191-15</inkml:trace>
  <inkml:trace contextRef="#ctx0" brushRef="#br0" timeOffset="-14840.5">8488 10347 214 0,'0'0'248'16,"0"0"-183"-16,0 0-22 15,0 0 22-15,0 0 47 16,0 0-11-16,73-43-11 15,-62 38-25-15,6 0-26 16,3 1-12-16,2 1-8 16,2 1 8-16,0 2 4 15,-2 0-8-15,-2 0-9 0,2 0-3 16,-1 3 2-16,-4 6-6 16,-1 1 3-16,-4 0 1 15,-3 2-3-15,-2 2-3 16,-2 3 9-16,-5-1-7 15,0 4-7-15,0-5 0 16,-3 2 2-16,-12-2-1 16,-3-3 6-16,-5 2-2 15,-3-1 2-15,-3 1-2 16,4-2 0-16,7-1-5 16,5-4 0-16,10-2-1 15,3-3-1-15,0 2-3 16,0-2 0-16,0 2 3 15,0 2 1-15,0-4 1 16,10 3 3-16,2 0 0 0,0-1 2 16,7 0 0-16,2-4-3 15,9 2 0-15,1-2-2 16,2 0 0-16,1 0-16 16,4 0-60-16,-4-8-37 15,1-2-55-15,-4 0-74 16,-9-1-102-16</inkml:trace>
  <inkml:trace contextRef="#ctx0" brushRef="#br0" timeOffset="-14225.36">9223 10362 97 0,'0'0'258'0,"0"0"-179"16,0 0-44-16,0 0 49 16,0 0 28-16,0 0-1 15,-7-34-47-15,-3 30-20 16,-4 1-20-16,1 0-2 16,-2 2 8-16,-3-1 2 15,-1 2 4-15,1 0-8 16,0 0 4-16,1 0 3 15,1 0-21-15,2 0-2 0,0 2 4 16,6 5-10-16,-1 0 3 16,-1 0-7-16,4 2 4 15,0 1-2-15,0 1 1 16,0 2 2-16,3 2 1 16,-1-4 8-16,4 3-10 15,0-3 3-15,0 0-8 16,0-1 3-16,7 2-4 15,3-3 13-15,2-1-2 16,3 2-3-16,-3-5 1 16,1 1-1-16,-2-6 0 15,1 4 6-15,1-4-7 0,2 0 0 16,5 0-5 0,-3-1 4-16,0-6-6 0,1-2 0 15,1-1 2-15,1-1 3 16,-1 2-3-16,-4 0-1 15,0 3-1-15,-6 0 1 16,-2 0 0-16,-2-1 4 16,-1-1 3-16,-2-3-8 15,-2-2 2-15,0-3-1 16,0-2-1-16,-6-5 0 16,-9-3-7-16,-9-7-26 15,-6-7-170-15,-6-2-189 16</inkml:trace>
  <inkml:trace contextRef="#ctx0" brushRef="#br0" timeOffset="-13427.46">9346 9194 331 0,'0'0'63'15,"0"0"-10"-15,0 0-15 16,0 0 38-16,0 0 12 16,0 0 11-16,21-6-13 15,-21 6-7-15,0 0-30 16,0 0-8-16,0 0-10 15,0 0-1-15,1 0-10 16,1 0-3-16,1 0 7 16,3 6 9-16,0 10-4 15,-2 4 5-15,1 4-7 0,-2 4-3 16,-2 2-16 0,1 1 3-16,-1-2-4 0,1-1-5 15,-1 0 3-15,2-2 2 16,-2-2-4-16,-1-1 0 15,0 1-2-15,0-2 1 16,0-4 0-16,0 1 2 16,0-3-8-16,0-5 4 15,0-1 0-15,0-5 0 16,0 0-1-16,0-4 0 16,0 2-1-16,0-1-1 15,0 0 0-15,0-1 3 16,2-1-20-16,-2 0-4 15,0 0-39-15,1 0-52 16,1 0-90-16,-2 0-123 0</inkml:trace>
  <inkml:trace contextRef="#ctx0" brushRef="#br0" timeOffset="-12569.17">9502 9543 362 0,'0'0'41'16,"0"0"-8"-16,0 0-22 15,0 0 45-15,0 0 57 16,0 0-11-16,14 6-32 15,-14 2-21-15,-6 5-11 16,-2-1 0-16,0 3-3 16,2-2-6-16,0 2-1 15,0 0-4-15,-2 2 2 16,1 0-7-16,1-1 4 16,-2 0-5-16,2-3-5 15,2 0-2-15,-3-2-6 16,7-3 0-16,-3 1-3 15,1-1 2-15,-1 0-2 16,3-2 3-16,-2-2 0 16,1-2-5-16,-1 2 10 15,2-3 3-15,-1 0 7 0,-1-1-1 16,1 0-6-16,-4 0-2 16,0 0-8-16,-1 0 7 15,0 0 3-15,0-8-8 16,-2-3 4-16,-2-2-3 15,1-2 8-15,0-1-6 16,-1-2-4-16,-1 2 2 16,3-1-2-16,-2 3-3 15,3 2 2-15,1 4-2 0,3 1 0 16,1 0-1-16,1 1 1 16,-1 2 1-16,2 0 1 15,0 3 0-15,0-1-3 16,0 0 2-16,0 2-2 15,0-1 0-15,0 1 0 16,0 0-3-16,0-1-4 16,0 0 2-16,12-2 5 15,7 0 1-15,7 0-1 16,-2-1 2-16,1 0-3 16,-3 1 1-16,-2 0 0 15,-5 1 1-15,-6 1 3 16,-2 1-2-16,-7 0-2 15,0 0 1-15,0 0-1 16,0 0 1-16,0 0-1 0,0 0 3 16,0 0-3-16,0 0-3 15,0 0-9-15,0 0 2 16,0 0-26-16,3 0-41 16,-1 0-37-16,2 0-27 15,4 0 8-15,2 0 0 16,0 3-71-16,-3 5-76 15</inkml:trace>
  <inkml:trace contextRef="#ctx0" brushRef="#br0" timeOffset="-11383.62">9464 10182 144 0,'0'0'127'0,"0"0"-73"16,0 0-17-16,0 0 75 15,0 0 20-15,0 0-30 0,-6-24-2 16,6 24-16-16,-2 0-23 16,1 0-13-16,1 0-7 15,-2 0-10-15,-2 1-13 16,-2 9-3-16,-3 6 12 15,3 0-7-15,3 4 1 16,0-3-12-16,3 2 6 16,0-2 1-16,0-1-8 15,0-2-6-15,3-5 7 16,2 2-3-16,6-4-3 16,-2-4-2-16,2 1 4 15,4-4 4-15,-2 0-3 16,5 0 8-16,-1 0-6 15,-1-6 5-15,-1-4-6 0,0-1-2 16,-3 0 2-16,-4 1-2 16,0-2 1-16,-5-1-1 15,0 2 2-15,-2-3 1 16,-1 3-3-16,2 0-4 16,-2-2 2-16,3 3 0 15,-1 0 2-15,-2 3-4 16,0 1 8-16,0 3 3 15,0 2 1-15,0 0-4 16,0 1 0-16,0 0 0 16,0 0-3-16,0 0-3 15,0 0-1-15,0 0-2 16,0 0 0-16,0 0-1 0,0 0 1 16,0 0 7-16,0 7-7 15,-2 6 3-15,-3 3 0 16,1 5 2-16,-2 1 4 15,-3 2-2-15,2 0 8 16,-2 0-1-16,-1 1 2 16,0 0-1-16,3 0-7 15,1-1 0-15,1-2-3 16,2-2 2-16,3 1-7 16,0-4 1-16,0-1 1 15,0-3 2-15,0-1-4 16,0-4 1-16,0-3-1 0,0 0 1 15,-2 0 0-15,2-3 1 16,-2 3-3-16,2-1 5 16,-1-2-6-16,1-1 4 15,0 0-3-15,0-1 2 16,0 2 1-16,0-2-2 16,0 0 0-16,0 0-4 15,0 0 4-15,0 0 3 16,0 0-3-16,0 0-1 15,0 0 0-15,0 0 0 16,0 0-6-16,0 0-21 16,0 0-15-16,0 0-24 15,0 0-29-15,0 0-135 0,-2-7-76 16,-12 1-148 0</inkml:trace>
  <inkml:trace contextRef="#ctx0" brushRef="#br0" timeOffset="3357.49">9209 7331 249 0,'0'0'87'16,"0"0"-19"-16,0 0-3 15,0 0 7-15,0 0 12 16,0 0-16-16,0 0-16 16,-24-15-21-16,24 14-3 15,0 1 8-15,0 0 22 0,0 0-16 16,0 0 2-16,0 0-8 15,0 0 4-15,0 0 3 16,0 0-7-16,0 0-9 16,0 0-15-16,0 0-4 15,0 0-5-15,0 0-1 16,0 0-2-16,0 0 0 16,0 2-10-16,0 13 10 15,0 6 6-15,-3 0-4 16,-3 4 0-16,0-3 3 15,-2 1-1-15,0 0 5 16,3 0-6-16,-3-3-2 16,4-2 1-16,-2-3-1 15,-1-2 0-15,4-3-1 16,-2-4 0-16,1-3-2 16,1 1 1-16,-3-1 1 15,-5-3 7-15,-1 4-3 0,-4-4-1 16,1 2-2-16,3 0-1 15,2-2 1-15,5 2 0 16,4-2-1-16,1 0-1 16,0 0-13-16,0 0 4 15,0 0-4-15,0 0 4 16,0 0 6-16,0 0 0 16,1 0 1-16,7 0 3 15,9 0 9-15,9 0 3 16,5 0 3-16,6 0-6 0,2 2 2 15,3 0-8-15,-3 1 2 16,-3 0 4-16,-8-1 0 16,-4 2 2-16,-6 1-7 15,-6-2-2-15,-3-2-1 16,-6 0 1-16,-2-1-1 16,-1 1 3-16,0-1 6 15,0 0-5-15,0 0 2 16,0 3 0-16,0-3-1 15,0 0 4-15,0 0-6 16,0 0-4-16,0 0 2 16,0 0-4-16,0 0 5 15,0 0-2-15,0 0 2 16,0 0 2-16,0 0-1 16,0 0 0-16,0 0 2 0,0-3-3 15,0-8-2-15,0-1-1 16,0-5 3-16,-1-2-3 15,-1-2 1-15,1-2-1 16,1-2 0-16,0 0-1 16,0 3 0-16,0 3 1 15,0 4 1-15,0 2 0 16,0 4 1-16,0 3-2 16,0 4 6-16,0 0-2 15,0 2 9-15,0 0 2 16,0 0-7-16,0-3-4 0,0 3-4 15,0 0-1-15,0 0 0 16,0 0-8 0,0 10 2-16,0 10 7 0,0 6 0 15,0 0 2-15,0 5-1 16,0 2 1-16,0 2 3 16,0-1-5-16,0 0 0 15,0-3 9-15,-6 0-9 16,-3-4 6-16,3 1-6 15,0-4 5-15,1-1-3 16,2-4 3-16,0-2-4 16,3-3-2-16,0-3 3 15,0-3-2-15,0-4 0 16,0-2 1-16,0-2-1 16,0 3 0-16,0-3 0 15,0 0 0-15,0 0 0 0,0 0 1 16,0 0-1-1,0 0-2-15,0 0 1 0,0 0 0 16,0 0-6-16,0 0-11 16,0 0-38-16,0 0-119 15,-1 0-168-15,-6-9-417 16</inkml:trace>
  <inkml:trace contextRef="#ctx0" brushRef="#br0" timeOffset="5561.14">9628 11257 72 0,'0'0'434'0,"0"0"-434"15,0 0 1-15,0 0-1 16,0 0 114-16,0 0 54 15,0 0-32-15,-15 0-37 16,9 0-35-16,1 0 3 16,-5-6-16-16,-3-2-19 15,-2-7-16-15,-3-2 4 16,-3-2-3-16,-2-3-4 16,0 1-3-16,-1 1-3 15,3 2-1-15,4 4 3 16,7-1 5-16,0 3-10 15,4 0-3-15,1 2-1 16,4 2 3-16,1 0 3 0,0 2-2 16,0-1-4-16,6 0-2 15,4 0 2-15,3 1 0 16,0 2 0-16,0 3-1 16,-1 0 0-16,-3 1 1 15,1 0-2-15,-2 0 2 16,1 0 1-16,-3 2-1 15,1 2 0-15,-4 0 1 16,0 0 0-16,-2 1-1 16,1 1 0-16,-1 2 3 15,-1 3-2-15,0-1 0 16,0 3 2-16,0 1 0 0,0 2-2 16,-6-1 2-1,-1 2 2-15,-2 0 1 0,0-2-4 16,0 3-1-16,-4-3 2 15,2 1 0-15,1 0-2 16,0-2-1-16,0 0 0 16,1 1 0-16,1-2 0 15,2 1 0-15,0-2-3 16,1-1 4-16,-1 1-2 16,2-1 1-16,1 0 0 15,1 0 0-15,2 1 0 16,0-3-1-16,0 0 0 15,0 1 1-15,0-1-1 16,0-1 0-16,0-1 0 0,7 0 1 16,0-2 1-16,-1 1 4 15,1-2-8-15,-1 0 5 16,3-1-2-16,-2 0 0 16,1-1 2-16,4 0-2 15,-2-1 1-15,2 0 3 16,2-1-4-16,-2 0 2 15,2 0 0-15,-2 0 2 16,1 0-2-16,0-1 1 16,-3-6-1-16,1-3 0 15,-1-1 1-15,1-1-1 16,-4 2 0-16,0 0-2 0,-2 4 3 16,-1 0-2-16,-1 1 5 15,-1 0 2-15,-2 0 5 16,0-2-9-16,0-2 9 15,0 0-5-15,-6 0-1 16,-3-2-5-16,-1 3 1 16,1-2-3-16,3 2 0 15,-1 1 1-15,2 1-1 16,0 1 4-16,2 3-4 16,-1 0 0-16,-1-1 4 15,1 0 4-15,-3 3 1 16,1-2-4-16,-3 1 1 15,5 0-2-15,1 1-4 0,0 0 1 16,2 0-1-16,-1 0 1 16,2 0-1-16,-1 0 0 15,-2 0 1-15,3 0-1 16,0 0 0-16,0 0 3 16,0 0-1-16,0 0-2 15,0 0 0-15,0 0 0 16,0 0-1-16,0 0 1 15,0 0 0-15,0 0 0 16,0 0 1-16,0 0-1 16,0-2 0-16,0 2 0 15,0 0 0-15,0 0-1 16,0 0 0-16,0 0 1 16,0 0-1-16,0 0-2 15,0 0-6-15,0-1-14 0,0 1-8 16,0-5-25-16,0 0-26 15,0-7-156-15,0-2-225 16</inkml:trace>
  <inkml:trace contextRef="#ctx0" brushRef="#br0" timeOffset="6795.48">9141 10968 292 0,'0'0'147'16,"0"0"-110"-16,0 0-30 15,0 0 31-15,0 0 54 0,0 0-13 16,-47-17 23-16,45 17-25 16,2 0-21-16,-3 0-21 15,-1 0 16-15,-2 0-10 16,-2 5-4-16,-3 3-2 16,1 0-9-16,0 5-7 15,-6 1-7-15,-1 2-8 16,-2 2 14-16,-2 2-11 15,0 0 2-15,0 1 0 16,0 0 4-16,5-2 1 16,-1 1-4-16,7-4 4 15,1-2-6-15,-1 2-2 16,2-2-3-16,2 0 12 0,0-2-1 16,2 3-3-1,2-1-1-15,2 1-7 0,0 2 0 16,0 1-1-16,0 0 1 15,0-2-1-15,11 0-1 16,-2-2 1-16,0-1 1 16,2-1-1-16,0-2 1 15,4-3-1-15,-3-1 3 16,3 0-5-16,3-3-3 16,4 0 2-16,1-2 1 15,0-1 2-15,0 0 1 16,-4 0-3-16,-4 0 0 0,-4 0 2 15,-4 0-2-15,-4 0-2 16,0 0 2-16,1 0 2 16,2-9 2-16,2-1 2 15,4-1-6-15,-3-5 2 16,1 2-1-16,2 2-1 16,-6 1 0-16,2-1 1 15,-5 4 0-15,-2-1 3 16,1 1-1-16,-2 2-1 15,0-4-1-15,0 3 1 16,0 2 0-16,0-1 1 16,0 0-2-16,-6 0-1 15,-4 3 0-15,1-2 2 16,-5 3-2-16,3 0 3 0,-1 0-2 16,3 0 1-16,2 2 0 15,-1 0 0-15,0 0 1 16,-3 0-1-16,2 0 1 15,-4 0-2-15,2 3 2 16,-1 4-3-16,2 1-2 16,-1 1 2-16,4-1-2 15,0-1-1-15,1-2-7 16,1 0 1-16,2-1-8 16,-2-4 3-16,1 1-43 15,-5-1-84-15,-1 0-138 16,-7 0-237-16</inkml:trace>
  <inkml:trace contextRef="#ctx0" brushRef="#br0" timeOffset="7405.97">8782 11070 39 0,'0'0'561'16,"0"0"-423"-16,0 0-81 16,0 0-25-16,0 0 30 15,0 0 30-15,0-6-6 0,0 6-23 16,0 0-24-16,0 0-10 15,0 0-3-15,0 0-2 16,0 0 1-16,0 0-2 16,0 0 3-16,0 0-7 15,0 11 13-15,0 4-2 16,0 2-9-16,0 2-8 16,0 2 6-16,0 2-3 15,0 0 0-15,0 1-9 16,0-2-5-16,0-4 4 15,0 3-2-15,0-2 2 16,0-2-1-16,0 0 1 0,0-1-4 16,3-1-1-16,-1-1 3 15,-1-1-3-15,2-2 4 16,-3-3-2-16,0-2-2 16,0-2-1-16,0-2 0 15,0 0 0-15,0 1 2 16,0 0-2-16,0 0 0 15,0 0 0-15,0 3 0 16,0-2 0-16,0-1-1 16,0 0 0-16,0-3-2 15,0 1-7-15,0-1-5 0,0 0-10 16,0 0-7-16,0 0-16 16,0-8-25-1,0-15-115-15,-12-4-117 16,-8-1-171-16</inkml:trace>
  <inkml:trace contextRef="#ctx0" brushRef="#br0" timeOffset="8075.72">8199 10943 289 0,'0'0'100'15,"0"0"-52"-15,0 0-17 16,0 0 32-16,0 0 19 16,0 0 8-16,-9-4-1 15,9 4-29-15,0-2-7 16,0 1-12-16,0-1-2 16,0 2-2-16,1-2-17 15,14-2-5-15,9-2 25 16,10-1-3-16,8-2-16 0,3 2-3 15,-2-1-3 1,0 0-4-16,-7 3 7 0,-6 1 2 16,-11-1-2-16,-7 3-13 15,-7 2-3-15,-5 0 0 16,0 0 1-16,0 0 4 16,0 0-7-16,0 0-6 15,0 0-14-15,0 0-23 16,0 0-31-16,0 0-4 15,-6 1-19-15,0 3-59 16,0 3-63-16,1-1-48 16</inkml:trace>
  <inkml:trace contextRef="#ctx0" brushRef="#br0" timeOffset="9046.74">8163 11816 243 0,'0'0'381'16,"0"0"-299"-16,0 0-82 16,0 0 0-16,0 0 0 15,0 0 2-15,0 0 61 16,79-4 8-16,-21-5-10 0,12-3-15 15,15-3-16 1,13 1-3-16,16 0-3 0,10 3 22 16,1 5-5-16,3 3 11 15,-8 3-10-15,-7 0-6 16,-4 0 3-16,-7 5-6 16,-5 1-5-16,-3-3-7 15,-6-2-11-15,-8-1-6 16,-11 0-1-16,-10 0-1 15,-11 0 1-15,-8 1-2 16,-10-1 2-16,-9 3 4 16,-7-2-1-16,-7 2 3 15,-1-1 8-15,-2-1-5 0,-2 1-8 16,-1 0-3 0,-1-2-1-16,0 2 0 0,0 0 2 15,0-2 3-15,0 0 0 16,0 0 0-16,0 0-3 15,0 0-2-15,0 0-6 16,0 0-17-16,0 0-10 16,0 0 1-16,0 0 9 15,0 0 1-15,0 2-14 16,0-2 11-16,0 0 0 16,0 0 0-16,0 0 2 15,-3 0-7-15,-5 0-69 0,0 0-50 16,1 0-46-1,-1 0-191-15</inkml:trace>
  <inkml:trace contextRef="#ctx0" brushRef="#br0" timeOffset="11272">9744 12086 522 0,'0'0'305'16,"0"0"-186"-16,0 0-119 15,0 0-3-15,0 0 3 16,0 0 63-16,0 3 15 0,0-3-44 16,0 0-15-16,0 0-6 15,-3 0-6-15,-4 0 8 16,-2 0 4-16,-2-3-7 15,-6 3 11-15,-3-2-8 16,-7 2-8-16,-4 0 2 16,-2 0-2-16,0 0 10 15,4 2-2-15,3 8-5 16,1 2 1-16,1 5-10 16,-3 3-1-16,5 3 2 15,-1 2-2-15,1-2 3 16,3 2 3-16,3-1-2 0,6-2 1 15,6 0-2 1,2 1-2-16,2-1 1 0,0-1-2 16,2 1 3-16,12 0 0 15,3-1 2-15,5-3 4 16,2-2-5-16,1-3 4 16,1-5 3-16,1-2-3 15,3-4-6-15,1-2 1 16,2 0-1-16,2 0 1 15,-3 0-2-15,-5-2 2 16,-3-8-3-16,-5 0-5 16,-7-1 4-16,-2-5 1 15,-4-1-2-15,-4-1 3 16,-2 0-1-16,0 2 6 16,0 3-6-16,-8 3 1 0,-5 2 1 15,1 2 1-15,-6 1 4 16,-6 1-1-16,-5 1-6 15,-6 1 0-15,1 2 0 16,3 0 3-16,5 0 0 16,8 0-3-16,6 0 0 15,5 0-2-15,4 0-14 16,0 0-38-16,0 0-62 16,-3 0-117-16,-7 0-121 15</inkml:trace>
  <inkml:trace contextRef="#ctx0" brushRef="#br0" timeOffset="12105.98">9030 12206 20 0,'0'0'542'0,"0"0"-446"16,0 0-83-16,0 0-10 16,0 0 68-16,0 0 62 15,17-19-43-15,-12 19-42 16,6 0-18-16,2 0 21 15,2 0 1-15,3 0-19 16,-2 3-19-16,2 3-6 16,-2-2-2-16,-2 0-1 15,-4 0-3-15,-3-3 1 16,-5 0-3-16,-2 1 1 16,0 0-1-16,0 4 20 15,0 1-2-15,-6 6 4 16,-7 0-5-16,-5 0-3 0,1 0-5 15,1-1 3 1,3-1 2-16,-4-3-1 0,2 1-4 16,1-3-5-16,3-1 0 15,6-2-1-15,4-2-3 16,1-1-3-16,0 0-3 16,0 2-9-16,0 1 9 15,3 1-4-15,8 3 7 16,0-1 2-16,3 0 0 15,-4 3 1-15,1-1-1 16,-5 2-2-16,1 3 2 16,-2 0 0-16,0 3 1 0,-2-3 2 15,0 1-2-15,-1-4 1 16,-2 0 1 0,0 1-1-16,0-3 2 0,0 2 1 15,0-2 1-15,-2 2-2 16,-8-2 0-16,-3 0 2 15,-1-1 0-15,-4-2 0 16,-2 0-1-16,-2-3 4 16,2-1-1-16,-1-1-2 15,3 0 2-15,3 0-7 16,1 0 4-16,1-5 3 16,3-3-2-16,4 3 2 15,-2 1 1-15,1-1-4 0,1 2-3 16,1-1-1-1,1-1 2-15,2 2-5 0,1 0 0 16,-1-1-12-16,1-1-17 16,1-5-14-16,0-2-60 15,0-7-112-15,4 1-153 16</inkml:trace>
  <inkml:trace contextRef="#ctx0" brushRef="#br0" timeOffset="14284.35">9792 7417 526 0,'0'0'229'0,"0"0"-124"0,0 0-49 15,0 0-23-15,0 0 60 16,0 0 8-16,-2-10-22 16,2 10-32-16,0 0-20 15,0 0-10-15,0 8-10 16,7 8 20-16,4 5-9 15,1 5-4-15,-3 2-2 16,0 2 5-16,-9 3-6 16,0 1 5-16,0 2-6 0,0 1-6 15,-3 0 5-15,0-3-6 16,0-6-1-16,3-4-2 16,-1-4 0-16,1-5 0 15,0-3 1-15,0-5 0 16,0-3-2-16,0-1 4 15,0-2-2-15,-2 1-1 16,2-2 0-16,0 0 1 16,0 0-1-16,0 0 3 15,0 0-2-15,0 0 0 16,0 0 2-16,0 0 1 16,0 0 2-16,-4-10-1 15,-2-7 0-15,-3-6-5 16,2-7 0-16,-1-6 0 15,8-4 0-15,0-6-1 0,0-1 0 16,5 0 0-16,6 1 0 16,1 4 0-16,-2 5 1 15,-2 5 0-15,1 3 0 16,-1 8 0-16,-4 2 0 16,1 3 0-16,2 2 0 15,0 2 0-15,3 2-2 16,1 3 0-16,1 3 0 15,2 3 0-15,4 1 1 16,1 0-2-16,-1 0 3 0,1 7-1 16,-1 6-2-1,0 1 1-15,-3 7 2 0,0 1-1 16,-3 2 1-16,-3 2 0 16,-5-2 0-16,-4 0 0 15,0-2-3-15,0 0 2 16,-4-1 1-16,-9-3 0 15,-3-3 1-15,-1 1 0 16,0-2 1-16,-4-2-1 16,1-1-1-16,0-3 3 15,-2-2 0-15,-1-4-2 16,7-2 0-16,-3 0-1 16,8 0 2-16,-1 0 1 15,5 0 0-15,2 0-3 16,1 0 3-16,-1-3-3 0,2-3 3 15,0 2-1 1,3 1 1-16,-2 2-3 0,2-1 3 16,0 2-3-16,0 0 0 15,0 0 0-15,0 0 0 16,0 0-1-16,0 0-2 16,0 0-1-16,0 0 0 15,0 0-1-15,8 2 5 16,9 10 1-16,2 5-1 15,2 1 2-15,1 4-1 16,2 0-1-16,0 3 2 16,0 1-1-16,2 1-1 0,-1-1 1 15,-3-1 1-15,0-3-2 16,-4-3 0-16,0 0 0 16,-4-4 0-16,-5-3 1 15,-1-3 1-15,-5-5-2 16,-3-1 1-16,2-2 0 15,-2-1 0-15,0 0 1 16,0 0 1-16,0 0 3 16,0 0-6-16,0 0 0 15,0 0 5-15,0 0-5 16,0 0-1-16,0 0-15 16,0-10-12-16,-9-3-33 15,-7-2-83-15,-4-2-155 16,4 2-119-16</inkml:trace>
  <inkml:trace contextRef="#ctx0" brushRef="#br0" timeOffset="15136.93">10401 7403 385 0,'0'0'108'15,"0"0"-32"-15,0 0-10 16,0 0 52-16,0 0-3 16,0 0-37-16,0 0-12 15,0-28-37-15,0 27-14 16,6-1 4-16,4 0 0 16,6 0 2-16,4 2 2 15,-2 0-6-15,4 0-1 16,-4 0 5-16,0 6-2 0,-4 0-13 15,-1 4 5-15,-6 0-10 16,-1 1 4-16,-6 2-2 16,0 2 2-16,0 3 11 15,-19 3-7-15,-8 0 1 16,-1-3 0-16,4-2-5 16,3-2-2-16,9-5 1 15,3-4-3-15,4 0-1 16,4-2-1-16,1-2 0 15,0 4-4-15,0-2 5 16,0 4 4-16,0 0-1 16,0 1-1-16,7 2 0 0,4-2-1 15,5 3 3 1,2-1-4-16,5 0 3 0,-3-2-1 16,-1 1 2-16,-3 0-4 15,-7-2 3-15,-3-1-2 16,-5-1-1-16,-1 2 0 15,0 1 6-15,0 4 8 16,-3-1-5-16,-6-1 1 16,2 0-5-16,-3-1-4 15,2-2 2-15,0-3 5 16,-5 0-5-16,1-1 8 16,-3-3 2-16,-2 1-6 15,4-1 0-15,-3 0-1 0,2 0-2 16,1 0 0-1,1 0-3-15,4 0 1 0,0 0-2 16,2 0 0-16,1 0-2 16,-1 0 0-16,2-4-6 15,-2-4-12-15,5-2-13 16,1-4-31-16,0-1-91 16,11-5-123-16,14 0-87 15</inkml:trace>
  <inkml:trace contextRef="#ctx0" brushRef="#br0" timeOffset="15834.27">11047 7342 397 0,'0'0'123'16,"0"0"-58"-16,0 0-29 16,0 0 29-16,0 0 14 15,0 0-26-15,-54 0-16 16,45 5 5-16,-3 5 3 0,-3 3 6 15,-3 1-2-15,-2 1 8 16,-3 1-16-16,-2 2-9 16,1 2-14-16,0 5 3 15,3-2-10-15,3 3 5 16,6 0-8-16,6 1-1 16,5 0-1-16,1-2 0 15,0-1 7-15,10 1-7 16,4-3 5-16,3 0-8 15,1 0 10-15,-1-2-6 16,4-1-5-16,-5-2 8 16,3-2-5-16,2-2-1 0,-1-3 5 15,2-4-6 1,2-3 3-16,-3-3-1 0,-2 0-1 16,-7 0 3-16,-1-4 1 15,-6-6 8-15,0-4-3 16,-3-2-1-16,-1 1 0 15,-1-2-10-15,0 0 2 16,0 0-3-16,-9 1-1 16,-7 2-2-16,-5 3 1 15,-3 0 1-15,-1 6 0 16,1 3-1-16,1 2 0 16,2 0-2-16,1 0 2 15,0 0-7-15,-4 0 1 0,-1 2-6 16,1 6-8-1,5 0-15-15,4 1-14 0,10 1-51 16,5 3-55-16,0 0-113 16,12-3-92-16</inkml:trace>
  <inkml:trace contextRef="#ctx0" brushRef="#br0" timeOffset="32554.21">13871 7527 53 0,'0'0'294'0,"0"0"-252"15,0 0-35-15,0 0-1 16,0 0 52-16,0 0 18 16,0 0-8-16,-21-30-33 15,19 27-1-15,1 1 2 16,-1 0 4-16,2 0-10 15,0 0-12-15,0-2-2 16,0 2 0-16,0 0-14 16,0-2 15-16,0-1-1 15,0-1 6-15,0 0-9 16,6-2-6-16,1 2 4 0,0-1 4 16,3 2-8-16,-1 2 11 15,0 0-9 1,3 0-2-16,0 2 0 0,-1 1 5 15,3 0-11-15,0 0 10 16,-1 0 1-16,-2 0-2 16,-2 0-1-16,1 1 10 15,-4 8-7-15,3-1 3 16,-1 3-2-16,-1 0-4 16,-1 2 8-16,0-3-8 15,-3 2-1-15,2-1 2 16,-1-1-4-16,0 0 4 15,-2-2-2-15,-2 0 9 16,0 2-2-16,0 0-5 0,-2 3 12 16,-8-1-9-1,-1 0 0-15,2 2-4 0,-1 0 1 16,1 1-5-16,0-2-2 16,-3 3 0-16,2-2-2 15,-5 2 0-15,0-4 2 16,-1-1-1-16,2 0 3 15,1-2-2-15,2-1 1 16,4-4-1-16,1 0-2 16,3-2-1-16,1 0 1 15,1-2-2-15,1 2 3 16,0-2-1-16,0 0 0 16,0 0 1-16,-2 0-2 15,2 0 2-15,0 0 1 0,0 0-3 16,0 0 4-16,0 0-2 15,0 0-2-15,0 0 0 16,0 0 0-16,0 0-1 16,0 0 0-16,0 0 0 15,0 0 1-15,0 0 1 16,6 0 6-16,6 1-1 16,6 0 5-16,2 1-1 15,2-2 0-15,1 0-5 16,0 1 0-16,0-1 2 15,-1 2 2-15,0-1-3 16,-2 1-1-16,-1-1 3 16,-5 0-3-16,-1-1-4 0,-2 2 0 15,-5-1 3-15,1 0 0 16,-4 1-3-16,-1-2 3 16,3 1-2-16,0-1 7 15,2 2-4-15,2-1 1 16,-1 1-4-16,-4-1 2 15,-4-1 2-15,0 0-2 16,0 0 6-16,0 0-3 16,0 0-3-16,0 0-4 15,2 0 2-15,-2 0 0 16,1 0-2-16,-1 0-1 0,0 0 1 16,0 0 1-16,0 0 0 15,0 0-1-15,0 0 1 16,0 0-1-16,0 0 3 15,0 0-2-15,0 0-1 16,0 0 0-16,0 0 0 16,0 0 0-16,0 0-1 15,0 0 1-15,0 0 0 16,0 0-2-16,0 0-1 16,0 0-2-16,0 0-1 15,0 0-8-15,2 0-4 16,-1 0-25-16,2-9-28 15,-3-6-208-15,0 1-367 16</inkml:trace>
  <inkml:trace contextRef="#ctx0" brushRef="#br0" timeOffset="36718.02">14345 9563 646 0,'0'0'65'16,"0"0"-65"-16,0 0-7 16,0 0 7-16,0 0 13 15,0 0 42-15,-70-85 26 16,57 69-14-16,4-4-39 15,0 0 7-15,0-2-13 16,3 0 4-16,3 1 1 16,0 0-13-16,3 1 5 15,0 1-9-15,0 3 1 16,0 0-9-16,0 4 13 16,0 0-11-16,9 2 2 0,6 0-6 15,-2 3-5-15,5 1 5 16,-1 4 3-16,-4 0 0 15,-2 2-4-15,-4 0 1 16,0 2-2-16,-1 10 2 16,0 2 5-16,-3 4-5 15,2 1 8-15,-2 0-6 16,0-1 2-16,-2-3-4 16,-1 2 0-16,0 2 2 15,0 0 1-15,-1 1-3 16,-13 2 4-16,-3-2-1 15,-3 0 1-15,-1 0-2 16,4-2 6-16,3 4-7 0,3 0 0 16,0 2 0-16,3 2 0 15,2-1 0-15,3-1-1 16,1-1-1-16,2-4 1 16,0 0-1-16,0-4 1 15,0-1-1-15,0 0 0 16,2-6-1-16,4 3 2 15,3 1-1-15,6-4 1 16,3-2-2-16,6 0 5 16,-1-1-2-16,0-5-1 15,-4 0 0-15,-2 0 5 16,-7 0-4-16,-4-2 0 0,-3-7 7 16,-1 0 3-16,-2-1 0 15,0 0-3-15,0 1-1 16,0 2-3-16,0-4-2 15,0-2-2-15,0 2-1 16,0-3 1-16,0 1 0 16,0 0 1-16,-8-4 0 15,2 5 1-15,-1-1-1 16,-5 2 5-16,3 3 1 16,0 1-6-16,1 1-1 15,0 3 5-15,2 0-5 16,-1 2 0-16,1-1-2 15,-1 1 1-15,1-1 0 16,0 2-10-16,-1 0-35 0,-8 0-65 16,3 0-112-16,-4-2-230 15</inkml:trace>
  <inkml:trace contextRef="#ctx0" brushRef="#br0" timeOffset="40303.03">14036 9300 173 0,'0'0'98'0,"0"0"-54"16,0 0-21-16,0 0 22 15,0 0 32-15,0 0-11 16,0-12-3-16,0 11-34 16,0-1 1-16,0 0 11 15,0 2 12-15,0 0-9 16,0 0-8-16,0 0-5 15,0 0-1-15,0 0 2 16,0 0-4-16,0 0 3 0,0 0-2 16,0 0-3-1,0 0-1-15,0 0-5 0,0 0 4 16,-1 0-7-16,-7 0-3 16,-5 0-5-16,-2 0-5 15,-9 0 10-15,-4 0-3 16,-3 0-2-16,-5 0 4 15,0 0-10-15,8 0 2 16,4 0 2-16,8 0-5 16,10 0-2-16,3 0 1 15,1 0-2-15,2 0 2 16,0 0-1-16,0 0 0 16,0 0 0-16,0 0 1 0,0 0 0 15,0 0-1-15,0 0-1 16,0 0 1-16,0 0-1 15,0 0-2-15,0 0 2 16,0 0 0-16,0 0 1 16,0 0 0-16,0 6 0 15,0 1-3-15,-1 4 3 16,-1 6 0-16,2-4 1 16,-2 4 3-16,2 0-4 15,-1-1-4-15,-1-2 4 16,1 3 2-16,-2-6-2 15,1-2 0-15,2 2 0 16,-1-4 4-16,1-1-4 16,0-3 0-16,0 0-1 0,0-2-1 15,0 1-7-15,0-1 8 16,0 2 0-16,0-2 1 16,0 1 3-16,0 1-3 15,0 0 1-15,0 0-2 16,0 1-1-16,3-1 1 15,3 2 0-15,0-5 1 16,6 2 0-16,1-2 0 16,2 0 1-16,2 0 3 15,-1 0-4-15,4 0 3 0,-4 0-2 16,-3 0 1 0,2 0-2-16,-1 0 0 0,3 0 1 15,3 0-1-15,2 3 0 16,2-2-1-16,-1 3 1 15,-1 0 0-15,-1 2-2 16,-6 0 2-16,-2 0 0 16,-4 0 2-16,-1 1-4 15,-4 0 4-15,3 4 2 16,-2-2 1-16,1 4-3 16,2 2-1-16,0-1-1 15,-3 5 2-15,-1-1-1 16,-3 2-1-16,-1 0 8 15,0 0-8-15,0-1 0 16,-1-1 7-16,-6 0-7 0,-2-4 3 16,-2-1 2-16,2-4 1 15,-2 0 4-15,2-1-2 16,0-1 2-16,-3 0-3 16,4 0 2-16,-1-2-2 15,2-3-3-15,-2 1-1 16,2-3 0-16,-4 0 2 15,-2 0-3-15,-2 0 0 16,-2 0-1-16,-1-5 1 16,-1-1-2-16,0 0 0 15,2 0 1-15,2 4 0 16,8-1-1-16,4 1-3 0,1 2 2 16,1-1-1-16,-2 0 0 15,0-4-10-15,-2 0-43 16,-2-3-74-16,0-3-230 15,-3-1-398-15</inkml:trace>
  <inkml:trace contextRef="#ctx0" brushRef="#br0" timeOffset="40870.27">13196 9419 332 0,'0'0'149'0,"0"0"-69"0,0 0-48 15,0 0 10-15,0 0 41 16,0 0-12-16,6-7-32 15,8 7-15-15,5 0 18 16,5 0 7-16,-1 0-5 16,2 0-10-16,-1 0 4 15,-2 0 4-15,-4 0-13 16,-5 0-7-16,-5 0-4 16,-5 0-10-16,-3 0 12 15,0 0 3-15,0 0-5 16,0 0-13-16,0 0 2 15,0 0-7-15,0 0-3 16,0 0 2-16,0 0-4 0,0 0-5 16,0 0-18-1,2 0-16-15,2 0-40 0,8 0-74 16,0-3-186-16</inkml:trace>
  <inkml:trace contextRef="#ctx0" brushRef="#br0" timeOffset="42059.24">13521 10181 347 0,'0'0'127'0,"0"0"-95"16,0 0-30-16,0 0 14 15,0 0 35-15,0 0 10 16,0 0-10-16,-43 0-20 16,43 0 6-16,0 0 11 15,0 0-3-15,0 0 12 16,13 0-16-16,7 0 8 16,12 0-1-16,5 0-20 0,11 0-4 15,6 0 11-15,15 0 3 16,15 0 4-16,19 0-9 15,9 0-12-15,9 0-4 16,3 0-1-16,0 0-6 16,-7 0-7-16,-8 2 6 15,-12 4 0-15,-12 1 14 16,-10 2-11-16,-8-1-3 16,-10 0-3-16,-10-3-4 15,-14 1 4-15,-12-4-3 16,-8 0-2-16,-8-1 1 15,-5-1 5-15,0 0-6 16,0 0 7-16,0 0 0 0,0 0-5 16,0 0 1-16,0 0-3 15,0 0 0-15,0 0 0 16,0 0-1-16,0 0 5 16,0 0-5-16,0 0 0 15,0 0-5-15,0 0 5 16,0 0 0-16,0 0 0 15,0 0 0-15,0 0 0 16,0 0 0-16,0 0 3 16,0 0-2-16,0 0-1 15,0 0 2-15,0 0-2 16,0 0 1-16,0 0-2 0,0 0 1 16,0 0-1-16,0 0 1 15,0 1 0-15,0-1 0 16,0 0 0-16,0 0 0 15,0 0 1-15,0 0-1 16,0 0 2-16,0 0-1 16,0 0-1-16,0 0-1 15,0 0 1-15,0 0-1 16,0 0 1-16,0 0 0 16,0 0-2-16,0 0 2 15,0 0 0-15,0 0 0 16,0 0 0-16,0 0 1 15,0 0 0-15,0 0 0 0,0 0-1 16,0 0 0-16,0 0 0 16,0 0 0-16,0 0-1 15,0 0 1-15,0 0 0 16,0 0 0-16,0 0 0 16,0 0 0-16,0 0-1 15,0 0 1-15,0 0-5 16,0 2-30-16,0 2-89 15,0 3-127-15,-8-1-84 16</inkml:trace>
  <inkml:trace contextRef="#ctx0" brushRef="#br0" timeOffset="42748.64">14478 10439 567 0,'0'0'250'0,"0"0"-119"15,0 0-97-15,0 0-9 16,0 0 44-16,0 0 10 0,0-7-17 16,0 7-25-16,0 0-21 15,0 0-2-15,0 0-2 16,3 1 5-16,0 15 17 15,4 3-7-15,-2 3-9 16,0 1-1-16,-1 2-4 16,-1 0-1-16,0 0 5 15,2 2-1-15,-1 1-6 16,0-6 2-16,-1 0-7 16,-1-3 5-16,-1-4-7 15,1 0 4-15,1-4-5 16,-2-1-2-16,-1-3 1 15,0-3 2-15,0 0-3 16,0-2 0-16,0-2-3 16,0 0-1-16,0 0-27 0,2 0-11 15,1 0-36-15,0 0-113 16,0-9-159-16,-3-3-134 16</inkml:trace>
  <inkml:trace contextRef="#ctx0" brushRef="#br0" timeOffset="43738.22">13978 10565 627 0,'0'0'161'0,"0"0"-129"0,0 0-19 15,0 0-1 1,0 0 27-16,0 0 31 0,27-53-21 16,-18 48-23-1,-1 1-8-15,2 1 9 0,1-1 10 16,-1 1-3-16,2 2-8 16,0-3-7-16,0 4-1 15,1 0 6-15,3 0-4 16,-2 0 5-16,0 0-9 15,0 4-12-15,-5 1 1 16,-1 1-1-16,-1 3 0 16,-2 0 7-16,-1 3-9 15,-1 4 8-15,-3 0-8 16,0 1 7-16,0 2-1 0,0-1 1 16,-1 1-3-16,-7-2 3 15,1 0-4-15,-4-2 6 16,-1-1-4-16,-1 1 1 15,-2-1-4-15,-3 0-2 16,3-1 2-16,-1-2-2 16,1 2-2-16,2-1 1 15,1-4-1-15,-1 3 2 16,0-3-2-16,0-2 4 16,-1 4-4-16,2-3-3 15,5-1 3-15,0-2 1 16,4 0-1-16,3-3-3 15,-2-1 2-15,2 1-1 0,0-1 0 16,0 0-3 0,0 0 4-16,0 0 1 0,0 0-1 15,0 0-2 1,0 0 2-16,6 0 2 0,12 0-1 16,4 0 1-16,1 0-1 15,1 0-2-15,-4 0 2 16,1 0 2-16,0 0-1 15,0 0 3-15,-2 0-2 16,-4 0 4-16,0 0-4 16,-6 0 5-16,-1 0 0 15,-4 0-4-15,-1 0-2 16,0 0-1-16,0 0 0 16,-2 0 0-16,-1 0-1 0,2 0 4 15,-2 0-4-15,1 3 2 16,-1-3-2-16,0 0 2 15,0 0-1-15,0 0 0 16,0 0-5-16,2 0-7 16,-2 0-4-16,1 0-18 15,2 0-32-15,1-12-171 16,-1-4-342-16</inkml:trace>
  <inkml:trace contextRef="#ctx0" brushRef="#br0" timeOffset="44750.24">14799 9159 44 0,'0'0'56'0,"0"0"-7"15,0 0-22-15,0 0 17 0,0 0 6 16,0 0 4 0,0 0-20-16,-30-62 2 0,25 59 25 15,1 1 5-15,3 0 2 16,-1 2-13-16,2 0 7 15,0 0-13-15,0 0 13 16,0 0-7-16,0 0-7 16,0 0-14-16,0 0 8 15,0 10 20-15,0 4 7 16,0 4-16-16,0 4-1 16,0 2-22-16,0 4 7 15,7 3-10-15,1 3-16 16,0 2 0-16,-1 1-8 15,1-3-1-15,0-2 2 16,-3-2-2-16,-2-2-1 0,0 0 2 16,0 0 2-16,-2-1 0 15,-1-2-2-15,0 0 0 16,0-1-2-16,0 0-1 16,0 1 0-16,0-3 2 15,-3-5-2-15,2 2 0 16,-1-5-1-16,2-4 1 15,0-1-1-15,0-4-2 16,0-1-5-16,0-3-1 16,0 0-3-16,0-1-7 15,0 0-24-15,0 0-47 16,0 0-65-16,0 0-125 0,0 0-91 16</inkml:trace>
  <inkml:trace contextRef="#ctx0" brushRef="#br0" timeOffset="46451.95">14911 9700 346 0,'0'0'146'0,"0"0"-110"0,0 0-16 16,0 0 56-16,0 0 17 16,0 0-8-16,0 15-16 15,0-8-8-15,0 2-10 16,0-1-14-16,0 2-5 16,0 0-11-16,-5 1 0 15,-1 1 6-15,-1 2 1 16,-3 2-4-16,1-2-3 15,1 4-3-15,0-1-4 16,3 0-6-16,2-1-2 16,0-2 7-16,1-1-12 15,2-3 7-15,-3-3-5 16,2-1 1-16,-1-3-2 0,1 0 2 16,1-3-4-16,0 0 3 15,0 0-3-15,-2 0 5 16,2 0-3-16,-1 0 18 15,-5 0 9-15,-5-6-8 16,-4-10-19-16,-2-2-2 16,0-4 0-16,-2 0 0 15,4 1 0-15,0 2-1 16,3 3 1-16,-1 2 0 16,2 3 0-16,2 1-3 15,0 4 6-15,5 2-2 16,2 2-1-16,2 1 0 15,0-1 0-15,0 2 1 16,0 0-2-16,0 0 2 0,0 0-1 16,0 0 0-16,0 0-1 15,0 0 0-15,0 0-4 16,0 0 2-16,8 0 1 16,8 0 2-16,1 0 0 15,-1 0-2-15,2 0 7 16,-6 0-5-16,0 0 0 15,2 0 1-15,0 0-1 16,4 0 1-16,-3 0-1 16,0 0-2-16,-3 0 2 15,-2 0 1-15,-3 0-1 16,-2 0 0-16,-2 0 2 0,-3-1-1 16,2 1-1-16,-2 0 1 15,0 0 0-15,0 0-1 16,0 0 0-16,1-2-2 15,-1 2 2-15,0 0 0 16,0 0 0-16,0 0 0 16,0 0-1-16,0 0 0 15,0 0 0-15,0 0-5 16,0 0 6-16,0 0 3 16,1 0-3-16,-1 0 0 15,0 0 1-15,0 2-1 16,0-1 0-16,0 2 1 15,0 0-1-15,0 0 1 0,0 2-1 16,0-4 0-16,0 0 0 16,0 5 0-16,-4-1 1 15,-4 2-1-15,-2 2 1 16,1 0 0-16,0 0-1 16,3-2-3-16,3 2 2 15,-1-2 1-15,2-2-1 16,1 1-3-16,-1-2 8 15,2-1-8-15,0-2 4 16,0 1-3-16,0-2 3 16,0 0-1-16,0 0 2 15,0 0-1-15,0 0 2 0,0 0-2 16,0 0 0 0,0 1 0-16,0-1 0 0,0 0 0 15,0 0 1-15,0 0-1 16,0 0 0-16,0 0 0 15,0 0 3-15,0 0-3 16,0-3 3-16,0-5-3 16,0-2 1-16,2-1-1 15,4 1 0-15,-2 1-2 16,-2 4-3-16,-1 2 10 16,-1 2-8-16,0 1 5 15,0-2-4-15,0 1 2 0,0-2 0 16,0 0 2-1,-1-1-2-15,-5-1 0 16,0 3 0-16,1 1 0 0,2-2-1 16,-1 3 1-16,1 0 0 15,1 0-3-15,1 0 3 16,-1 0 0-16,2 0 0 16,0 0-2-16,-1 0 2 15,1 0-1-15,0 0 3 16,0 0-2-16,0 0 0 15,0 0 0-15,0 0 0 16,0 0-1-16,0 0-3 16,0 0 1-16,0 0-2 15,0 0 1-15,0 0 1 16,0 4 3-16,4 2-1 16,2-1 1-16,-1 1 1 0,1-2-1 15,-3 1 0-15,1-5 0 16,-4 2 2-16,0-2-2 15,0 0 1-15,0 0-1 16,0 0 0-16,0 1 0 16,0-1 1-16,0 0-2 15,0 0 3-15,0 0 0 16,0 0-1-16,0 0 0 16,0 0-1-16,0 0-1 15,0 0-1-15,0 0-4 16,0 2-14-16,0 0-48 15,0 4-68-15,0 4-13 0,0 4-21 16,0 2-82-16,0 1-219 16</inkml:trace>
  <inkml:trace contextRef="#ctx0" brushRef="#br0" timeOffset="48134.61">14867 10524 217 0,'0'0'200'0,"0"0"-112"15,0 0-59-15,0 0-2 16,0 0 46-16,0 0 19 16,0 0-7-16,0-30-7 15,0 28-17-15,0-4-15 16,-4 2-15-16,-2-2-7 0,-3 4-6 16,2 0-11-16,-1-1 7 15,-2 2 23-15,2-2-15 16,2 1-1-1,0 1 0-15,2-1 3 0,0 1-8 16,1 1-5-16,1 0 0 16,-1 0 0-16,0 0-4 15,0 0 1-15,-2 0-4 16,1 0-1-16,-2 3 0 16,-3 5 1-16,3 1 0 15,0 2-1-15,2-1 6 16,-1-1-5-16,0 0-1 0,1-1-1 15,3 3 1-15,-2 1 1 16,1-2-1 0,1 2 1-16,1-1-4 0,-3 1 5 15,3-2 6-15,0-2 0 16,0 1-7-16,0-2 2 16,0 2 0-16,0-1 0 15,0 0 3-15,0 1-7 16,0-2 2-16,0 2-4 15,4 0 5-15,1-2-2 16,0-1 0-16,0 0-1 16,0 0 3-16,1 0-4 15,0 0 3-15,1-2-2 0,2 0 2 16,-3 0 1 0,0-2-1-16,0 1 1 15,0 0-3-15,1-1 4 16,-1-2-3-16,2 1 0 0,-2-1-1 15,3 2-1-15,-3-1 0 16,1 0 0-16,-1-1-1 16,0 2 0-16,0-2 0 15,-2 0 0-15,1 0 1 16,-2 0-1-16,0 0 3 16,-2 0-2-16,3 0 1 15,0 0 3-15,3-2-2 0,-1-3-2 16,2 0 0-16,-1 0 1 15,-1-1 0 1,-1 0-1-16,-1 0-1 0,-1 0 1 16,2 0 3-16,-2-3-2 15,0 2-1-15,-2 0-1 16,-1-1 0-16,0 1 3 16,0 0-1-16,0-1-1 15,0 2 2-15,0-2 1 16,0 1-3-16,-1 1 6 15,-1 1-6-15,-1-4-1 16,2 3 0-16,-2-3 1 16,-1 0-1-16,2 3 0 15,-3-2 0-15,0 0 0 16,0 3 0-16,-1-3 0 0,1 4 2 16,2 0 1-16,0 2-3 15,3-2 3 1,0 3 1-16,-1 0-2 0,1-3-1 15,-2 3-1-15,1 0 3 16,-1-1-3-16,0-1 7 16,-1 2-6-16,1 0 4 15,1-1-1-15,1 2-4 16,0 0 2-16,0 0 0 16,0-1-2-16,0 1 1 15,0 0 0-15,0 0 0 16,0-3 1-16,-2 2-1 15,0-3-1-15,1 0 3 16,-2 3-3-16,2 0 5 0,-1 0-3 16,2 1 0-16,0 0-2 15,-2-3 0-15,2 3 0 16,0 0 0-16,0 0 0 16,0 0-2-16,0 0 2 15,0 0 0-15,0 0-1 16,0 0 0-16,0 0 1 15,0 0-2-15,0 0 2 16,0 0 0-16,0 0 0 16,0 0 0-16,0 0 0 15,0 0-7-15,0 0-14 0,0 0-14 16,0 0-37-16,0 0-187 16,-7-6-444-16</inkml:trace>
  <inkml:trace contextRef="#ctx0" brushRef="#br0" timeOffset="50573.35">15049 10480 84 0,'0'0'92'15,"0"0"-49"-15,0 0-6 16,-62 82 12-16,41-58-17 16,-3 0 5-16,2-2-11 15,-4 3-7-15,1-4-8 0,0 4-11 16,-1-2 0-1,0 2-30-15,-4 0-12 0,0 2-52 16,1 0-84-16</inkml:trace>
  <inkml:trace contextRef="#ctx0" brushRef="#br0" timeOffset="55049.77">12934 8835 94 0,'0'0'59'0,"0"0"-37"0,0 0-19 16,0 0 6-1,0 0 30-15,0 0-7 0,0 0-8 16,0 0-6-16,0 0-4 16,0 0 9-16,0 0 5 15,0 0 14-15,0 0-10 16,0 0-5-16,0 0 12 16,0 0-5-16,0 0 2 15,0 0-10-15,0 0-9 16,0 0-4-16,0 0 2 15,0 0-1-15,0 0-7 16,0 0-1-16,0 0-6 16,0 0 4-16,0 0-1 15,0 0 3-15,0 0 3 16,0 0-1-16,0 0-2 0,0 0 2 16,0 0 6-16,0 0 5 15,0 0 0-15,0 0-8 16,0 0-3-16,0 0 0 15,0 0-3-15,0 0 3 16,0 0-1-16,0 0-3 16,0 0 1-16,0 0 0 15,0 0 0-15,0 0 2 16,0 0 2-16,0 0-5 16,0 0 3-16,0 0 0 15,0 0-4-15,0 0-1 16,0 0-2-16,0 0 3 0,0 0-3 15,0 0 0 1,0 0 1-16,0 0-1 0,0 0 2 16,0-2 1-16,0 2 2 15,0 0 1-15,0 0 6 16,0 0-2-16,0 0-7 16,0 0 2-16,0 0-2 15,0 0-2-15,0 0-1 16,0 0 0-16,0 0 0 15,0 0 0-15,0 0 0 16,0 0 0-16,0 0 1 16,0 0-1-16,0 0 1 15,0 0 1-15,0 0-1 0,0 0-1 16,0 0 0 0,0 0 2-16,0 0 0 0,0 0-2 15,0 0 0-15,0 0 0 16,0 0 1-16,0 0-1 15,0 0 0-15,0 0 1 16,0 0-1-16,0 0 0 16,0 0 0-16,0 0 1 15,0 0 0-15,0 0-1 16,0 0 0-16,0 0-1 16,0 0 1-16,0 0 0 15,0 0 0-15,0 0 0 0,0 0 0 16,0 0 1-1,0 0 0-15,0 0-1 0,0 0 1 16,0 0 1-16,0 0-2 16,0 0 0-16,0 0 0 15,0 0 0-15,0 0-2 16,0 0 1-16,0 0-2 16,0 0-3-16,0 0 2 15,0 0 4-15,0 0 2 16,0 0-1-16,0 0 4 15,0 0-5-15,0 0 2 16,0 0 2-16,0 0 5 16,0 0-4-16,0 0-2 15,0 0-2-15,0 0-1 16,0 0 0-16,0 0-1 0,0 0 1 16,0 0 0-16,0 0 0 15,0 0 1-15,0 0 0 16,0 0 0-16,0 0 0 15,0 0 1-15,0 0 0 16,0 0-1-16,0 0-1 16,0 0 0-16,0 0 0 15,0 0-1-15,0 0 2 16,0 0-2-16,0 0 2 16,0 0-1-16,0 0 0 15,0 0 0-15,0 0 0 16,0 0 3-16,0 0 0 0,0 0-1 15,0 0 4-15,0 0-6 16,0 0 0-16,0 0 0 16,0 0 0-16,0 0 1 15,0 0-2-15,0 0 1 16,0 0 0-16,0 0 1 16,0 0-1-16,0 0 0 15,0 0 1-15,0 0-1 16,0 0 1-16,0 0 0 15,0 0 1-15,0 0-1 16,0 0 2-16,0 0-2 16,0 0 7-16,0 0-4 15,0 0-3-15,0 0-1 0,0 0 1 16,0 0-2 0,0 0 1-16,0 0 0 0,0 0 0 15,0 0-1-15,0 0 0 16,0 0 1-16,0 0-1 15,0 0 3-15,0 0-2 16,0 0 1-16,0 0-1 16,0 0 0-16,0 0-1 15,0 0 1-15,0 0 0 16,0 0 0-16,0 0-1 16,0 0 1-16,0 0-1 15,0 0 1-15,0 0 1 16,0 0 0-16,0 0-1 15,0 0 1-15,0 0 1 0,0 0 2 16,0 0 0-16,0 0 0 16,0 0 2-16,0 0-6 15,0 0-1-15,0 0 1 16,0 0 0-16,0 0 0 16,0 0 0-16,0 0 0 15,0 0 0-15,0 0 0 16,0 0 1-16,0 0-1 15,0 0 0-15,0 0 0 16,0 0 0-16,0 0 0 16,0 0 0-16,0 0-1 15,0 0 1-15,0 0 0 16,0 0-1-16,0 0 0 0,0 0 1 16,0 0 0-16,0 0 0 15,0 0 0-15,0 0 1 16,0 0-1-16,0 0 1 15,0 0-1-15,0 0 0 16,0 0 0-16,0 0 1 16,0 0 0-16,0 0 0 15,0 0-1-15,0 0 0 16,0 0-1-16,0 0 1 16,0 0 0-16,0 0 1 15,0 0-1-15,0 0 0 16,0 0 0-16,0 0-1 15,0 0 1-15,0 0 0 0,0 0 2 16,0 0-2-16,0 0 0 16,0 0 0-16,0 0 0 15,0 0 0-15,0 0 0 16,0 0 0-16,0 0 0 16,0 0 0-16,0 0-2 15,0 0 2-15,0 0 0 16,0 0 0-16,0 0 0 15,0 0 0-15,0 0 0 16,0 0 0-16,0 0 1 16,0 0-1-16,0 0 0 15,0 0 0-15,0 0 0 0,0 0-1 16,0 0 1 0,0 0 0-16,0 0-1 0,0 0 1 15,0 0 0-15,0 0 0 16,0 0-1-16,0 0 1 15,0 0 0-15,0 0 0 16,0 0 0-16,0 0 0 16,0 0 0-16,0 0 0 15,0 0-2-15,0 0 0 16,0 0 2-16,0 0 0 16,0 0 2-16,0 0-2 15,0 0 0-15,0 0-4 0,0 0 3 16,0 0 1-1,0 0 0-15,0 0 0 0,0 0 2 16,2 0-2-16,-2 0 0 16,0 0 1-16,0 0 1 15,0 0-2-15,0 0 0 16,0 0 0-16,0 0 0 16,0 0-3-16,0 0 3 15,0 0 0-15,0 0 1 16,0 0-2-16,0 0 2 15,0 0-1-15,0 0 0 16,0 0 0-16,0 0 2 16,0 0-2-16,0 0 0 15,0 0 1-15,0 0-1 16,0 0 0-16,0 0 0 0,0 0-1 16,0 0 1-16,0 0-2 15,0 0 2-15,0 0 0 16,0-1-2-16,0 1 2 15,0 0 0-15,0 0 0 16,0 0-1-16,0 0 0 16,0 0 2-16,0 0-2 15,0 0 2-15,0 0 0 16,0 0-1-16,0 0 0 16,0 0 1-16,3 0-1 15,-3 0 0-15,0 0-2 16,0 0 2-16,0 0 0 15,0 0 0-15,0 0 0 0,1 0 0 16,-1 0-1-16,0 0 1 16,0 0 1-16,0 0-1 15,0 0 0-15,0 0 0 16,0 0 0-16,0 0 0 16,0 0 1-16,0 0-1 15,0 0 0-15,0 0 1 16,0 0-2-16,0 0 2 15,0 0-3-15,0 0 2 16,0 0 0-16,0 0 0 16,0 0-1-16,0 0 1 15,0 0 1-15,0 0-1 0,0 0 0 16,0 0 0 0,0 0 0-16,0 0 1 0,0 0 1 15,0 0-3-15,0 0 1 16,0 0 0-16,0 0-1 15,0 0 1-15,0 0 0 16,0 0-1-16,0 0 1 16,0 0 0-16,0 0 0 15,0 0 0-15,0 0 0 16,0 0 0-16,0 0-2 16,0 0-10-16,0 0-4 15,0 0-6-15,0 0-27 0,7 0-75 16,7 0-209-1</inkml:trace>
  <inkml:trace contextRef="#ctx0" brushRef="#br0" timeOffset="62726.81">14359 7417 325 0,'0'0'127'0,"0"0"-87"16,0 0-26-16,0 0 42 15,0 0 59-15,0 0-6 16,0 0-25-16,-17-4-30 15,17 2-19-15,0 2-2 16,0 0 1-16,0 0-5 0,0 0-1 16,0 0-7-1,0 0 9-15,0 0-7 0,0 0-3 16,6 0-5-16,11 0 2 16,7-4 8-16,9 2 2 15,2-2-7-15,-1-2-1 16,-2 1-7-16,-5-3-3 15,0 4 5-15,1-2 0 16,2 0-11-16,-3 0-2 16,-3 2 0-16,-5 1 2 15,-7 0-2-15,-5 2-1 0,-4 1 1 16,-1 0 2-16,-2 0 1 16,0 0 1-16,0 0-5 15,0 0-1-15,0 0 1 16,0 0 0-16,0 0 0 15,2 0 0-15,2 4 0 16,-3 4 1-16,2 5 0 16,-1-1-1-16,-2 6 2 15,0 5 6-15,0 2-7 16,0 3 8-16,-2 3-5 16,-5 0 2-16,1 1-6 15,1-2 0-15,4 0 2 0,-2-3-1 16,0 0-1-1,1-4 1-15,-1-4-1 0,-1-2 0 16,0-4 1-16,-1-4-1 16,0 0 4-16,3-2-3 15,-1-3 1-15,1 0-1 16,2 0-1-16,0-4 0 16,0 3 0-16,-2-1 0 15,2-1 0-15,0-1-1 16,0 0-2-16,0 0 1 15,0 0-4-15,0 0-1 16,0 1-13-16,0-1-18 16,0 0-22-16,0 0-61 15,0-5-147-15,0-6-100 16</inkml:trace>
  <inkml:trace contextRef="#ctx0" brushRef="#br0" timeOffset="63193.12">14491 7661 131 0,'0'0'270'16,"0"0"-251"-16,0 0 2 0,0 0 56 15,0 0 71 1,0 0-26-16,29-10-32 0,-13 10-26 16,8-2 0-16,4 2-15 15,4 0-6-15,1-4-8 16,-2 2-11-16,-1-2 1 31,-3 1-4-31,-6 1 1 0,-2 0-2 0,-10-1 0 16,-2 2-1-16,-4 1-2 15,-1 0-2-15,-1 0-12 16,1 0-3-16,1 0 1 16,1 0-1-16,4 0 1 15,2 0-1-15,-1 0 0 0,-3 0 1 16,-1 0-1 0,-5 0 0-16,3 0 0 0,-3 0 1 15,0 0-2-15,0 0-5 16,0 0-19-16,0 0-24 15,0 0-79-15,0 0-127 16,0 0-158-16</inkml:trace>
  <inkml:trace contextRef="#ctx0" brushRef="#br0" timeOffset="65142.43">14812 11180 340 0,'0'0'107'0,"0"0"-45"15,0 0-39-15,0 0 21 16,0 0 43-16,0 0-17 16,27-10-6-16,-8 8-27 15,-2 0-6-15,2 0-12 16,-1 2 6-16,0 0-6 16,1 0 2-16,-2 0-9 15,-2 0-2-15,-5 0 0 0,-4 0-5 16,-3 2-1-1,-3 4 11-15,0 4-6 0,0 2 5 16,-10 5 18-16,-12 3 2 16,-2-1-27-16,-2 1 4 15,2 0-9-15,4-4 1 16,3-4-1-16,5-2 0 16,5-3-2-16,4 1 0 15,3-4 0-15,0 0-7 16,0 2 6-16,0-1 1 15,3 2 0-15,6 0 4 16,4 1 2-16,-1 2-6 16,-1 2 6-16,0 0-6 15,-3-2-3-15,-1 5 3 16,2-1 4-16,-1 1-3 0,-2 0 1 16,0 1 1-16,0-1-2 15,-1-5 0-15,-2 2 1 16,-3-4 2-16,0 1 3 15,0 2 15-15,-11 2 8 16,-9-1-5-16,-7 1-15 16,-4-3-5-16,-3-4-1 15,-3 0-4-15,2-2 0 16,2-2-8-16,4 0-43 16,2-2-122-16,0 0-149 15,0 0-170-15</inkml:trace>
  <inkml:trace contextRef="#ctx0" brushRef="#br0" timeOffset="69826.52">14029 11344 319 0,'0'0'116'0,"0"0"-58"16,0 0-10-16,0 0 32 15,0 0-1-15,0 0-24 0,85-68 0 16,-67 60-11 0,-2 0 3-16,-2 3 21 0,1-1-5 15,4 0-14-15,-1 2-19 16,0-2-14-16,0 4-6 15,-5 0-7-15,4 1 3 16,-6 1 4-16,4 0 4 16,-2 0 1-16,-3 1-2 15,0 9 0-15,-2 2 0 16,-2 7 0-16,-5 4-4 16,-1 2 0-16,0 4-3 15,-3 5-4-15,-7-5 0 0,-3 1 7 16,-3-6 5-1,2-4-12-15,-3 0 7 0,-2-2-3 16,-4 1 4-16,-1-2-4 16,-1 1-2-16,1-1-2 15,6-4 0-15,2 0-2 16,4-2-1-16,3 1 0 16,3-3 1-16,3-2-5 15,3 0 2-15,0-3-3 16,0 1 3-16,0-1 2 15,0 1 2-15,9-3 0 16,7 0 2-16,5-2 0 16,3 0 0-16,6 0 0 15,5-3 2-15,2-3-2 16,-5 2-2-16,-2-1 0 0,-7 3-1 16,-7-1 1-16,-8 1-1 15,-5 2 4-15,-3 0-1 16,0-3-3-16,0 1-6 15,0-4-38-15,0-2-83 16,0-2-111-16,0-3-247 16</inkml:trace>
  <inkml:trace contextRef="#ctx0" brushRef="#br0" timeOffset="70664.75">14562 11359 478 0,'0'0'98'0,"0"0"-89"15,0 0-9-15,0 0 56 16,0 0 52-16,0 0-3 15,-4-6-52-15,0 6-15 16,-6 0-23-16,1 0-2 16,1 0 30-16,1 4-1 0,0 5-21 15,2 1-11 1,-1 0 2-16,3 1 5 0,-3 2-4 16,1-2-2-16,-2 1 7 15,0-1-5-15,1-2 4 16,1 0 6-16,2 0-3 15,2-1-10-15,1 0-6 16,0-1-4-16,0 0 0 16,4 0 1-16,4-1 1 15,1-4 3-15,-1 1 0 16,-2-1 7-16,-1-1 6 16,0-1 1-16,-1 0 1 15,2 0-11-15,4 0 5 0,-2 0-7 16,4 0-5-1,0 0-2-15,-5 0 6 0,1-2-6 16,-2-2 3-16,-2 2 4 16,-1-3 9-16,0 4 0 15,0-1-2-15,0 0-5 16,-1-1-1-16,1-1-2 16,-2 0 1-16,1-2 1 15,-1 2 1-15,-1-4-4 16,0 0-1-16,0-1 4 15,0-2-7-15,0 3 5 16,2-1-6-16,-1 0 0 16,1 2 1-16,-1-1 0 15,-1 0 2-15,2 0-3 0,0 0 4 16,-2 1-1-16,2 0 0 16,-2 1 5-16,0 1-5 15,0 1 1-15,0-2-2 16,0 3-2-16,0-2 1 15,0 3 2-15,0-1 1 16,0 0-2-16,0 1 7 16,-6-1-8-16,2 1 6 15,-2-1-5-15,-2 1-1 16,2 1 0-16,-3-2 0 16,5 3-1-16,1 0-8 15,0 0-26-15,1 0-35 16,-5 0-117-16,-8 0-569 0</inkml:trace>
  <inkml:trace contextRef="#ctx0" brushRef="#br0" timeOffset="72016.77">13680 11182 635 0,'0'0'151'15,"0"0"-103"-15,0 0-25 16,0 0 37-16,0 0 14 16,0 0-25-1,0 0-28-15,-12-6 0 0,37 6 34 16,10-4 15-16,4 2-11 15,4 0-16-15,-8-2-29 16,-3 2-4-16,-11-1-3 16,-6 3-6-16,-11-2 0 15,-2 2-1-15,-2 0 0 0,0 0-5 16,0 0-37-16,0 0-67 16,0 0-155-16,0 9-117 15</inkml:trace>
  <inkml:trace contextRef="#ctx0" brushRef="#br0" timeOffset="72563.34">13859 11996 745 0,'0'0'137'0,"0"0"-135"15,0 0 3-15,0 0-5 16,0 0 71-16,0 0 2 16,15-9-16-16,28 8 33 15,17-1-29-15,13 1-3 16,20-2-25-16,14-1-4 15,15-2-5-15,8 1-7 16,1 0-4-16,-4 3-12 16,-12 0 7-16,-9 2 5 15,-15 0-6-15,-12 0-1 16,-13 3 7-16,-14 4-12 16,-15 2-1-16,-8-2-1 15,-12-2 1-15,-9-2-4 0,-5 0-8 16,-3 0-32-1,-3 1-61-15,-21-1-104 0,-10 0-277 16</inkml:trace>
  <inkml:trace contextRef="#ctx0" brushRef="#br0" timeOffset="73183.63">14372 12341 980 0,'0'0'77'15,"0"0"-77"-15,0 0-74 16,0 0 74-16,0 0 100 16,0 0-7-16,67-4-32 15,-30 4-5-15,13 0-20 16,5 0-9-16,-1 0-17 15,2 0-1-15,-5 0-2 16,-10 0 1-16,-13 0 1 0,-12 0-8 16,-10 0 0-16,-4 0 2 15,-2 0 11-15,0 0 3 16,0 0-15-16,0 0-1 16,0 7-1-16,0 7 0 15,-12 6 11-15,-3 7-3 16,-3 2-2-16,-3 5 2 15,2-1 3-15,1 0-1 16,3 1-6-16,6 1-3 16,-1 5 0-16,1 0-1 0,1 2 0 15,0 2 0-15,-2-1-1 16,3 0 0-16,1-9-1 16,0-5 1-16,0-6-4 15,1-7-7-15,-1-7-8 16,2-4-12-16,-2-5-50 15,-1 0-110-15,1 0-169 16</inkml:trace>
  <inkml:trace contextRef="#ctx0" brushRef="#br0" timeOffset="73455.34">14442 12643 794 0,'0'0'139'0,"0"0"-139"16,0 0 10-16,0 0 33 16,0 0 93-16,0 0-21 15,93 3-39-15,-50 1-46 16,8-1-8-16,1-3-10 15,2 0-12-15,-6-1-4 16,1-14-88-16,-6-3-129 16,-9-5-217-16</inkml:trace>
  <inkml:trace contextRef="#ctx0" brushRef="#br0" timeOffset="75314.66">15101 7364 570 0,'0'0'176'0,"0"0"-67"15,0 0-49-15,0 0-3 16,0 0 50-16,0 0-31 0,4 3-28 15,3 11-11-15,7 5 18 16,0 0-21-16,-4 3-12 16,-3 0-7-16,-5 1 2 15,-2 2 13-15,0 2-6 16,0 0-8-16,-14 0-1 16,1-1 1-16,1-3-11 15,3-3-1-15,3-3-3 16,2-3 0-16,-1-4-1 15,3-4 0-15,1-1 1 16,-1-2 0-16,2-1 0 16,0-2 1-16,0 0 0 0,0 0 1 15,0 0 3-15,-4 0 2 16,1-16 13-16,-2-8-14 16,1-7 0-16,2-6-6 15,2-4 1-15,0-1-1 16,12-3-1-16,8 5 4 15,2 2-5-15,1 4 2 16,-1 2-2-16,-4 5 2 16,-2 0-2-16,-5 3 2 15,0 2-2-15,-5 6 0 16,1 4 1-16,-3 5 0 16,2 3 0-16,3 4-1 15,1 0 0-15,10 0-2 0,-1 0-1 16,5 7 3-1,-5 7 1-15,-2 1 0 0,-4 2-4 16,-5 0 8-16,-4 2-2 16,-4-1-2-16,0 1 1 15,-7 0-1-15,-13 1 2 16,-2 1-2-16,2-3 4 16,0-4-2-16,1-2-2 15,2-5 1-15,-2-2 0 16,2-4 5-16,-4-1-5 15,2 0 3-15,2 0-4 16,-2 0 5-16,7-6-5 16,1-2 1-16,6 1 0 15,3 1-1-15,2-2 0 0,0 5 0 16,0-1 0-16,0 3 2 16,0-3-2-16,2 4 0 15,1 0-1-15,2 0 1 16,5 0 0-16,2 0 0 15,5 12 1-15,7 5 4 16,0 1-2-16,5 1-2 16,0 2 4-16,-3 1-4 15,1-1 0-15,-5-1 3 16,-2-4-3-16,0-1 2 16,-2-3-1-16,-1-1 1 15,-3-4 0-15,-3-3-3 16,-5-4 0-16,-3 0 1 0,-2 0 1 15,1 0-1 1,0 0 0-16,0 0 0 16,0 0-1-16,-2 0-1 15,1 0 0-15,1 0-1 0,-2 0 2 16,1 0-8-16,-1 0 0 16,0 0-8-16,0 0-2 15,0 0-6-15,0 0-11 16,0 0-8-16,0 0-10 15,0 0-31-15,-6-8-153 16,-6-4-185-16</inkml:trace>
  <inkml:trace contextRef="#ctx0" brushRef="#br0" timeOffset="77415.29">15646 7357 372 0,'0'0'127'16,"0"0"-105"-16,0 0 9 15,0 0 61-15,0 0 9 16,0 0-12-16,87-7-26 16,-72 3-13-16,3 1-7 15,-1-2-12-15,0 3-5 16,-2-2-17-16,-5 1-4 15,-2 2-1-15,-4-1 0 16,-2 2 0-16,-2 0-1 16,0 0 1-16,0 0 3 15,0 0 3-15,0 5-6 0,0 8 14 16,0 6-4-16,0 2-5 16,-2 2-1-16,-2 1-1 15,-2 1 7-15,-2 0-9 16,1 0 7-16,-2-2 3 15,2-2-11-15,0-1 2 16,1-2-3-16,-1-3 0 16,3-2-2-16,1-4-1 15,0-2 1-15,1-1-1 16,1-3-13-16,-1 0-11 16,2-2-17-16,0-1-47 15,-3 0-55-15,-1 0-60 16,-5 0-45-16,-2 0-213 0</inkml:trace>
  <inkml:trace contextRef="#ctx0" brushRef="#br0" timeOffset="77726.29">15688 7503 321 0,'0'0'160'0,"0"0"-81"16,0 0-46-16,0 0 45 15,0 0 6-15,79-13-1 16,-52 11-23-16,-2 2 2 15,-1 0-6-15,-4 0-13 16,-1 0-30-16,-2 0-13 16,-3 0-22-16,-6 0-109 15,-5 3-189-15</inkml:trace>
  <inkml:trace contextRef="#ctx0" brushRef="#br0" timeOffset="89374.08">19570 7195 556 0,'0'0'107'0,"0"0"-73"15,0 0-15-15,0 0 68 16,0 0 18-16,0 0-34 16,0 0-10-16,0 0-25 15,0-20-17-15,0 20-2 16,0 0 5-16,0 0 6 15,0 0-4-15,0 0 0 16,0 0-7-16,0 0-14 0,0 0 0 16,0 14 6-16,0 6 8 15,-4 3 5-15,-4 1-7 16,-2-2-11-16,-3 3 3 16,-1-2-1-16,0-2-2 15,0 0-2-15,3-3-2 16,-1-1 2-16,5-5-2 15,2-2 1-15,1-2-1 16,2-3 0-16,1-1 5 16,1-3-5-16,0 0 1 15,0 2-1-15,0-1-6 16,0-1 6-16,0 2-1 16,0 1 1-16,1 2 0 15,10 1 4-15,5 1-1 16,5-4 1-16,7 2-3 0,5-3 3 15,6-2 7-15,0-1-9 16,-2 0 4-16,-6 0 0 16,-5 0-1-16,-13 0-2 15,-7-1 0-15,-2 0 6 16,-4 1-1-16,0 0-2 16,0 0-3-16,0 0-1 15,0 0-2-15,0 0 0 16,0 0-2-16,0 0 2 15,0 0-1-15,0 0 1 0,0 0 1 16,0 0 0-16,0 0 5 16,0 0-6-1,0 0 0-15,0 0 0 0,0-2 2 16,0-4 4 0,0-4-4-16,2-9 0 0,-1-6-2 15,3-2 5-15,0-2-5 16,2-1 0-16,0-1-2 15,0 6 2-15,-2 2 1 16,-2 0 1-16,-2 2 1 16,0 2 0-16,0 4 3 15,0 4-5-15,0 4 3 16,0 3 1-16,0 1-1 16,0 2-3-16,0 1 2 0,0-2-2 15,0 1-1-15,0 1 1 16,0 0-1-16,0 0 0 15,0 5-2-15,0 16 2 16,0 10 2-16,0 8 5 16,0 3-5-16,0 2 4 15,0 4-1-15,0 4 0 16,-6 0 6-16,-3 0 0 16,2-4-3-16,-1-4 1 15,2-7-3-15,0-8-6 16,2-5 4-16,2-5-7 15,2-7 3-15,0-4-1 16,0-4 0-16,0-2-6 16,0-2-4-16,0 0-11 0,0 0-19 15,0 0-37-15,13 0-102 16,-2-9-80-16,-11-1-216 16</inkml:trace>
  <inkml:trace contextRef="#ctx0" brushRef="#br0" timeOffset="90701.53">19983 9624 662 0,'0'0'117'0,"0"0"-96"16,0 0-16-16,0 0 33 16,0 0 36-16,0 0-6 15,-68-43 7-15,59 36-16 16,-2-5-24-16,1-6-2 15,-3-1-12-15,-1-5-8 16,3-3-4-16,0 0 2 16,3 2 10-16,5 2 0 15,3 3-11-15,0 4-8 16,0 0-4-16,11 1 4 16,5 4-3-16,4 0 5 15,2 4 0-15,-1 1-3 16,-3 5 0-16,0 1-1 0,-2 0 5 15,0 0-2-15,1 4 3 16,-2 6-3-16,-2 4-2 16,1 0 3-16,-7 5-4 15,-5 2 3-15,-2 2 0 16,0 2 1-16,-8 0 0 16,-8 0 2-16,1 0-4 15,-1 0 1-15,-1-1-2 16,1 1-1-16,1 0 1 15,-2-1 3-15,1-1-3 0,0 4 0 16,2-4-2 0,2-2 0-16,6 0 1 15,6-3 0-15,0 1-4 0,6-2 1 16,13-2 2-16,2-2-2 16,4-5 1-16,0-2 2 15,1-3 2-15,3-3-2 16,-2 0 0-16,-2 0-2 15,-1-3 2-15,-5-7 0 16,1-3-1-16,-7 1-1 16,2-2 0-16,-3 0 0 15,0 2-5-15,-5 1-1 16,-4 2-1-16,-3 0 8 0,0-3 1 16,-10 1-10-1,-14-1 3-15,-7-3-3 0,-7 4-11 16,-5-2 4-16,1 3-4 15,2 5-30-15,4 0-68 16,0 5-216-16,1 0-305 16</inkml:trace>
  <inkml:trace contextRef="#ctx0" brushRef="#br0" timeOffset="91411.46">19444 9456 338 0,'0'0'153'0,"0"0"-113"15,0 0-36-15,0 0 10 16,0 0 58-16,0 0-8 16,35 4-2-16,-32 12 12 15,0 4-11-15,0 2-30 16,0-3-14-16,2 0-2 0,-1-4 2 15,5-2 0 1,0-4-5-16,5-3 10 0,5-6-2 16,4 0 8-16,6 0-5 15,2-14-15-15,-1-3-6 16,-6-2-1-16,-3-1-3 16,-3 0 8-16,-8 4-8 15,-2 2 9-15,-4 4 5 16,-4 5 13-16,0 1 9 15,0 2 2-15,0 2-13 16,0 0-6-16,0 0-5 16,0 0-5-16,0 0 2 0,0 0-10 15,0 0 1-15,0 9 0 16,0 12 0-16,0 7 14 16,-3 6-2-16,3 1-2 15,0 4-9-15,0 0 1 16,0 4 1-16,0-2-5 15,0-1-2-15,0-3 2 16,-1-5 0-16,-1-5 0 16,2-4 0-16,0-5 0 15,0-5 3-15,0-5-6 16,0-2 0-16,0-3-5 16,0-2-10-16,0-1-29 15,0 0-72-15,3-4-82 0,2-9-64 16,-4-3-222-16</inkml:trace>
  <inkml:trace contextRef="#ctx0" brushRef="#br0" timeOffset="91752.54">19151 9159 575 0,'0'0'185'16,"0"0"-135"-16,0 0-17 15,108-8 64-15,-64 6-9 16,-5 0-40-16,-6-2-23 16,-8-1-25-16,-7 1 0 15,-8 1-36-15,-5 0-22 16,-2 1-70-16,-1 2-49 16,-2 0-118-16</inkml:trace>
  <inkml:trace contextRef="#ctx0" brushRef="#br0" timeOffset="92289.64">19306 10313 334 0,'0'0'178'0,"0"0"-145"15,0 0 4-15,102 0 34 16,-38 0 23-16,18 0-21 0,19 0 7 15,19 0-23-15,14 0-20 16,11 0 3-16,4 0 13 16,0 6-3-16,-5-1 3 15,-12-1-13-15,-17-3-10 16,-23 1-29-16,-26 0-1 16,-20 2-2-16,-13-1-32 15,-6 6-22-15,-2 0-58 16,-1 4-122-16,-12 2-177 15</inkml:trace>
  <inkml:trace contextRef="#ctx0" brushRef="#br0" timeOffset="92869.7">20100 10615 551 0,'0'0'156'0,"0"0"-109"16,0 0-25-16,0 0 8 15,0 0 44-15,0 0 7 16,-10-11-30-16,10 11-35 15,0 8-6-15,0 6 27 0,0 5 4 16,-3-1-5 0,-4 1-2-16,-2 0-18 0,-4 1 2 15,-5 2 14-15,-4-1-13 16,0-2-6-16,5-2 0 16,5-3 7-16,8-4-17 15,4-2-2-15,0-1 1 16,0 1-2-16,8-2 0 15,12 0 0-15,8-1 2 16,7-4 0-16,1-1-2 16,2 0-5-16,-7 0-27 15,-2-3-34-15,-7-9-60 16,-2-1-91-16,-8 0-211 16</inkml:trace>
  <inkml:trace contextRef="#ctx0" brushRef="#br0" timeOffset="93267.66">20225 10692 358 0,'0'0'284'16,"0"0"-208"-16,0 0-69 15,0 0 29-15,0 0 122 16,0 0-31-16,-6 7-51 0,1 6-6 16,4 1-26-16,-2 0 5 15,0 3-9-15,-1 0-14 16,-4 2-1-16,1 2-8 16,-3-1 0-16,0 4 2 15,0 1-12-15,0 1 3 16,2 1-6-16,1-1 6 15,-1-3-4-15,1-1 3 16,-1-1-5-16,2-2 0 16,3-2-4-16,2-5 2 15,1-1-2-15,0-3-13 16,0-2-10-16,0-4-29 16,9-2-77-16,5 0-161 15,-3-9-186-15</inkml:trace>
  <inkml:trace contextRef="#ctx0" brushRef="#br0" timeOffset="93949.64">20483 9253 345 0,'0'0'110'15,"0"0"-6"-15,0 0-24 16,0 0 8-16,0 0 10 15,0 0-4-15,10 56 0 16,-17-25-28-16,0 8-22 0,4 2 5 16,3 8-11-16,0 4-11 15,0 1-7-15,0 7 6 16,1-2 0-16,1-2-14 16,-2-4-1-16,0-5-1 15,0-8-9-15,0-3-1 16,0-7-1-16,0-4-26 15,0-7-35-15,0-1-66 16,0-10-90-16,7-3-155 16</inkml:trace>
  <inkml:trace contextRef="#ctx0" brushRef="#br0" timeOffset="94443.65">20629 9897 351 0,'0'0'437'0,"0"0"-352"16,0 0-81-16,0 0-4 15,0 0 4-15,0 0 44 16,3 82 31-16,-4-58-34 15,-7 2-19-15,-1 1 0 0,1-1-6 16,0-1-8-16,0-2-3 16,4-3-2-1,-2-5-3-15,3-2-1 0,0-6-3 16,2-4 3-16,-1-3-1 16,-4 0 4-16,-1 0 14 15,-11-9-15-15,-4-8-5 16,0-3-1-16,0 0 0 15,6-1 1-15,4 2-1 16,0-2-2-16,2 0-12 16,1 2 13-16,3 5 2 15,1 4 0-15,5 3 0 16,0 1-16-16,1 0 15 16,21-3 1-16,9-1 5 15,12 1-5-15,4 0-5 0,-3 0-12 16,-8 1-13-16,-8 2-22 15,-10 0-34-15,-3 0-83 16,-7 0-166-16</inkml:trace>
  <inkml:trace contextRef="#ctx0" brushRef="#br0" timeOffset="95508.73">20587 10946 501 0,'0'0'233'0,"0"0"-178"16,0 0-44-16,0 0 7 15,0 0 8-15,-94-84 1 16,69 66 4-16,6 2 6 16,7 4-3-16,7-1 12 15,5-3-32-15,0-2-12 16,12-2 2-16,12-3 2 15,1 4-5-15,-2 5 0 16,-1 2 5-16,-5 5-5 16,-4 2 5-16,2 4 7 15,3 1 11-15,1 0-4 16,1 0-6-16,-2 0 3 16,-5 7-2-16,-1 2 5 15,-6 3 7-15,-1-1-2 0,-4 2 7 16,-1-2-10-1,0 2-16-15,-3 0 0 0,-9 1 5 16,-3 2-7-16,0 1 1 16,0 3 0-16,3 0-4 15,-1 3 0-15,0-1-1 16,-1 1 0-16,-1 1 1 16,-1-2 1-16,1 4-2 15,-1-1 2-15,4-1 4 16,1-1 4-16,2-4-2 15,8 0-4-15,1-2-1 16,1 0 2-16,20-2-2 0,9-2 5 16,7-3 9-16,6-4-13 15,-1-2-2-15,-6-2-1 16,-6-2-1-16,-11 0 0 16,-5 0 4-16,-4-8-4 15,-4-3 4-15,-1-1 3 16,-2 2-6-16,-3-1-1 15,0 3-1-15,0-3-8 16,0 2 0-16,0-4 4 16,-5 1 1-16,-7-4-7 15,-1 1-1-15,-6-3-24 16,-6-5-59-16,-8 0-100 16,-5 1-123-16,-2 3-240 0</inkml:trace>
  <inkml:trace contextRef="#ctx0" brushRef="#br0" timeOffset="97068.29">20162 7249 394 0,'0'0'119'0,"0"0"-30"0,0 0-38 16,0 0 52-16,0 0 24 16,0 0-33-16,-3-11-32 15,3 11-12-15,0 0-13 16,0 0-8-16,0 0-15 16,-4 12-7-16,-6 6 21 15,-7 8-3-15,-4 2-1 16,-2 4-8-16,-1 4-10 15,4-1 0-15,4-1-4 16,4-2-1-16,4-6 0 0,4-5-1 16,4-6 0-1,0-7 1-15,0 0-1 0,0-5 2 16,9 0-2-16,7 0 7 16,10-2 0-16,7-1 5 15,1 0-7-15,-1 0-5 16,-6-5 1-16,-7-2 1 15,-8 3 2-15,-5 0-2 16,-2 2-1-16,-3 2 1 16,-1 0-3-16,1 0 2 15,-2-1-2-15,3 0 2 16,0-1-2-16,1-1-1 16,5 2-5-16,-3 1-13 15,0-4-10-15,-3 2-20 0,-2 0-2 16,2-1 8-16,-3-3-21 15,2-1-94-15,-2-1-125 16,0-2-110-16</inkml:trace>
  <inkml:trace contextRef="#ctx0" brushRef="#br0" timeOffset="97502.68">20267 7299 409 0,'0'0'158'0,"0"0"-101"0,0 0-33 15,0 0 45-15,0 0 54 16,0 0-27-16,-15 37-17 16,15-16-25-16,0 3-14 15,0 2 13-15,-3 6-11 16,-4 1-14-16,-1 2-3 15,1 1 5-15,-3 1-7 16,2 0-5-16,2 0-7 16,1-5-3-16,1-4-1 15,1-6 4-15,0-1-7 16,0-7 0-16,0-3 7 16,2-2-8-16,-1-6 1 15,1 0-3-15,1-1 4 0,0-2-4 16,0 0 0-16,0 0 0 15,0 0 4-15,0 0-4 16,0 0 0-16,0 0 0 16,0 0-1-16,0 0 0 15,0 0-8-15,0 0-23 16,0 1-74-16,0 1-146 16,0 2-257-16</inkml:trace>
  <inkml:trace contextRef="#ctx0" brushRef="#br0" timeOffset="98942.48">20081 11583 472 0,'0'0'217'0,"0"0"-131"0,0 0-64 15,0 0 37-15,0 0 62 16,0 0-23-16,-2-4-43 16,2 12-24-16,0 8 5 15,0 0-7-15,0 1-4 16,0 0-10-16,0-1-6 16,1 2-5-16,17-8-4 15,5 1 0-15,7-7-6 16,5-4 6-16,1 0 2 15,-3-6-2-15,-2-11-8 16,-4-3 7-16,-4-3 1 16,-1-3 4-16,-3 2-3 0,-4 0 0 15,-3 5 6-15,-6 6-5 16,-3 4-1-16,-3 4 4 16,0 3-3-16,0 2 9 15,0 0 2-15,0 0-5 16,0 0-7-16,0 0 0 15,0 0 2-15,0 4 0 16,0 15 4-16,-8 9 0 16,0 11 7-16,0 3-3 15,4 5 17-15,-2 1-20 16,3-4-3-16,1-6-3 16,2-7-1-16,0-5-1 15,0-7-2-15,0-5-4 0,0-4-23 16,5-6-53-16,2-2-55 15,5-2-60-15,3 0-77 16,-3 0-67-16</inkml:trace>
  <inkml:trace contextRef="#ctx0" brushRef="#br0" timeOffset="99682.33">20777 11819 460 0,'0'0'183'16,"0"0"-130"-16,0 0-42 16,0 0 11-16,0 0 47 15,0 0 53-15,-34-80-44 16,17 59-37-16,-1-2-9 15,1 0-13-15,-1 2 11 16,6 3-6-16,4 1-2 16,5 0-15-16,3 1-6 15,0 1 9-15,0 3-9 16,2 2 2-16,7 1-3 16,1 3 1-16,7 1-4 0,-1 1 2 15,2 3-1 1,3 1 2-16,-3 0 0 0,4 0-3 15,2 5 0 1,-1 8 1-16,-3 1 2 0,-4 1-2 16,-5 0 2-16,-5-1 0 15,-6-2 2-15,0 1 1 16,0 1 6-16,-15 0-3 16,-6 4 12-16,-2 1-8 15,-3 2 2-15,0 2-2 16,0 0 0-16,-3 4-9 15,4-1-1-15,3 0 0 16,7-1 0-16,5-5 0 16,5 2-2-16,5-4 1 15,0 1-2-15,5 0 1 16,11 0 0-16,8-3 1 0,4-1-7 16,5-3 4-16,0-5 4 15,-1-3 5-15,-3-2-5 16,-4-2-10-16,-5 0-6 15,-4-7 10-15,-6-8 6 16,-3-4 3-16,-4-2 0 16,-2-3-2-16,-1 0 0 15,0 3 0-15,0-3-1 16,-7 6-2-16,-13-1-2 16,-12 1-8-16,-7 0 9 15,-5 4-13-15,-5-3-10 0,3 3-26 16,0 0-59-16,5 2-131 15,4 1-152-15</inkml:trace>
  <inkml:trace contextRef="#ctx0" brushRef="#br0" timeOffset="100126.57">19484 11341 392 0,'0'0'132'0,"0"0"-111"16,0 0-14-16,0 0 18 0,0 0 78 15,106-4 3-15,-53 4-23 16,2 0-20-16,-1 0-26 15,-5 0-14-15,-10 0-9 16,-7 0-8-16,-9 0-4 16,-8 0-2-1,-4 0-6-15,1 0-15 0,7 0-53 16,8 0-121-16,4 0-208 16</inkml:trace>
  <inkml:trace contextRef="#ctx0" brushRef="#br0" timeOffset="100818.68">21165 12326 376 0,'0'0'94'0,"0"0"-65"0,0 0-13 16,0 0 8-16,0 0 25 15,0 0 71-15,32-4 25 16,-32 4-62-16,-5 0-34 16,-12 0-3-16,-11 0-24 15,-12-2 28-15,-8-2-4 16,-15-2-14-16,-8 1-16 15,-16-3-2-15,-10 4 20 16,-10 2 7-16,-6 2 3 16,-6 0-12-16,-10 0-5 15,-1 0-14-15,-4 0-11 16,0 0 0-16,10 0-2 16,13 0 1-16,17-2-1 15,25 0 0-15,25 2 0 16,23 0-5-16,15 0-24 0,6 0-96 15,16 0-184-15,13 0-16 16,4 0-258-16</inkml:trace>
  <inkml:trace contextRef="#ctx0" brushRef="#br0" timeOffset="101666.63">20652 12619 390 0,'0'0'156'0,"0"0"-130"16,-85-7-18-16,59 7 27 15,3 0 27-15,-2 0-5 16,2 0-3-16,0 9-5 16,1 1-5-16,4 2 3 15,-1 1 5-15,4 3-2 16,0-1-11-16,4 1-4 15,4 2-4-15,1 0-18 16,6-1-5-16,0-1 8 0,0 2-6 16,14 0-7-16,4-7 2 15,8-1 9-15,7-2-12 16,9-4 0-16,3-4 11 16,1 0-6-16,-3 0 2 15,-4 0-1-15,-3-2-8 16,-6-3 5-16,-8 0-4 15,-3-2-2-15,-5 0 4 16,-1 1 5-16,-1-1 12 16,-1-2-10-16,2-1-1 15,-1-2 5-15,1-3-14 16,-4 0 3-16,-2-3-1 16,-5 3 8-16,-2-2-1 0,0 4 9 15,-7 4-9-15,-5-2 9 16,-3 3 7-16,1 1-15 15,-2 1-2-15,1 2-8 16,0 0 3-16,0 2-3 16,-1-2 2-16,1 3-1 15,-3 1 1-15,1 0-2 16,-2 0 0-16,5 0-2 16,3 0 1-16,5 0-12 15,3 0-14-15,3-1-81 16,0-4-127-16,0-2-313 15</inkml:trace>
  <inkml:trace contextRef="#ctx0" brushRef="#br0" timeOffset="127443.61">3342 12969 220 0,'0'0'135'0,"0"0"-88"16,0 0-27-16,0 0 17 15,0 0 49-15,0 0 28 16,0-8 37-16,0 8-22 16,-1 0-20-16,-11 0-50 15,1 0-24-15,2-2-14 16,1 2-8-16,5-1-8 15,-2 1 3-15,1 0 5 16,-4 0 0-16,-5 0 1 16,-5 0-6-16,-8 8 8 15,-2 5-7-15,-3 1 6 0,2-1 2 16,4-3 0 0,4 1-7-16,6-1-6 0,2 0 2 15,-2-2-1-15,1 5-1 16,-2 2 5-16,-5 4-2 15,0 5 3-15,-1 3-4 16,1 1 6-16,6-2-1 16,3-5-7-16,5 4-1 15,4-1-2-15,3 1-1 16,0 2 1-16,0-2 2 16,0-1-3-16,0-1 2 15,0-2 1-15,0-2 1 16,4-1 0-16,1-5 1 15,5 1-4-15,5-2 2 16,7-2-3-16,7-2 0 0,5 1 2 16,-1-1 1-16,0-2-1 15,-6-4-1-15,-7 3 1 16,-6 0 0-16,-8-3 1 16,3 0-1-16,-6-1-2 15,1 1 2-15,1-2-1 16,4 0 3-16,3 0-3 15,7-3-1-15,2-11-3 16,0 1 3-16,-5-1 0 16,-1 2 2-16,-4 3-1 15,-5 2 0-15,-3 3 0 16,0 0 0-16,-2 1 0 0,2-2 1 16,1 0-2-1,-1-2 0-15,2 1 0 16,-4-3 0-16,0-1 0 15,-1 0 0-15,0-2-1 16,0 1 0-16,0 0 1 0,0-1 1 16,0 1-1-16,0-1 1 15,-1 1-2-15,-2 1 2 16,2 0-1-16,-4 3 0 16,1 0 1-16,-3 3-2 15,-1 1 4-15,-4 1 0 16,0-1-3-16,-4 3 2 0,-2 0 2 15,0 0 2 1,0 0-3-16,6 0 5 16,2 0-4-16,4 0-4 0,0 4 2 15,1-2-2-15,2 0 0 16,-2 1-1-16,0 1 1 16,-5 5 0-16,2 3 1 15,-8 2-1-15,-4 3 0 16,2 0 0-16,-4-1 2 15,5 1-2-15,0-2 0 16,2-3 0-16,6-3 0 16,3-3 0-16,3-2-2 15,1-2 2-15,1 0-1 16,-1 0 1-16,1 0-1 16,-1 2 0-16,1 2-2 0,-2 0 0 15,0 3-1-15,-1 0-3 16,2-3-7-16,-1 4-28 15,3 1-57-15,0 1-142 16,0-4-167-16</inkml:trace>
  <inkml:trace contextRef="#ctx0" brushRef="#br0" timeOffset="132705.7">3948 15427 516 0,'0'0'177'16,"0"0"-51"-16,0 0-107 0,0 0-19 15,0 0 8-15,0 0 37 16,0 0 14-16,0-3-27 16,-4 2-16-16,-5 0 0 15,1-5 8-15,-4 1 10 16,0-2-7-16,-7-4-19 16,2 2-8-16,-5-2-5 15,1-1 5-15,6-1-1 0,4 2-1 16,3 0-10-1,8-3 12-15,0 0-5 0,0-4 1 16,0 3-3-16,9-1 2 16,3 4 4-16,-2 2 2 15,-2 1-3-15,5 3 2 16,-4 3-2-16,4-2 4 16,-2 5 2-16,-2-2-4 15,4 2 3-15,-1 0 2 16,3 0-2-16,0 0 4 15,-1 4-7-15,0 2 2 16,-6-2-2-16,2 3 5 16,-4-1-5-16,-3 3 1 15,0 1 4-15,-3 4 2 16,0 1 3-16,0 1 0 0,0 3 4 16,-3 2-6-16,-4 0-5 15,-5-1 1-15,1 1-2 16,-2 0-1-16,0 0 2 15,-1 0-2-15,-3 1 0 16,4-4 7-16,-3 2 4 16,7-1-7-16,-3 0-2 15,3-4-2-15,3 0 7 16,0-3-8-16,3 1-2 16,3-1 1-16,0-4 1 15,0 2-3-15,0-2 1 16,0-2 0-16,3-1 0 0,6 1-4 15,-3-4-1 1,6 2 4-16,-2-4-3 0,6 0-2 16,2 0 6-16,2 0 0 15,0 0-1-15,-3-4 6 16,-3-5-4-16,-1 2 3 16,-2-4-2-16,-4 3 2 15,2 0 4-15,-3-1-6 16,3 1-11-16,-4 1 2 15,1-1 8-15,1-2 1 16,-3 0-2-16,2-1-1 16,-4 3 2-16,1 0-1 15,0 1 0-15,-3 1 2 0,0 2 3 16,0-2 0 0,0 2 1-16,0 0 1 15,0 1 1-15,-6-1 1 0,-9 1-7 16,-3-1-6-16,-6 0-2 15,5-2-7-15,-1-1-12 16,3-2-31-16,3-1-102 16,-2 3-125-16</inkml:trace>
  <inkml:trace contextRef="#ctx0" brushRef="#br0" timeOffset="137056.91">3692 15324 382 0,'0'0'170'0,"0"0"-76"0,0 0-94 16,0 0-3-16,0 0-18 15,0 0 21-15,0 0 19 16,-8 0 4-16,5 0-17 15,-3 0 10-15,0 0 13 16,-3 0 23-16,0 0 17 16,-2 0-16-16,1 2-17 15,-2 1-13-15,-4-2-17 16,-1 2-6-16,-5 0 0 16,-3 1-1-16,-2 0 1 15,-1 0 5-15,0-3 1 0,5 2 0 16,2-1 9-16,6-1-10 15,6-1-4-15,3 0 3 16,3 0-6-16,3 0 3 16,-4 0-2-16,4 0-2 15,0 0-1-15,0 0 2 16,0 0 2-16,0 0 0 16,0 3 0-1,0 0 1-15,0 4 0 0,-2 4 4 16,-5 1-4-16,2 2 1 15,-1-1 8-15,-1 3 1 16,1-2 1-16,-3-1 4 16,6 0-1-16,0-3-5 15,-1-1 4-15,4-4-9 16,0 1-2-16,0-2-3 0,0-1-1 16,0-1 1-16,0 0-1 15,0 1 1-15,4-2-1 16,2 1 0-16,1 0-4 15,2-2-1-15,2 1 6 16,8-1-3-16,3 0 2 16,4 0 1-16,5 0 1 15,-1 0-1-15,-3 0-2 16,-3 0 0-16,-5 3 2 16,-7 3-1-16,-1-3 1 15,-3 5 2-15,-2 2 0 16,-1 4 6-16,-5 2-1 0,0 2 3 15,0 3 3-15,0-4-3 16,0 1-1-16,-8-2 1 16,-2 0 6-1,0-2 4-15,-4 1-9 0,-2-3 2 16,-1-4-1-16,0 1-9 16,0-5-3-16,1-1-2 15,-3-3-26-15,3 0-16 16,0 0-34-16,2-3-36 15,1-8-93-15,3 1-90 16</inkml:trace>
  <inkml:trace contextRef="#ctx0" brushRef="#br0" timeOffset="137792.7">2962 15466 396 0,'0'0'139'0,"0"0"-112"16,0 0-27-16,0 0 0 0,0 0 17 16,0 0 20-16,-12-32 9 15,12 24-9 1,3 0-11-16,11 1-7 0,2 0 6 16,-1 1 16-16,1 1-9 15,-5 1-9-15,-1 2-9 16,-6 0-1-16,1 2 7 15,-2 0 7-15,0 0 3 16,6 2 2-16,0 9 6 16,1 6-7-16,1 4-10 15,-4 1-1-15,4 1-5 16,-5-2-3-16,-3 0 1 0,-2 0-1 16,-1 1 6-16,0 0-8 15,0-1 1-15,-1-1-1 16,-5-1-2-16,-5-1-4 15,-1 0-2-15,-4 0 4 16,-5 3-5-16,3-3-1 16,-1-1 1-16,4-4 0 15,4-5-1-15,7-1 0 16,2-5-1-16,1 1 0 16,1-1-1-16,0 3 0 15,0-1-3-15,4-1 1 16,7 3 3-16,5-1 1 0,2 0 3 15,6-3 5-15,9-2-3 16,1 0-4-16,2 0-2 16,-5-7 1-16,-1 2-4 15,-12 0-10-15,-2 3-13 16,-8 2-2-16,-5-2-11 16,-3 2-9-16,0 0 8 15,0 0-29-15,0-4-73 16,0-1-100-16,0 0-137 15</inkml:trace>
  <inkml:trace contextRef="#ctx0" brushRef="#br0" timeOffset="138193.75">2622 15234 476 0,'0'0'184'16,"0"0"-88"-16,0 0-60 16,0 0 44-16,0 0 6 15,107-22 21-15,-71 22-18 16,4-3-34-16,3 3-16 16,1 0-6-16,-2 0-10 15,-7 0-18-15,-9 0-5 16,-7 0-34-16,-8 3-50 15,-4 8-98-15,-7 3-103 16,0 6-133-16</inkml:trace>
  <inkml:trace contextRef="#ctx0" brushRef="#br0" timeOffset="139316.45">2704 16187 597 0,'0'0'135'15,"0"0"-99"-15,0 0-36 16,0 0 0-16,0 0 23 16,0 0 21-16,-69 0-15 15,69 0-28-15,0 0 0 0,0 0 14 16,0 0 11-1,11 0 9-15,1 0 16 0,7 0 4 16,8 0-16-16,9 0-5 16,10 0-6-16,11 0 0 15,11 0-6-15,10 0-1 16,13 0 4-16,9 0-3 16,12-6-3-16,8-4-8 15,10-3-7-15,16-2 4 16,2-2-1-16,7 0-3 15,-4-1-4-15,-17 1-1 16,-16 1 1-16,-24 4 0 16,-25 3 1-16,-20 3-1 15,-16 4 6-15,-11 0-3 16,-6 1-2-16,-2 1 2 16,-5 0 0-16,-6 0-3 15,0 0 1-15,-3 0 8 0,0 0 4 16,0 0 4-16,0 0-1 15,0 0-5-15,0 0-7 16,3 0-4-16,0 0 2 16,0 0-1-16,3 0-1 15,0 0-1-15,-4 1 0 16,0 1 0-16,0-2 1 16,-1 0 0-16,-1 0 2 15,0 0-1-15,0 0 1 16,0 0 0-16,0 0-1 15,0 0-1-15,0 0 1 0,0 1 4 16,0-1-2-16,0 0-3 16,0 0 5-1,0 0-4-15,0 0 1 0,0 0-2 16,0 1 0-16,0-1-2 16,0 0-4-16,0 0-5 15,0 0-4-15,0 0-13 16,0 2-39-16,0 1-36 15,-5 4-71-15,-15 2-111 16,-5 4-120-16</inkml:trace>
  <inkml:trace contextRef="#ctx0" brushRef="#br0" timeOffset="139948.63">4061 16417 325 0,'0'0'154'16,"0"0"-61"-16,0 0-70 16,0 0-3-16,0 0 59 15,0 0 39-15,0 0-14 16,0-15-47-16,0 15-16 16,0 0-7-16,0 0-3 15,0 4 8-15,-1 9-7 0,-2 4-1 16,-2 3-9-16,1 4 16 15,0 2-15-15,-2 3 4 16,0 1-8-16,-2-1 4 16,2 3-16-16,-3 0-5 15,2 0-2-15,-1-4 1 16,-1-3 0-16,-1-1-2 16,2-4 0-16,-1 1-4 15,1-5-4-15,2-2-1 16,1-4-13-16,4-4-7 15,1-5-22-15,0-1-78 16,0 0-110-16,0 0-109 0</inkml:trace>
  <inkml:trace contextRef="#ctx0" brushRef="#br0" timeOffset="140686.63">3502 16606 382 0,'0'0'107'0,"0"0"-64"16,0 0-27-16,0 0-4 16,0 0 42-16,0 0-13 15,-27-43-19-15,33 29-4 32,6 0-4-32,0 0 19 0,2 1 17 0,-1 3-12 15,2 0 11-15,1 2-3 16,4-1-8-16,-1 0 4 15,5 2-20-15,-5 1-8 0,2 2 3 16,-3 1-14-16,-6 3-3 16,3 0 3-16,-3 0-3 15,0 7 8-15,-2 10 32 16,2 0-2-16,-3 4-8 16,-2 0-3-16,-1 1-2 15,-6-1-7-15,0-1 3 16,0 2-9-16,-7-1 1 15,-12 2 0-15,-5 0-4 16,-3 2 10-16,-1-1-14 16,2-2-5-16,-1-2 4 15,2-2-4-15,0 1 0 16,2-2-6-16,5-3 4 0,2-2 2 16,9-8 1-16,5-1-1 15,2-2-5-15,0-1-1 16,0 0-13-16,0 0-10 15,0 0 1-15,0 0-3 16,14 0 4-16,6 0 8 16,4 0 15-16,6-4-5 15,-2 0 7-15,-1-1 0 16,-1-1-1-16,-1 3 3 16,-3 0 0-16,-1 3 1 15,-4-2-1-15,-2 2 4 16,-5 0-4-16,4-3-45 15,-1-2-100-15,1-5-92 0,3 0-107 16</inkml:trace>
  <inkml:trace contextRef="#ctx0" brushRef="#br0" timeOffset="141407.34">4513 15212 26 0,'0'0'236'16,"0"0"-179"-16,0 0-24 15,0 0 41-15,0 0 63 16,0 0-6-16,0 0-14 16,-11-2-19-16,8 4-32 15,0 8-14-15,0 5-17 16,0 7-1-16,1 9-11 0,-1 6 6 16,3 5-7-16,0 4 5 15,-3 1 3 1,3 3-4-16,-3-3 1 0,-1-5-16 15,-2-6-4-15,-5-3-6 16,2-5 0-16,-4-7-1 16,7-4-11-16,-2-2-5 15,4-3-5-15,-2 2-17 16,3-1-18-16,-1 1 14 16,1-4-2-16,1-3-16 15,1-3-32-15,-1-4-90 16,2 0-142-16</inkml:trace>
  <inkml:trace contextRef="#ctx0" brushRef="#br0" timeOffset="141961.88">4597 15672 541 0,'0'0'163'0,"0"0"-127"15,0 0-36-15,0 0-23 0,0 0 23 16,0 0 60 0,-34 55 18-16,26-39-35 0,1 2-17 15,2-3 8-15,0 0 3 16,0 0-15-16,-1 0-5 15,-3-2-4 1,1-2 0-16,-3 0-4 0,-3 1 4 16,-1-3 8-16,-1-3 8 15,1-2-15-15,0-2-8 16,3-2-4-16,3 0-2 16,2 0-9-16,-1-12-18 15,2 0-2-15,0-2 23 0,0-2 6 16,-1 2 1-1,-5 1 1-15,3-1-2 0,-2 0 1 16,4 0-1-16,3-3 0 16,4-1-5-16,0-1-10 15,0 0-12-15,13 3 5 16,-1 1-1-16,1 8 11 16,-1 2 2-16,2 0 10 15,10-1 2-15,1-2 2 16,4 0-4-16,2 1 0 15,-6 3-4-15,0 1-9 16,-4 3-10-16,-1 0-60 16,-1 0-59-16,-1 0-126 15</inkml:trace>
  <inkml:trace contextRef="#ctx0" brushRef="#br0" timeOffset="143305.61">4506 16283 336 0,'0'0'30'0,"0"0"-30"16,0 0-6-16,0 0 6 15,0 0 81-15,0 0 9 0,-34-23-24 16,19 27-34-1,2 8 26-15,-1-1 30 0,3-1-4 16,0 2-44-16,0 0-18 16,-2 2-11-16,5 1 8 15,-2 2 13-15,1 0-7 16,-3 3-5-16,3 1 2 16,0-3-5-16,0 1 3 15,5 0-9-15,4-2-7 16,0-4 1-16,0-1 0 15,0-1-5-15,6-2 2 16,4-3 6-16,-1-1 3 16,0-4 1-16,-2-1-1 15,1 0 5-15,-1 0-6 16,4 0 0-16,7-12 4 16,2-2-1-16,0-1-10 15,5 2-3-15,-4 0 0 0,-1 2 0 16,-3 0 2-16,-3 0-2 15,-2-1 0-15,-5-2 0 16,1-6 4-16,-2-1-1 16,1-5-2-16,2-6-1 15,1-2 0-15,2-1 1 16,-4 8-1-16,1 10 0 16,-4 6 0-16,-1 7 1 15,-4 3 0-15,1 1 5 16,-1 0 5-16,0 0 15 0,0 0-9 15,0 0 4 1,0 7-3-16,0 6-13 16,0 6 0-16,-5 3 1 0,-3 3 1 15,-1 1 1-15,1 0 1 16,1 1-1-16,1 0 0 16,2-1-7-16,2 3 5 15,1-3 2-15,-1 1-3 16,-1 2 3-16,0-1-3 15,-4-2 7-15,1 2 0 16,-3 0-3-16,-1-5-3 16,-1-1 5-16,2-1-5 15,0-7-1-15,3-3 1 0,0-4-1 16,5-2-3 0,1-5-2-16,0 0-1 0,0 0 1 15,0 0-10 1,0 0 7-16,0 0-4 0,0 0 7 15,0 0-1-15,0 0-2 16,0 0 0-16,0 0 0 16,0 0 2-16,0 0 0 15,0 0 1-15,0 0-5 16,0 0-2-16,0 0-6 16,0 0 4-16,0 0-13 15,0 0-10-15,0 0-27 0,0 0-63 16,0-6-122-1,0-2-40-15,0 1-327 0</inkml:trace>
  <inkml:trace contextRef="#ctx0" brushRef="#br0" timeOffset="151142.49">4069 12911 343 0,'0'0'144'16,"0"0"-56"-16,0 0-28 15,0 0 11-15,0 0 21 16,0 0-20-16,0 0-40 15,0-5-3-15,0 5 3 16,0 0 10-16,0 0 9 16,0 0 0-16,0 0 0 15,0 0-5-15,-14 0-3 16,-8 0-22-16,-8 0-12 16,-4 0 10-16,3 0 5 0,-4 0-9 15,-1 0-8-15,-2 0-1 16,5 0-6-16,3 0 2 15,6 0 0-15,9 0 0 16,6 0-2-16,6 0-1 16,2 0 1-16,1 0 0 15,0 0 0-15,0 0 0 16,0 0 2-16,-2 0 0 16,2 0 0-16,-1 0 5 15,-5 2 0-15,0 11-5 16,-3 6 1-16,0 3-1 15,-1 5-2-15,4 3 2 16,3 4-4-16,0 3 5 0,1 1-3 16,2-5 0-1,0-5 0-15,0-3 0 0,0-11 0 16,0-2 1-16,0-6-1 16,0-5 0-16,0 0-1 15,0 1 1-15,0 0-1 16,8-1-1-16,14-1 2 15,14 0 1-15,13 0 1 16,8-3 1-16,4-4 1 16,-6 3-4-16,-10 2-3 15,-14 2 2-15,-4 0-2 16,-12 15 1-16,-3 5 2 16,-5 8 2-16,-7-1-1 0,0 5 0 15,0-1 5-15,-13-2-1 16,-2-1 5-16,-4 0-3 15,-4-7 2-15,-4-2-1 16,-7-3 2-16,-3-6-8 16,1-2 4-16,6-5-6 15,5-3 0-15,4 0-2 16,0 0-11-16,-1-6-17 16,-5-7-35-16,-6-1-159 15,0 3-273-15</inkml:trace>
  <inkml:trace contextRef="#ctx0" brushRef="#br0" timeOffset="152718.33">4749 16970 445 0,'0'0'48'0,"0"0"-26"16,0 0 43-16,0 0 54 16,0 0 8-16,0 0-43 15,-61 0-19-15,43 1-5 16,3-1 4-16,0 2 5 16,-1-2-30-16,-4 0-19 15,-3 1-12-15,-7 2-4 16,-3-1 1-16,3 0 6 15,2 4 8-15,4-6 1 16,6 4-8-16,6-2-5 0,8-2-1 16,2 0-2-16,1 0-4 15,1 4 2-15,-2-3-2 16,-1 3-3-16,0 3-1 16,0 3 4-16,-1-2 1 15,4 2 0-15,0-1-2 16,0-1 1-16,0 0 0 15,0 0 2-15,0-1-2 16,0-1 0-16,0-1 2 16,0 0 2-16,0-1-3 15,0-2-1-15,7 1 0 16,5-3 3-16,4 0 2 0,1 0-3 16,5 0-1-1,2 0-2-15,-1 0-2 0,-1 0 3 16,-1 0-2-16,-6 0 1 15,-2 0 1-15,-1 0 1 16,-1 3-1-16,-1 4-1 16,-1-2 1-16,0 1 0 15,1 0-1-15,-4 1 1 16,-3 2 0-16,-3 0 1 16,0-1 6-16,0 2 4 15,-4-1 4-15,-14 2 0 16,1-2-1-16,-5 1-5 15,0-4-9-15,1-2-1 16,-5-2-9-16,0-2-40 16,-3 0-64-16,-4 0-75 0,1 0-218 15</inkml:trace>
  <inkml:trace contextRef="#ctx0" brushRef="#br0" timeOffset="155958.57">4109 17077 262 0,'0'0'191'16,"0"0"-90"-16,0 0-35 15,0 0 13-15,0 0 27 16,0 0-17-16,-3 0-23 15,3 0-10-15,0 0-6 16,0 0 5-16,0 4-8 16,0 7-3-16,0 1-5 15,0 7-5-15,0 0-9 0,0-1-6 16,0 5-1 0,-1-1-11-16,-5 2 2 0,1-4-3 15,2-2 0-15,-1-4-5 16,-1-1-1-16,1-3-6 15,-2-4-21-15,3-1-42 16,-3-5-87-16,4 0-176 16,-4 0-365-16</inkml:trace>
  <inkml:trace contextRef="#ctx0" brushRef="#br0" timeOffset="156559.96">3523 17129 136 0,'0'0'146'0,"0"0"-92"16,0 0 46-16,0 0 51 15,0 0-5-15,0 0-28 16,34-31-27-16,-13 26-28 0,0 2-14 16,1-1-9-16,-4 1-29 15,0 0-3-15,-3 3-6 16,-2 0-1-16,-6 0 1 15,3 0 1-15,-3 1 3 16,1 10 3-16,-2 1 0 16,0-1 3-16,-3 0-1 15,0-1-6-15,-3-1-4 16,0 2 17-16,0 0 11 16,-15 5-11-16,-6 0-11 15,0 4 0-15,0 0 0 16,4 0-4-16,6-2-2 15,3-3 0-15,5-3-1 16,2-5-1-16,1 0-1 16,0-1-1-16,0-1-1 0,0-3-7 15,4-2 2-15,8 2 2 16,6-2 4-16,5 0 0 16,2 0 2-16,8 0-5 15,-2 0-24-15,-1-2-17 16,-5-2-33-16,-7 1-59 15,-9 2-117-15,-9 1-343 16</inkml:trace>
  <inkml:trace contextRef="#ctx0" brushRef="#br0" timeOffset="156901.74">3096 17095 554 0,'0'0'188'16,"0"0"-106"-16,0 0 10 0,0 0-19 16,102-33-20-16,-73 27-29 15,3 4-21-15,2 0-3 16,-1 2-26-16,6 0-59 16,1 2-70-16,2 6-92 15,0 0-212-15</inkml:trace>
  <inkml:trace contextRef="#ctx0" brushRef="#br0" timeOffset="157609">3602 17564 116 0,'0'0'528'16,"0"0"-494"-16,-108 0-34 15,83-5-40-15,6 1 40 16,2 0 31-16,1 2 29 15,7 1 3-15,1 1-10 16,6-3 19-16,2 2 12 16,0-1-28-16,0 2-12 15,0 0-25-15,0 0 1 0,4 0-3 16,11 0 8 0,15 0 20-16,16 0 0 0,11 0 5 15,13 0-22-15,2 0 3 16,12 0-1-16,3 0 14 15,0 0-16-15,1-3-11 16,-5 0-12-16,-1-2-5 16,-1-2-2-16,-1-1-7 15,-8 1-10-15,-5-2 2 16,-9 2 12-16,-12 3 2 16,-10 1 2-16,-12 3 2 15,-7 0-1-15,-6 0 0 16,-3 0 0-16,-2 0 0 15,6 3 0-15,1 4-11 16,2 1-19-16,5 0-14 16,2-2-30-16,-1 0-20 0,1-1-43 15,-4-1-73-15,-10-1-144 16</inkml:trace>
  <inkml:trace contextRef="#ctx0" brushRef="#br0" timeOffset="159681.39">4543 17671 441 0,'0'0'183'15,"0"0"-183"-15,0 0-66 0,0 0 66 16,0 0 121-16,0 0-2 16,0-6-42-16,0 6-35 15,-8 9-5-15,0 2 5 16,-4 3 17-16,-1 0 2 16,-4 0-19-16,-1 5-11 15,0-1-4-15,-1 2 5 16,3-5-1-16,7-1 1 15,3-2-12-15,4-2-13 16,2-2-6-16,0-1 4 16,6 2-1-16,12-4-4 15,0-1-2-15,10-2 2 16,1-2 1-16,-1 0-1 16,3 0 0-16,1-6-6 0,-4-3-7 15,0-3-3-15,-4 2-9 16,-9 2 5-16,-6 2 3 15,-3 0-7-15,-5 2 9 16,-1 4 3-16,0-5 7 16,0 0-5-16,0-1-2 15,0-1 4-15,0-3 2 16,0-2 6-16,0 2 0 16,0-1 2-16,0 4-2 15,0 1 1-15,0 2 1 16,0 2 5-16,0 1 3 15,0 1 4-15,0 0 4 16,0 0 4-16,0 0 4 0,0 0-4 16,0 0 5-16,0 1-9 15,0 8-5-15,0 0 0 16,-4 3-3-16,0 1 11 16,-1 0 4-16,1 0-7 15,-1 3-4-15,-1-5-2 16,3 4-5-16,0-4 3 15,-1 2-1-15,2 1-3 16,1 0-4-16,-1-3 1 16,2-1 2-16,0-3-1 15,0-1 1-15,0-1-2 16,0 0-1-16,0-1 0 0,0-4 0 16,0 1 2-16,0 2-4 15,0 0 1-15,0 3 0 16,0 1 8-16,0 0 1 15,0-1-4-15,0 0-3 16,0 0 2-16,0-2 1 16,-1-4-5-16,1 0-1 15,0 0 2-15,0 0 0 16,0 0 0-16,0 0-1 16,0 0-1-16,0 0 2 15,0 0-2-15,0 0 0 16,0 0-1-16,0 2 0 15,0-2 1-15,0 0 1 0,0 0 0 16,0 0 0-16,0 0 2 16,0 0 1-16,0 0 1 15,0 0-2-15,0 0-1 16,0 0-1-16,0 0 0 16,0 0-1-16,0 0-1 15,0 0 0-15,0 0 1 16,0 0 1-16,0 0-1 15,0 0 0-15,0 0 0 16,0 0 0-16,0 0 0 16,0 0 1-16,0 0-1 15,0 0 1-15,0 0-2 0,0 0 0 16,0 0 1-16,0 0-1 16,0 0 1-16,0 0-1 15,0 0-1-15,0 0 1 16,0 0 0-16,0 0 1 15,0 0 0-15,0 0 0 16,0 0 0-16,0 0 0 16,0 0 0-16,0 0 0 15,0 0 0-15,0 0-1 16,0 0-1-16,0 0 2 16,0 0-1-16,0 0 2 15,0 0-2-15,0 0 1 16,0 0 0-16,0 0-1 15,0 0 1-15,0 0 0 16,0 0 0-16,0 0 0 0,0 0-1 16,0 0 1-16,0 0-1 15,0 0-2-15,0 0 2 16,0 0 1-16,0 0 0 16,0 0 0-16,0 0 2 15,0 0-2-15,0 0 0 16,0 0 0-16,0 0 0 15,0 0 1-15,0 0-1 16,0 0 0-16,0 0-1 16,0 0 1-16,0 0-2 15,0 0 2-15,0 0-2 16,0 0 2-16,0 0 0 0,0 0 0 16,0 0 0-16,0 0 1 15,0 0 0-15,0 0-1 16,0 0 0-16,0 0 0 15,0 0 0-15,0 0 0 16,0 0 0-16,0 0 0 16,0 0 0-16,0 0 1 15,0 0-4-15,0 0 6 16,0 0-3-16,0 0 0 16,0 0-3-16,0 0 1 15,0 0 2-15,0 0 1 16,0 0-1-16,0 0 0 15,0 0-1-15,0 0 1 0,0 0-1 16,0 0 1 0,0 0-2-16,0 0 0 15,0 0 2-15,0 0-2 16,0 0 1-16,0 0 1 0,0 0 0 16,0 0 0-16,0 0-2 15,0 0 2-15,0 0 0 16,0 0-1-16,0 0-2 15,0 0 3-15,0 0-3 16,0 0-2-16,0 0 0 16,0 0 0-16,0 0-2 15,0 0 0-15,0 0 1 16,0 0 1-16,0 0-3 16,0 0-4-16,0 0-10 0,0 0-12 15,0 0-10 1,0 0-45-16,0-10-90 0,4-2-175 15,2-3-240-15</inkml:trace>
  <inkml:trace contextRef="#ctx0" brushRef="#br0" timeOffset="160855.86">4684 17475 132 0,'0'0'0'0,"0"0"0"15,0 0 0-15,0 0 44 0,0 0 95 16,0 0-24-16,0 0-42 16,-39-8-21-16,39 8 2 15,0 0-6-15,0 0-3 16,0 0 9-16,0-4-23 16,0 4-31-16,0-2-11 15,9 0 11-15,4 1 11 16,4-3-2-16,2 1 4 15,6-1-1-15,2 0 1 16,9 1 22-16,0 0 25 16,1-1 3-16,-1 1-21 15,7-1 3-15,-3 1-25 0,2-4 2 16,0 0-9 0,0 2-5-16,-2-6-7 0,0 5 0 15,-1 2-2-15,-6-3 2 16,-2 4 4-16,-7 0-1 15,-3 0 6-15,-5 3 9 16,-2-4-4-16,-2 4-7 16,-5 0-5-16,1 0-1 15,-5 0-2-15,-2-2 0 16,1 2 0-16,-2 0 0 16,4 0 1-16,2 0 0 15,-1 0-1-15,1 0 2 16,-3 0-1-16,0 0 1 0,0 0-2 15,-3 0 2 1,1 0-1-16,-1 2 0 0,0-2 0 16,0 0 5-16,0 0-4 15,0 0 2-15,0 0-3 16,0 0 0-16,0 2 1 16,0 0-1-16,0-2 1 15,-1 6 0-15,-11 1-1 16,-8 0-1-16,-1 2 0 15,-1 1 1-15,-3 1 4 16,-5-1-5-16,0 1-9 16,-1-1-8-16,-2-2 8 15,3-1 2-15,0-2-7 16,2-3-7-16,4 1-4 0,3-3-6 16,0 0 4-1,3 0 17-15,0 2-5 0,1-2 1 16,1 0 8-16,2 0 2 15,6 0-11-15,2 0-13 16,3 0-7-16,3 0-50 16,0 0-2-16,0-5-39 15,0 2-24-15,0-5 1 16</inkml:trace>
  <inkml:trace contextRef="#ctx0" brushRef="#br0" timeOffset="161456.61">4679 14923 112 0,'0'0'0'0</inkml:trace>
  <inkml:trace contextRef="#ctx0" brushRef="#br0" timeOffset="161544.67">4679 14923 287 0,'61'18'0'0,"-68"-18"-93"15</inkml:trace>
  <inkml:trace contextRef="#ctx0" brushRef="#br0" timeOffset="162220.96">4727 14941 31 0,'0'0'103'16,"0"0"-74"-16,0 0 25 15,0 0 28-15,0 0 8 16,0 0 1-16,0 36-12 16,0-26-20-16,0 0-24 15,0 1-17-15,0 0 10 16,0 5 2-16,0 3 1 15,0 4 2-15,4 4-17 0,2 6-1 16,3 2-5 0,3 3-5-16,-1 1 16 0,1 2 9 15,1 1-9-15,-4 1 8 16,-2 0 10-16,1 1-1 16,-2-1-4-16,-2 0-15 15,1 0 1-15,1 1-9 16,0 1-6-16,4 0 5 15,-3 2 0-15,1 1 4 16,-2 1 8-16,0-2 6 16,-2-1 2-16,2-2 4 15,2 2-5-15,4-3-8 16,0 2-13-16,4 0 0 16,2-1-6-16,1-3-1 15,-1-3 6-15,-3-4-6 0,-4-3 0 16,-5-3 0-16,1 2 0 15,-4 1 5 1,3 5 1-16,0-3-3 0,3 1-3 16,3-1 4-16,3 3-4 15,3-3 0-15,-2-1 1 16,2-4-2-16,-6-3 0 16,-2-2 1-16,-4-2 2 15,-4 1 0-15,-2-2 3 16,0 3 1-16,0 0-4 15,0 2-3-15,3 0 2 16,3 2-2-16,0-1 1 16,0 0-1-16,-2-3 0 15,1-5 0-15,-4-5 0 0,1-4 0 16,-2-5 0 0,0-3 2-16,0-1-4 0,0 0 2 15,0 0-1-15,0 0-4 16,1 0-17-16,1-13-32 15,-2-5-49-15,3-5-32 16,0 2-42-16,0-1-42 16,-3 2-19-16,0 4 86 15,1 2-56-15</inkml:trace>
  <inkml:trace contextRef="#ctx0" brushRef="#br0" timeOffset="162619.63">5250 16887 106 0,'0'0'88'16,"0"0"-58"-16,0 0 27 15,0 0 41-15,0 0 44 16,0 0 0-16,17 14-16 16,-14-2-13-16,0 1-30 15,-3 1-16-15,0 2-4 16,0-2-21-16,-9 3-7 16,1-3-8-16,-3 2-4 15,-2 0 10-15,0 0 6 16,0-3-13-16,2 1-4 15,2-6-2-15,-4 0 2 0,5-3-10 16,-3 0-3 0,-4-3-7-16,-3-2-2 0,1 0 0 15,-2 0-6 1,7-2-5-16,3-10 1 0,0 1 2 16,5-1-3-16,2-1 10 15,2 2-5-15,0-2 3 16,2 2 0-16,7 0 1 15,4 0-1-15,4 1-2 16,2 2-4-16,6-1 3 16,8-3-8-16,3 2-21 15,1-2-28-15,3 0-38 16,-10 5-71-16,-6 1-178 16</inkml:trace>
  <inkml:trace contextRef="#ctx0" brushRef="#br0" timeOffset="163652.95">5116 17749 345 0,'0'0'328'16,"0"0"-237"-16,0 0-51 16,0 0 10-16,0 0 58 15,-84-20 1-15,73 15-38 16,6 4-43-16,4-5-28 15,1 2-4-15,0-5-13 16,0-6 17-16,6-3 2 16,15-2-2-16,2 0-26 15,0 5-2-15,2 4 7 0,-1 4 12 16,-2 5 7-16,-2 2 2 16,1 0 8-16,-2 0 2 15,-7 10-6-15,-1 1-4 16,-7 2 0-16,-1 1 0 15,-3 2 12-15,0 1 10 16,-3 3-1-16,-9 0 4 16,-3 0-11-16,-3 2-1 15,-4 0-4-15,-3 1 1 16,-1-2-6-16,1 0 4 0,1-3-5 16,5-2 0-16,8-4 2 15,7-2-1-15,2 0-3 16,2 3-2-16,0-2-1 15,2 4 2-15,8-4 0 16,6-1 0-16,3-3 0 16,6-2-3-16,3-5-1 15,5 0 4-15,6 0 0 16,-2-5 2-16,-7-7-2 16,-8 3-1-16,-7 2-6 15,-9 1-2-15,-4 2-1 16,-2-2 10-16,0 0 11 15,0 0-8-15,0-5-3 16,0 1-16-16,0-4-8 16,0-1-1-16,0-3 0 0,-11-2-9 15,-8-2 19-15,-8 2-6 16,-6 8-2-16,-3 2-28 16,3 6 15-16,1 1-33 15,0 3-87-15,-2 0-213 16</inkml:trace>
  <inkml:trace contextRef="#ctx0" brushRef="#br0" timeOffset="165617.57">4394 12889 852 0,'0'0'104'16,"0"0"-52"-16,0 0-29 15,0 0-14-15,0 0 72 16,0 0 40-16,-16-11-12 16,14 11-40-16,2-1-22 15,0 1-9-15,0 0-7 16,0 0-10-16,0 0-1 0,0 0 3 16,0 0 1-1,0 0 3-15,0-2-3 0,0 2-4 16,0-2-5-16,0 2-3 15,-1 0 1-15,1 0-2 16,0 0-7-16,0 0-1 16,0 0-1-16,0 0-2 15,0 5 0-15,3 14 1 16,10 6 8-16,1 3 6 16,-1 1-8-16,-1 4 7 15,-3-1-7-15,1 5 6 16,-2 4-3-16,-3-1 4 15,2 1-2-15,-4-1 0 0,0-2-6 16,1-3-2-16,2-2 0 16,-1-2-3-1,1-4 0-15,0-1 0 0,2-4-1 16,0-2 0-16,1-1 2 16,2-4-1-16,-3-2-2 15,-2-1 0-15,0-5 1 16,-3-2 1-16,0 0-1 15,-3-3-4-15,0 0 0 16,0-1-11-16,0 1-24 16,0-1-38-16,0 2-21 15,0 1-28-15,0 6-36 16,-1 5-240-16,-13 8-466 16</inkml:trace>
  <inkml:trace contextRef="#ctx0" brushRef="#br0" timeOffset="167259.83">5206 18136 635 0,'0'0'244'0,"0"0"-224"15,0 0-19-15,0 0-1 16,0 0 42-16,0 0 21 16,0-3-7-16,0 3-8 15,9 0-1-15,4 0-5 16,-1 0-3-16,7 0-14 15,4-3-20-15,-2-3-3 16,3 2-1-16,-8 0-2 16,-4 4-1-16,-2 0 1 15,-2 0 1-15,-2 0 2 16,-5 0 2-16,1 5-1 0,-2 1 2 16,0 0-4-16,0-2 0 15,0-2-1-15,0 0 0 16,0-2-2-16,0 0 2 15,0 0 0-15,0 1 5 16,0 0 1-16,1 1 2 16,4 2 2-16,-2-2-9 15,1 1 1-15,-1 2-2 16,-1-1-1-16,2 2 0 16,-4-2 1-16,0 2 4 15,0 1 4-15,-4 3 3 16,-5 0-4-16,-5 0 2 0,1-4-8 15,4-2 0 1,3 0 0-16,0-1-1 16,0 0 0-16,3-3-1 0,2 0 0 15,1 0 1-15,0 0-2 16,0 0-10-16,0 0-1 16,0 0 2-16,0 0 0 15,0 0 3-15,3 0 0 16,8 0 7-16,3 0 0 15,4 1 0-15,-2-1-1 16,2 1-4-16,-3 0-3 16,-2 2 5-16,-5 0 3 15,1 1 1-15,-6 2 1 0,0-2 3 16,-3 2 2 0,0 2 8-16,0 0-6 15,0 0-3-15,-9 2-4 16,-6-1-1-16,-4 5 0 0,-2-5 0 15,0 2 1-15,0-8 9 16,3 3 1-16,-1-6-11 16,-1 0-3-16,7 0-4 15,0 0-21-15,0 0-28 16,0-3-57-16,-5-3-34 16,-1-3-68-16,-4 3-129 15</inkml:trace>
  <inkml:trace contextRef="#ctx0" brushRef="#br0" timeOffset="168799.5">4690 18110 63 0,'0'0'237'15,"0"0"-152"-15,0 0-60 0,0 0-1 16,0 0 47-1,0 0 6-15,1-6-3 16,-1 6-13-16,0 0 13 0,0 0 13 16,0 0-14-16,0 0-15 15,0 0-20-15,0 0-19 16,0 6-3-16,0 4-3 16,-3 0-7-16,-3 2 14 15,1 0 2-15,-2 1 0 16,4-1-12-16,-3-1 0 15,3-2 9-15,3-2-4 16,0-1-8-16,0-2-7 16,9-3-6-16,11 0-2 15,2-1 2-15,6 0 6 16,-4 0 0-16,1 0 4 16,-5-2 1-16,1-4-5 15,-2 0 7-15,-1 0-7 0,-2-2-1 16,-2 1-1-16,-3-3-6 15,0-2-20-15,-2-2 19 16,0-2-14-16,-3 1 1 16,0 3 18-16,-6-2 4 15,3 4 0-15,-3 2 11 16,0 6-10-16,0-1 5 16,0 3 13-16,0 0 0 15,0 0-6-15,0 0 0 16,0 0 13-16,0 0-18 15,0 0 9-15,0 3-10 16,0 8-4-16,0 2-3 0,-3 3 10 16,0 4 5-16,3-1-3 15,0 5-3-15,0 2-2 16,0 2 1-16,0 0 3 16,-3 3-2-16,3-1-1 15,-3-2-1-15,2-1 0 16,1-4 0-16,0-3 1 15,0-4 0-15,-2-4-6 16,2-4 2-16,0-7-3 16,0 2-1-16,0-3 1 15,0 0-1-15,0 0 1 16,0 0-1-16,0 0 1 16,0 0-1-16,0 0 1 0,0 0-1 15,0 0 1-15,0 0-1 16,0 0-1-16,0 0 1 15,0 0-4-15,0 0-1 16,0 0-2-16,0 0-4 16,0 0 2-16,0 0-1 15,0 0 0-15,0 0-5 16,0 0-12-16,0 0 2 16,-3-4-11-16,0-4-26 15,2-4-58-15,-2-1-143 16,0 0-125-16</inkml:trace>
  <inkml:trace contextRef="#ctx0" brushRef="#br0" timeOffset="169157.75">4285 18076 179 0,'0'0'13'16,"0"0"-13"-16</inkml:trace>
  <inkml:trace contextRef="#ctx0" brushRef="#br0" timeOffset="169487.41">4285 18076 275 0,'15'-31'164'15,"-15"31"-84"-15,0 0-37 16,0 0 44-16,0 0 8 16,0 0-8-16,0 0-43 15,0 0-12-15,6 0 2 16,0 0 14-16,2 2-15 15,3 2 0-15,3-1-3 16,7 1-6-16,4-1 1 16,8-2-9-16,4-1-4 15,2 0-3-15,-1 0-9 16,-3 0 1-16,-4 0-1 16,-5 0 2-16,-5 0-2 0,-5 0 0 15,-7 0 0-15,-4 0 1 16,-5 0-1-16,0 0 3 15,0 0-3-15,0 0-1 16,-2 0-6-16,-4 0-9 16,0 0-10-16,6 0-47 15,0 0-67-15,0 2-115 16,0 1-97-16</inkml:trace>
  <inkml:trace contextRef="#ctx0" brushRef="#br0" timeOffset="170506.74">5877 18252 426 0,'0'0'101'15,"0"0"-94"-15,0 0 7 16,0 0 127-16,0 0 24 16,0 0-67-16,-61 60-38 15,40-48-18-15,-4 1 7 16,2 1-4-16,-2 0-19 16,-3 2-9-16,-2 4-12 15,0-7 6-15,-1 3-1 0,-1-2 20 16,4-4 8-16,3 0-13 15,-1-1-14-15,1-1-9 16,-4-2 2-16,-2 4-3 16,-3-1-1-16,-2 2 0 15,-1-2 0-15,-2 2 3 16,0 1-3-16,-1-3 5 16,4 3 2-16,2-2 6 15,1-2-8-15,-3-1-1 16,0-3-4-16,-2-1-4 15,0 0-7-15,1-3-1 16,5 0 5-16,3 0 5 16,2 0-8-16,3-7-4 15,3-2 1-15,0 3-9 16,2-1-34-16,1 1-59 16,5 2-91-16,-1 0-120 15</inkml:trace>
  <inkml:trace contextRef="#ctx0" brushRef="#br0" timeOffset="172306.61">6041 18413 129 0,'0'0'304'16,"0"0"-197"-16,0 0-57 15,0 0-6-15,0 0 37 0,0 0 33 16,-31 4-34-16,22 3-39 16,-3 2-10-16,-3 2 13 15,-3 1-7-15,-3 2 6 16,-4-1-13-16,1 2-7 15,-1 0-5-15,1-2-1 16,-2-3 6-16,4 0-13 16,0-6-10-16,4 0-2 15,0-2-14-15,4-2-3 16,1 0-1-16,3 0 13 16,2 0 6-16,2 0 2 15,3 0 3-15,3 0 4 16,0 0-1-16,0 0-7 15,0 0-1-15,0 0 1 0,0 2 0 16,0 2 0-16,0 4 0 16,0 1 3-16,0 0-3 15,0-2 3-15,0 3 11 16,0-6 8-16,0 6 1 16,0-4-1-16,0 2-6 15,0-2-10-15,0-1-3 16,0-1-3-16,3-3-5 15,8 2 0-15,4-3-2 16,2 0 7-16,4 0 0 16,-3 0 0-16,2 0 3 15,-5 0-7-15,-2 0-3 16,-4 0-6-16,2 0-5 16,-3 0 1-16,4 0-10 15,3-4 12-15,3-2 9 16,1-5 1-16,1 3-13 0,1 2 13 15,-5 1 1-15,1 2 7 16,-6 2-3-16,-3 1 3 16,-4 0 7-16,1 0 12 15,-2 4 9-15,2 3 2 16,-1 2-10-16,0-1-8 16,1 2-4-16,-4 0-9 15,-1 3 2-15,0 2 4 16,0 2 7-16,-3 1-3 15,-8-6-4-15,0 5-3 16,0-7 10-16,3 1 2 0,-1-6-6 16,-2 1-6-16,-4-3-5 15,-1 1 2-15,-7-3 0 16,1 3-2-16,-3 2-1 16,-1-4-3-16,1 4 3 15,0-2-14-15,-1-2-8 16,-2 0-33-16,3-2-62 15,-4 0-147-15,-2-8-341 16</inkml:trace>
  <inkml:trace contextRef="#ctx0" brushRef="#br0" timeOffset="174169.69">4977 13016 734 0,'0'0'156'0,"0"0"-77"0,0 0-54 15,0 0 51-15,0 0 43 16,0 0-14-16,-22-20-42 16,22 20-20-16,0 0-21 15,0 16-4-15,0 12-3 16,6 10 10-16,6 6 4 16,-2-2-8-16,-2 2-5 15,1-4-3-15,-2 1-1 16,-5-7 3-16,-2-1-2 15,0-5-4-15,-5-4-2 16,-4-4-1-16,2-7-4 16,4-2-2-16,3-5-2 15,0-2 1-15,0-2 1 16,0-1 0-16,0-1 0 16,0 0-1-16,0 0-1 15,0 0 1-15,0-5-2 0,-2-12-4 16,-1-10 5-16,2-5-5 15,1-9 4-15,0-7 2 16,0-7-6-16,0-2-2 16,3-4-2-16,0 3 1 15,3 3-5-15,0 5 6 16,0 5 1-16,-2 4 3 16,-1 9 3-16,2 5 2 15,-1 7-2-15,5 4 1 16,6 3 1-16,7 3-1 0,3 4 1 15,1 4 0-15,3 2 1 16,-4 8-1-16,0 15-3 16,-5 11 1-16,-4 7-1 15,-5 4 3-15,-4 1 1 16,-3-3 1-16,-1-3 2 16,0-2 0-16,-1-6 3 15,-2-1-1-15,0-1 3 16,0-7-4-16,-18-2-3 15,-10-2 7-15,-7-4-3 16,-3-4 2-16,-4-4-7 16,3-7-1-16,12 0-1 15,8 0-4-15,11-2 0 16,5-9-5-16,3-3 2 16,0-5-4-16,0 0 7 0,8 1 4 15,1 5 1-15,2 3 0 16,-6 5 3-16,3 2 1 15,-2 3 1-15,1 0-1 16,2 0-2-16,3 0-1 16,6 12 1-16,0 7 0 15,6 7 0-15,2 5-2 16,4 7 7-16,5 4-6 16,2 0 4-16,6-1 3 15,2 1-4-15,0-6-4 16,-1-3 10-16,-3-1-2 15,-5-7-1-15,-5-6-2 0,-6-4-2 16,-7-8-3-16,-7-2 0 16,-7-5-1-16,-2 0 1 15,-1 0 0-15,1 0-1 16,-1 0-5-16,3 0-3 16,-4 0-3-16,2 0-14 15,-2 0-31-15,0-2-32 16,0-14-120-16,0-2-272 15</inkml:trace>
  <inkml:trace contextRef="#ctx0" brushRef="#br0" timeOffset="175212.76">6119 12803 391 0,'0'0'279'0,"0"0"-205"0,0 0-63 15,0 0 21-15,0 0 87 16,0 0 4-16,12-32-37 16,-12 25-39-16,0 2-17 15,0 1-12-15,0 2 8 16,0 1 3-16,0 0-7 16,0 1-5-16,0-2 1 15,0 2 2-15,0-2-2 16,-6 0 0-16,-15 0-15 15,-10 0 11-15,-8 2-10 16,-6 0 3-16,-6 0-1 16,2 0 7-16,3 4-6 15,3-2-3-15,13 0 4 0,9 0-3 16,9-2 5 0,6 0-9-16,6 0 2 0,0 0 0 15,0 0-3 1,0 0 2-16,0 0 2 0,0 0-3 15,0 0-1-15,0 2 2 16,-3 7 0-16,0 1 3 16,-3 7-5-16,0 2 2 15,-1 4 6-15,4 3-5 16,3 0-2-16,0 2 2 16,0 0 1-16,0-2 1 15,0-2-5-15,0-4 5 16,0-7-1-16,0-2-1 15,0-7-3-15,0-1 0 0,0-3 0 16,0 0-2-16,8 0 3 16,4 0-1-16,8 0 1 15,1 0 8-15,3 0-8 16,2 0 0-16,7 0 5 16,5 0-5-16,9 3-1 15,4 2 0-15,4 4 5 16,-3 2-5-16,-7 4 0 15,-6-2 0-15,-9 3 0 16,-11 0 1-16,-4-3 3 16,-3 5 6-16,-6 2 1 15,-1 3 0-15,-4 3 5 16,-1 1 1-16,0 3-8 0,-6 0 6 16,-12-1 1-1,-3 1 1-15,-10-4-4 0,0-3 0 16,-8-3 0-16,-3-3-6 15,3-5 1-15,2-2 0 16,6-6-6-16,7-3 8 16,5-1-10-16,8 0 4 15,3-1 0-15,2-8-4 16,2-2 1-16,1 0-1 16,0 2 0-16,2 2 0 15,-1 3-3-15,1 2-4 16,-1 2-3-16,2 0-15 0,0 0-8 15,-1 0-21-15,-4 0-24 16,-4 0-21-16,-9 10-108 16,-4 6-312-16</inkml:trace>
  <inkml:trace contextRef="#ctx0" brushRef="#br0" timeOffset="181810.65">10290 13071 639 0,'0'0'65'0,"0"0"-19"0,0 0-44 15,0 0 54-15,0 0 56 16,0 0-17-16,0 0-30 16,-22-16-18-16,22 16-3 15,0-2 15-15,0 2 4 16,0 0-10-16,0 0-16 15,0 0-7-15,0 0-7 16,0 0-1-16,0 0 1 16,-3 0-2-16,3-1-3 15,0 1 3-15,-1 0 1 16,-1 0-11-16,2 0 1 0,0 0 3 16,-1 0-4-16,1 0 5 15,0 0-2-15,0 0 0 16,0 0-7-1,0 0-2-15,0 1-5 0,-2 18 1 16,1 8 8-16,-1 8 15 16,-1 0-10-16,3 4-5 15,-2-1 1-15,2 1 0 16,0-2-3-16,0 1 6 16,0 0-10-16,0-3 8 15,-3 0-6-15,0-7 3 16,0-3-3-16,0-1 5 0,3-3 1 15,0 0-4-15,0-3 0 16,0 1-4-16,0-2-3 16,0-1 2-16,0-2-1 15,0-3 1-15,0-3 2 16,2-1-1-16,-2-2-3 16,0-1 0-16,0 0 0 15,0 0 1-15,0-2 2 16,0 1-3-16,0-2 0 15,0 0 3-15,0-1-2 16,0 0-1-16,0 0 1 16,0 0 0-16,0 0 2 15,0 0-1-15,0 0 0 16,0 0 0-16,0 0-2 16,0 0 0-16,0 0 0 0,0 0 3 15,0 0-3-15,0 0-1 16,0 0 1-16,1 0 0 15,-1 0 0-15,2 0-1 16,-2 0-1-16,0 0 1 16,0 0 2-16,0 0-1 15,0 0 1-15,0 0 0 16,0 0-2-16,0 0 1 16,0 0-2-16,0 0 1 15,0 0-2-15,0 0-2 16,0 0 5-16,1 0-1 15,-1 0 0-15,0 0 1 0,0 0-1 16,0 0 1-16,0 0-1 16,0 0 1-16,0 0-1 15,0 0 0-15,0 0 1 16,0 0-2-16,0 0 0 16,0 0-1-16,0 0 1 15,0 0 0-15,0 0 1 16,0 0-1-16,0 0 1 15,0 0 0-15,0 0 1 16,0 0-1-16,0 0-2 16,0 0 2-16,0 0 0 15,0 0-2-15,0 0 0 16,0 0 2-16,0 0-2 0,0 0-1 16,0 0-6-1,0 0-3-15,0 0-8 0,0 0-11 16,2 3-50-1,-1 0-56-15,-1 4-76 0,0 0-388 16</inkml:trace>
  <inkml:trace contextRef="#ctx0" brushRef="#br0" timeOffset="182987.33">10672 15305 511 0,'0'0'281'0,"0"0"-182"16,0 0-90-16,0 0 11 15,0 0 78-15,0 0 15 16,0-6-41-16,0 6-40 15,0 0-24-15,0 0-5 16,0 0 14-16,0 0 7 16,-3 0-6-16,3 0-7 0,0 0-1 15,0 0 3-15,0 0 4 16,0 0 6-16,-3 0-4 16,3 0-2-16,0 0 3 15,0 0-2-15,0 0-2 16,0 7 0-16,0 9 5 15,0 6 9-15,0 5-12 16,9 4 1-16,2 4 2 16,-1 3-2-16,0 0-4 15,-4 3-5-15,1-4 10 0,-4 1 3 16,-3-5-4 0,0-1-3-16,0-5-8 0,0-3 5 15,0-3-4-15,0-6-8 16,0-2 2-16,0-3-4 15,0-4 1-15,0-4-2 16,0 0-12-16,0-2-21 16,0 0-33-16,0 0-41 15,0-2-33-15,0-12-169 16,0-1-370-16</inkml:trace>
  <inkml:trace contextRef="#ctx0" brushRef="#br0" timeOffset="183745.52">10383 15349 915 0,'0'0'82'0,"0"0"-82"15,0 0-11-15,0 0 11 16,0 0 98-16,0 0 3 16,-6-5-62-16,4 5-25 15,-2 0 13-15,-5 0 14 16,-6 11-10-16,-4 8-19 0,1 2 4 16,0 2 3-1,4 2-3-15,0 2-3 0,3 1 1 16,2 1-1-16,0 0 1 15,6-1-1-15,0 0-6 16,3 0-4-16,0 2 3 16,0-2-1-16,0-1-1 15,13-1-4-15,3-3 0 16,3 1-6-16,3-7 6 16,1 2 0-16,4-6 0 15,-1-4-1-15,3-2 1 16,2-2 0-16,-1-4 2 0,-2-1-4 15,-4 0 1-15,-9 0-2 16,-2-4-5-16,-4-5 2 16,-3 1 5-16,0 0-4 15,-1-2 3-15,0 1-3 16,0 0 1-16,-2 2 2 16,-1 4 1-16,-2-1-6 15,0-1 7-15,0-1 4 16,-8-1-4-16,-13-2-7 15,-7-1 5-15,1 1 2 16,-4-2 4-16,3 4-4 16,-2-2 0-16,0 2 0 15,0 0 0-15,2 1-2 0,2 0 2 16,4 5 0 0,4-3 2-16,6 3-2 0,3 1 0 15,0 0 0-15,5 0 0 16,-2 0 0-16,0 0-1 15,-3 0-3-15,1 0-6 16,1 0-8-16,-1 0-9 16,4 0-21-16,-2 0-33 15,6 0-40-15,0-5-30 16,0-6-189-16,7-4-132 16</inkml:trace>
  <inkml:trace contextRef="#ctx0" brushRef="#br0" timeOffset="184116.32">9728 15418 699 0,'0'0'90'0,"0"0"-88"16,0 0 9-16,0 0 111 16,98 0 2-16,-63 0-57 15,-1 0-42-15,-4 0-12 16,-6 0 2-16,-10 0 3 15,-6 0-6-15,-7 0-7 16,-1 0-1-16,0 0-4 16,0 0-16-16,0 0-55 15,0 0-68-15,0 5-75 16,0 1-140-16</inkml:trace>
  <inkml:trace contextRef="#ctx0" brushRef="#br0" timeOffset="184893.76">9759 15902 414 0,'0'0'128'15,"0"0"-82"-15,0 0-16 0,0 0 34 16,0 0 48-16,0 0-8 16,61 0-48-16,-19 0-7 15,9 2 4-15,8 0 10 16,15 4 5-16,11 2-15 16,12-2-5-16,11 1-6 15,9 1-16-15,6-1-10 16,4 1-1-16,-3 1 2 15,-9-1-6-15,-7-1-2 16,-11-1 4-16,-8-5-1 16,-4 1 3-16,-6-2-15 15,-4 0 0-15,-10 0 0 0,-9 0 1 16,-11 0 0-16,-8 1 0 16,-6 5-1-1,-5-2 9-15,-6 1-4 0,-6-1-1 16,-4-1-3-16,-5 0 0 15,-2-2-1-15,-3 0 0 16,0 0-6-16,0-1 6 16,0 2-4-16,0 0-9 15,0 0-12-15,0 3-4 16,-3 2-17-16,-11 0-49 16,-7-1-75-16,-9 0-115 15,-10-2-187-15</inkml:trace>
  <inkml:trace contextRef="#ctx0" brushRef="#br0" timeOffset="187066.7">10722 16191 326 0,'0'0'70'0,"0"0"-70"0,0 0 0 16,0 0 67-16,0 0 29 16,0 0-19-16,-83-54-5 15,69 48 3-15,-3 2 2 16,1 0-19-16,-2 3-17 16,1-3-4-16,1 4 14 15,2 0-3-15,2 0-14 16,1 0-18-16,0 0 0 15,-1 0-4-15,2 0-1 16,-1 6 2-16,0 0 1 16,0 2 2-16,2 2-5 15,-3 2-3-15,3 2 7 16,-1-1 8-16,1 2-8 0,1-2 1 16,1-1 2-16,2-2-2 15,2 2 1-15,2-1-7 16,1-1-2-16,0 1-3 15,0 1-4-15,3 0 3 16,7 0-2-16,5-2 4 16,2 0 1-16,2-1 0 15,-1 0 4-15,0-4 1 16,-3 0-1-16,1-3-5 16,2-2 0-16,3 0-5 15,4 0 4-15,5 0-4 16,1-1 4-16,-2-6-5 15,-5 0 2-15,-8 1-1 0,-3 2-1 16,-5-1 0-16,-2 1 7 16,-4 0 0-16,1 0-1 15,-3-2-3-15,0 0 1 16,0-1-2-16,0-1-1 16,0 0 1-16,0-2-2 15,0 0 0-15,-3 0 1 16,-5-1 2-16,-1-4-2 15,-1 5-1-15,2 3 1 16,2 1-1-16,3 1 2 16,2 1-2-16,-1 3-1 0,-1-2 1 15,3 2 0-15,-3-1 2 16,0 2-2 0,-1-3 0-16,-3 2 0 0,5 0 2 15,-1-2 8-15,1 3-3 16,2 0-6-16,0 0 1 15,0 0 0-15,0 0 0 16,0 0-2-16,0 0 0 16,0-2 4-16,0 2-3 15,0 0 1-15,0 0-1 16,0 0 0-16,0 0-1 16,0-1 0-16,0 1 0 15,0 0-2-15,0 0 2 0,0 0-1 16,0 0-2-1,0 0 3-15,0 0 3 0,0 0 0 16,0 0-2-16,0 0 2 16,0 0 5-16,0 0-6 15,0 0 3-15,0 0-1 16,0 0-2-16,0 0-2 16,0 0 0-16,0 0 0 15,0 0 1-15,0 0-2 16,0 0 1-16,0 0 0 15,0 0 0-15,0 0 1 16,0 0-1-16,0 0 0 16,0 0 1-16,0 0-1 15,0 0-1-15,0 0 1 0,0 0 1 16,0 0-1-16,0 0 1 16,0 0-1-16,0 0 0 15,0 0 0-15,0 0-1 16,0 0 1-16,0 0 0 15,0 0 0-15,0 0 0 16,0 0 0-16,0 0 0 16,0 0 0-16,0 0 0 15,0 0 1-15,0 0-1 16,0 0 0-16,0 0 1 16,0 0-2-16,0 0 1 15,0 0 0-15,0 0-2 16,0 0 2-16,0 0 0 0,0 0 2 15,0 0-3-15,0 0 2 16,0 0-1-16,0 0 0 16,0 0-1-16,0 0 1 15,0 0 0-15,0 0 0 16,0 0 0-16,0 0-2 16,0 0 2-16,0 0 1 15,0 0-1-15,0 0 1 16,0 0-1-16,0 0 1 15,0 0-3-15,0 0 5 16,0 0-6-16,0 0 3 16,0 0 0-16,0 0 2 15,0 0-2-15,0 0 0 0,0 0-2 16,0 0 2 0,0 0 0-16,0 0 0 0,0-3 1 15,0 3-1-15,0 0 0 16,0 0 0-16,0 0 0 15,0 0-1-15,0 0 0 16,0 0 1-16,0 0 1 16,0 0-1-16,0 0 0 15,0 0 0-15,0 0 0 16,0 0 1-16,0 0-1 16,0 0 0-16,0 0 0 15,0 0-4-15,0 0 4 0,0 0 0 16,0 0 3-1,0 0-3-15,0 0 0 0,0 0 0 16,0 0 0-16,0 0 0 16,0 0 0-16,0 0 1 15,0 0-1-15,0 0 0 16,0 0-1-16,0 0-2 16,0 0 2-16,0 0 1 15,0 0 0-15,0 0 1 16,0 0 0-16,0 0-2 15,0 0 2-15,0 0-2 16,0 0 1-16,0 0 0 0,0 0 0 16,0 0 2-1,0 0-4-15,0 0 4 16,0 0-2-16,0 0 0 0,0 0-2 16,0 0 2-1,0 0-6-15,0 0-5 0,0 0-21 16,0 0-15-16,2 0-24 15,2-4-88-15,7-6-141 16,4-5 3-16</inkml:trace>
  <inkml:trace contextRef="#ctx0" brushRef="#br0" timeOffset="188411.73">11429 15015 216 0,'0'0'150'16,"0"0"-92"-16,0 0-52 15,0 0 12-15,0 0 50 16,0 0 6-16,3-17-5 16,-3 17-7-16,0 0 3 15,0 0 12-15,0 0-12 16,0 0-14-16,0 0-13 16,0 0-1-16,0 7 11 0,0 3 24 15,0 8-22-15,0 3-6 16,0 5 2-16,0 6-9 15,0 3-11-15,0 4 1 16,0 4-14-16,0-3-1 16,0 6-1-16,0-2-4 15,0 2-1-15,0 1-1 16,0-6 8-16,0 0-9 16,4-4 4-16,2-3 1 15,-3-4-2-15,-3-3-1 0,0-5-5 16,0-2 1-1,0-1 0-15,0-3-1 0,-3-3 0 16,-4-2 1-16,2-3-3 16,4-5 2-16,-1 0-2 15,2-3-7-15,0 0-14 16,0 0-6-16,0 0-8 16,0 0-19-16,0-4-26 15,0-10-93-15,5-4-130 16,-1 2-290-16</inkml:trace>
  <inkml:trace contextRef="#ctx0" brushRef="#br0" timeOffset="189008.7">11645 15660 638 0,'0'0'240'0,"0"0"-210"16,0 0-25-16,0 0 0 16,0 0 107-16,0 0 9 15,0 0-65-15,-24 20-32 16,10-4 16-16,-1-1 12 16,1 3-9-16,-1-2-12 15,2 0-17-15,-1 0 4 16,-1 0-2-16,0-3-4 15,-4 2 0-15,1-1-2 16,-6-1-1-16,3-2-7 16,3-3 4-16,3-3-6 0,6 0-1 15,2-5-2-15,2 2 3 16,3-2 0-16,-3 0 2 16,-4 0-2-16,-6 0-1 15,-3-7 1-15,-6-9-6 16,1-3 5-16,0-3-4 15,7 1 1-15,-1 0 2 16,7 0-2-16,1 0-1 16,-1 5 3-16,2 3 2 0,2 5 0 15,1 4 0 1,4 2 0-16,1 2 0 0,0 0 0 16,0 0-4-16,0 0 0 15,18 0-7-15,13 0 10 16,14 0-1-16,13 0 2 15,0 2-9-15,-1 1-5 16,-6-2-2-16,-9 1 10 16,-8-2 1-16,-16 0-5 15,-5 0-18-15,-8 0-38 16,-5 0 11-16,0-3-22 16,0-4-89-16,0 2-230 15</inkml:trace>
  <inkml:trace contextRef="#ctx0" brushRef="#br0" timeOffset="189624.79">11138 16171 679 0,'0'0'160'16,"0"0"-149"-16,0 0-10 15,0 0 70-15,0 0 60 16,0 0-50-16,-8 28-25 0,8-14-21 15,-3 4 7-15,0-1 0 16,0-3-13-16,2 4-7 16,-2-5-4-16,-2 3-3 15,1-2 1-15,0-4-4 16,2 0 0-16,2-4 2 16,0 1-6-16,0-3-7 15,10 2 0-15,16-4 0 16,8 0 6-16,8-2 3 15,4 0-5-15,-3 0-4 16,-5 0 1-16,-10 0-2 16,-12-3 0-16,-10 2-11 0,-4-3-24 15,-2-3-17 1,0-5-38-16,-15-1-122 0,-8 2-207 16</inkml:trace>
  <inkml:trace contextRef="#ctx0" brushRef="#br0" timeOffset="190089.7">11303 16175 491 0,'0'0'208'15,"0"0"-173"-15,0 0-9 0,0 0 125 16,0 0 7-1,0 0-41-15,6-1-45 0,-4 1-18 16,2 7 0-16,1 4-15 16,-1 3-6-16,4 3 7 15,-2 3-18-15,4 1 5 16,0 2-2-16,0-2-5 16,-3-2 0-16,0 2-2 15,-7-3-5-15,0-1 8 16,0-2-12-16,0-1 4 15,0-1-6-15,0 1 8 16,0 1-4-16,0-1-4 16,0 1 2-16,0-2 1 15,0-3-2-15,0-4-8 0,0-1 2 16,0-5-2-16,2 0 0 16,-2 0 0-16,0 0-2 15,0 0-5-15,0 0-5 16,1 0 2-16,-1 0-10 15,0 0-17-15,0 0-27 16,0 0-30-16,0-7-23 16,0-5-109-16,0-3-275 15</inkml:trace>
  <inkml:trace contextRef="#ctx0" brushRef="#br0" timeOffset="196524.73">10888 13439 113 0,'0'0'85'0,"0"0"-64"16,0 0 2-16,0 0 58 15,0 0 20-15,0 0 1 16,0 0-32-16,-23-23 1 15,21 19 0-15,1-1 1 16,-1 0-22-16,-1 0-13 16,0 1-7-16,-4-2 17 15,1 0 5-15,-5 1-6 16,-2-1-6-16,-1 0-13 16,0 2 10-16,3 0-2 15,1 2-4-15,-2 1-8 16,1 1-8-16,-1 0-11 0,-4 0 0 15,1 0 5-15,-1 0 5 16,2 0-6-16,-1 0 11 16,5 0-6-16,-3 3-2 15,2 1-2-15,0 2-6 16,-1 0-1-16,2 0 9 16,3 2-2-16,-4 0-4 15,1 3-2-15,1-1 1 16,-1 2 3-16,2-3-3 15,2 2 1-15,0 2-2 16,1-1-1-16,2 2-1 16,-1-2 2-16,1 1-2 0,3 0-1 15,0 2 1-15,0-2 5 16,0 0-6-16,0-1 0 16,0 1 3-16,0 0-1 15,6-2 0-15,1-3-2 16,1 3 2-16,0-3-2 15,2-2 1-15,-1 2 1 16,1-2-1-16,4-1 2 16,1-2-3-16,1 0 2 15,4-1 4-15,-1 1-5 16,-3-3 0-16,-1 0 5 16,-7 0 4-16,-4 0 1 15,-1 2-9-15,1-2 5 0,2 0-5 16,2 1 0-16,4-1-2 15,3 0 0-15,1 0 0 16,2 0 3 0,-3 0-3-16,0 0 0 0,-7 0 1 15,-4 0 0-15,-2 0 2 16,-1 0 8-16,-1 0-7 16,3-3 4-16,-2 0-8 15,4-2 3-15,1-2-1 16,1-2-4-16,1 1 1 15,1-2 0-15,-2 0 1 16,-2-1 3-16,-2 1-3 16,0-3 2-16,-2 0-1 15,1 0 4-15,-2-1-5 0,1-1 0 16,2 1 0-16,0 3-2 16,-2 0 2-16,2 1 0 15,-1 3 0-15,-2 0 0 16,3 3 4-16,-3 2-3 15,0 1 5-15,0-2 4 16,0 1-9-16,0-2 10 16,0 2-11-16,0-1 3 15,0-2-1-15,0 2 3 16,0 1 0-16,0-2-4 16,0 3 6-16,0 0-6 15,0 1 3-15,-3 0 0 16,3 0 6-16,0 0-9 0,0 0 9 15,0 0-5-15,0 0 8 16,0 0-10-16,0 0 0 16,0 0 1-16,0 0-1 15,0 0-2-15,0 0 0 16,0 0 4-16,0 0-5 16,0 0 0-16,0 0-2 15,0 0-1-15,0 0 2 16,0 0-2-16,0 0 1 15,0 0-1-15,0 0 2 16,0 0-2-16,0 0 0 16,0 0-3-16,0 0 0 15,0 0 1-15,0 0-4 0,0 0 0 16,0 0-2-16,0 0-5 16,0 0 5-16,0 0-10 15,0 0 5-15,0 0-1 16,0 0 0-16,0 0 3 15,0 0-1-15,0 0 4 16,0 0-3-16,0 0 5 16,0 0 5-16,0 4 4 15,0 2-1-15,0-3 6 16,0-2-8-16,0-1 6 16,0 0-1-16,0 0 8 15,0 0-1-15,0 0 4 16,0 0-8-16,0 0 2 15,0 0 0-15,0 0 2 16,0 0-8-16,0 0 0 16,0 0-1-16,0 0 0 0,0 0 4 15,0 0-5-15,0 0 1 16,0 0 0-16,0 0-4 16,0 0 4-16,0 0 1 15,0 0 2-15,0 0-1 16,0 0 0-16,0 0 2 15,0 0-4-15,0 0 0 16,0 0 0-16,0 0 0 16,0 0 1-16,0 0-1 15,0 2 0-15,0-2 3 0,0 0-7 16,0 0 8-16,0 0-7 16,0 0 3-16,0 0 0 15,0 0 0-15,0 0 1 16,0 0-1-16,0 0 6 15,0 0-6-15,0 0-2 16,0 0 2-16,0 0 1 16,0 0-1-16,0 0 0 15,0 0 1-15,0 0-1 16,0 0 0-16,0 0 0 16,0 0 0-16,0 0 1 15,0 0 1-15,0 0-4 16,0 0 5-16,0 0-6 0,0 0 7 15,0 0-6-15,0 0 2 16,0 0 0-16,0 0 4 16,0 0-4-16,0 0 0 15,0 0-3-15,0 0 4 16,0 0-1-16,0 0 4 16,0 0-4-16,0 0 0 15,0 0 0-15,0 0-1 16,0 0 1-16,0 0 0 15,0 0 0-15,0 0 0 16,0 0 1-16,0 0-1 16,0 0 1-16,0 0-1 0,0 0 0 15,0 0 0 1,0 0 0-16,0 0 0 0,0 0 0 16,0 0 0-16,0 0 0 15,0 0-1-15,0 0 1 16,0 0-5-16,0 0 4 15,0 0 1-15,0 0-2 16,0 0-5-16,0 0 5 16,0 0-10-16,0 0 1 15,0 0 0-15,0 0-6 16,0 0-2-16,0 0-12 16,0 0-7-16,0 0-55 15,0 0-99-15,4 0-281 0</inkml:trace>
  <inkml:trace contextRef="#ctx0" brushRef="#br0" timeOffset="204759.67">11813 15093 423 0,'0'0'50'0,"0"0"-50"16,0 0-13-16,0 0 13 16,0 0 25-16,0 0 62 15,0 0 5-15,16-21-25 16,-16 21 5-16,0 0 13 16,0 0 1-16,0 0-13 15,0 0-15-15,0 0-12 16,0-1-7-16,1 1-3 15,-1-3-5-15,2 3 1 16,-2 0-6-16,0 0-7 16,1 0 1-16,-1 0-8 15,0 0 1-15,0 0-2 16,0 0-2-16,0 0 1 0,0 0 1 16,0 0-11-16,0 19 3 15,3 12 0-15,4 9 17 16,-2 1-8-16,-1 0-5 15,1-2-3-15,-2-2 8 16,0 1-3-16,-3-1 3 16,0 2-3-16,0-3-8 15,0 2 8-15,0-5-7 16,4-4 1-16,2 1-1 16,-1-3 6-16,-2-4-7 0,1-1 3 15,-1 0-3-15,-1-4 0 16,-2-5-1-1,0-3 0-15,0-4 0 0,0-2 0 16,0-4 0 0,0 0 0-16,0 0 0 0,0 2 1 15,0 1-2-15,0 3 1 16,0-2 0-16,0 2 1 16,0-3-1-16,0-2 0 15,0-1-1-15,0 0-1 16,0 0-3-16,0 0 4 15,0 0-2-15,0 0 1 16,0 0 2-16,0 0-1 16,0 0 0-16,0 0-1 15,4-4-1-15,9-9-2 0,9-5 4 16,9-4-4-16,6 1-7 16,-1 1 4-16,-5 4-5 15,-10 4 4-15,-9 7 0 16,-7 3 9-16,-5 2 2 15,0 0 0-15,0 0 3 16,0 0-2-16,-5 0 0 16,-7 3 1-16,-4 7-2 15,-1 0 6-15,7 0-5 16,-1 1 0-16,1 0-2 16,0 3-1-16,-3 0 4 15,-1 4 3-15,0-1 0 16,-1 3 3-16,2-3-7 0,0 0 3 15,2 1-4-15,3-6 0 16,1 0-2-16,1-5-1 16,5-3 1-16,-2-1 2 15,3-2-2-15,-2-1 0 16,1 0 3-16,-2 0 0 16,-2 0-3-16,-4-4-2 15,-4-7-3-15,1-3 2 16,-3-4 3-16,1-1 0 15,0-3-1-15,-1 3 1 16,-3 1 1-16,6 8 0 16,6 4 0-16,1 3 3 15,5 1-4-15,0 2-3 16,0 0-4-16,0 0 0 0,3-2-2 16,9 0 9-16,5-1 1 15,-4 2-1-15,-1 1 0 16,3 0-1-16,3 0 1 15,3 0 2-15,6 0-2 16,1 0-1-16,-3 0 0 16,-5 0-21-16,-5 0-19 15,-9-2 1-15,0 2-6 16,-6 0-33-16,3 0-58 16,2-1-112-16,1 0-225 15</inkml:trace>
  <inkml:trace contextRef="#ctx0" brushRef="#br0" timeOffset="205636.52">11567 16240 583 0,'0'0'144'15,"0"0"-130"-15,0 0-6 16,0 0 54-16,84-67 21 15,-59 61-41-15,1 1-12 16,-4 3 6-16,-4 2 12 16,-2 0-10-16,-1 0 13 0,3 4 3 15,3 11-7 1,0-1-16-16,3 6-16 0,0 0 0 16,-5 1-1-16,2-1 3 15,-5 3-10-15,-5-2 7 16,-4-2 5-16,-5 3-4 15,-2-2-5-15,0-1-3 16,-11 1 1-16,-8-2-8 16,-4 0 6-16,-2-1-2 15,1-2-4-15,4-1 2 16,6-4 1-16,6-5 2 16,7 0-5-16,1-2-1 15,0 1 1-15,1 0 3 0,16 2-1 16,7-2 7-1,4 0 1-15,7-2-2 0,2-2-2 16,3 0-4-16,-1 0 2 16,-5 0-4-16,-7 0-4 15,-12 1-10-15,-6-1-17 16,-9 0-38-16,0 0-75 16,-9 0-177-16,-11 0-571 15</inkml:trace>
  <inkml:trace contextRef="#ctx0" brushRef="#br0" timeOffset="210476.73">11466 13394 318 0,'0'0'47'0,"0"0"-36"15,0 0 29-15,0 0 95 16,0 0 8-16,0 0-12 16,0 0-46-16,0-34-23 15,0 33 8-15,0 0-16 0,0-3-16 16,-3 2-15-16,-4-1-9 15,-3 0-11 1,-3 0 8-16,1 1 9 0,2 1 4 16,-2 1-3-16,0 0 1 15,-1 0-1-15,-3 0 2 16,-1 0-4-16,3 0 2 16,-1 0-8-16,3 0-3 15,3 0-3-15,-2 0-2 16,2 4-1-16,-2 2-3 15,-1 2 5-15,3 0 0 16,0 3 3-16,0 2-3 16,2 0-2-16,-1 5 0 15,1-3-1-15,1 2 1 0,-2-2-4 16,4-1 4-16,-1-3-2 16,2 0 0-16,2 0 0 15,1 1 2-15,0 2 2 16,0 0 4-16,0 2-4 15,0-1 2-15,8-1-4 16,1 1 6-16,-1-2-6 16,-2-2 1-16,0-3 1 15,0 0-3-15,0-1 4 16,3-3-3-16,-2 2 2 16,1-1 1-16,4-2-5 0,2 1 1 15,3 1 0 1,1-1 1-16,5 0 0 0,-3-1-2 15,1-1 1-15,0-2 1 16,0 0-3-16,-3 0 2 16,-3 0-2-16,-1 0 1 15,-3 0 0-15,-3 0-2 16,-1 0 4-16,-1-2-2 16,3-2 0-16,-3-1 2 15,2 0-3-15,-1-2 0 16,1 1 3-16,2-1-1 15,-4 2-1-15,-1-1 0 16,-2 1 0-16,-2 0 3 16,2-1 0-16,-1-2-3 15,2-1-2-15,-3 1 3 0,1-3-3 16,-2 1 1-16,0 0 0 16,0-1-1-16,0-2 1 15,-7 1-1-15,-1 1-2 16,2 2 2-16,1 0 3 15,1 0-3-15,-3 2 1 16,4-2-1-16,-2-1 0 16,-1-1 0-16,0 3-4 15,0-3 4-15,-3 1 0 16,2 0-2-16,-1 2 2 16,1 2 0-16,0 2-1 15,4 1 1-15,0 3 3 0,3-1-3 16,0 1-6-16,0 0-2 15,0 0-11-15,0 0-8 16,0 0 1-16,0 0-25 16,0 0-33-16,-3 0-96 15,-13 4-319-15</inkml:trace>
  <inkml:trace contextRef="#ctx0" brushRef="#br0" timeOffset="-213248.16">12075 15082 535 0,'0'0'150'16,"0"0"-121"-16,0 0-22 0,0 0 41 15,0 0 104-15,0 0 0 16,0 0-57-1,1-33-36-15,-1 33-21 0,0-2-11 16,0 2 3-16,0 0-3 16,0 0-6-16,0 0 3 15,0 0-4-15,0 0-2 16,0-2-3-16,0 2 0 16,0 0-1-16,0-2-4 15,0 2-1-15,0 0-3 16,0 0-2-16,0 0-3 15,0 0 6-15,0 0 1 16,0 0 1-16,0 0-8 16,0 0 0-16,0 18 3 15,6 8-4-15,6 11 19 0,3 5-10 16,4 2 5 0,1 0-9-16,-2 0 0 0,-1-1 4 15,-1 1-2-15,0 0 5 16,-4-3-4-16,-2-2-5 15,-1 0 1-15,-4-3 1 16,-1-2-5-16,1-3 0 16,1-3 0-16,1-3 2 15,-3-2-1-15,1-5-1 16,-2-2 0-16,-1-3 2 16,-1-4-2-16,1-2 0 15,-2-1 4-15,1-2-4 0,1 0-6 16,-1-2 4-16,2-2-2 15,-1 1-4-15,2 0 2 16,-1 1 2-16,-2-2 1 16,-1 0 0-16,2 0 2 15,-2 0 1-15,0 0 0 16,0 0 0-16,4 0-8 16,5-3-6-16,9-8 8 15,6-4 5-15,7-3-6 16,2-2-6-16,0 4 3 15,-5-1 2-15,-7 5-1 16,-9 4 6-16,-6 4 3 16,-6 3 5-16,0 1 5 15,0 0-1-15,-1 0-3 0,-10 0-4 16,-7 3 0 0,1 7 3-16,0 2 4 0,-1 3-7 15,5-1 3-15,-2 3-3 16,1 1 3-16,-2 0-2 15,2 0 1-15,0 4 0 16,3-3-2-16,1 4-2 16,2-2 0-16,1-2 4 15,2 0-4-15,2-4 1 16,2-6-1-16,-2-3 1 16,3-5-1-16,-2-1 0 0,2 0 3 15,0 0-1-15,-1 0 3 16,-2-10 2-16,-6-8-5 15,0-5-2-15,-5-4-4 16,-5-2 2-16,0-1 0 16,-4 3-5-16,1 3 3 15,4 5 3-15,8 7 0 16,5 5 1-16,4 5-3 16,1 2-7-16,0 0 1 15,0 0-4-15,1 0 5 16,14 0 6-16,3 0 2 15,3 2 1-15,0 3 1 16,3-5-3-16,6 0 2 16,2 0-2-16,6-6 0 15,-1-10-35-15,-4-1-40 0,-9-4-81 16,-10 5-259-16,-9 6-395 16</inkml:trace>
  <inkml:trace contextRef="#ctx0" brushRef="#br0" timeOffset="-212377.69">12236 16206 130 0,'0'0'558'15,"0"0"-485"-15,0 0-73 16,0 0 0-16,0 0 53 16,0 0 68-16,-12-7-31 15,12 5-40-15,4-2-18 16,13-2 23-16,1 0-9 16,7 4-10-16,2-4-3 0,1 3-4 15,0 0-9-15,-1 1 1 16,-6 2-5-16,-4 0 1 15,-5 0 4-15,-4 0-13 16,-3 0-4-16,-4 2-1 16,1-1 0-16,-1 1-1 15,2-1-1-15,1-1-1 16,0 3-2-16,-1 2 2 16,3-3 1-16,-2 8 0 15,1-3 3-15,-2 3 0 16,0 6 2-16,-3 4 12 15,0 4-8-15,0 4-3 16,0-1-7-16,0 0 4 16,0 2 4-16,0-2-7 15,0 0 7-15,0 1 7 0,-5-3-5 16,-2-1 0-16,-2-3-7 16,2-3 8-16,3 0-11 15,3-6 0-15,1-1 0 16,0 0-3-16,0-4 3 15,0-1-9-15,6-2-8 16,-3-2 5-16,-1-1-8 16,-2-1-7-16,0 0-4 15,0-4-19-15,0-9-109 16,-5-7-207-16,-9 3-290 16</inkml:trace>
  <inkml:trace contextRef="#ctx0" brushRef="#br0" timeOffset="-212172.91">12227 16406 622 0,'0'0'217'15,"0"0"-168"-15,112 0-37 16,-61 0 41-16,1 0 48 15,-3 0-35-15,-4 0-66 16,-5 0-54-16,-10-10-339 16</inkml:trace>
  <inkml:trace contextRef="#ctx0" brushRef="#br0" timeOffset="-208268.86">11693 12927 573 0,'0'0'71'15,"0"0"-67"-15,0 0-1 16,-109-7 82-16,79 7 84 0,5 0-34 16,7 2-36-1,10 0-27-15,7 0-22 0,1 0-27 16,0 4-6-16,16 1-3 15,12 2 33-15,10-6-9 16,5-1-12-16,5-2-2 16,5 0-5-16,0-2 1 15,-2-8-10-15,-4-2 1 16,-5 1-5-16,-6 2-1 16,-6 2-1-16,-8 3-1 15,-7 4 3-15,-6 0 2 16,-2 0 0-16,-2 6 3 15,2 14-8-15,4 7 4 16,-4 9-2-16,-2 3-5 16,-2 6 1-16,-3 2 0 0,0 4 1 15,-2 3-1 1,-11 1 0-16,-5 1 0 0,1 1 1 16,3-4-2-16,4-1 4 15,6-4-4-15,4-4-2 16,0-7-1-16,0-11 1 15,7-6-15-15,1-10-17 16,-3-4-19-16,-4-6-15 16,5 0-78-16,-5 0-124 15,-1-12-75-15,0-6-228 16</inkml:trace>
  <inkml:trace contextRef="#ctx0" brushRef="#br0" timeOffset="-208031.98">11757 13362 768 0,'0'0'244'0,"0"0"-138"15,0 0-69-15,0 0 63 16,97-2 10-16,-33 14-37 15,8 2-30-15,10 1-33 16,1-2-10-16,-2-4-43 0,-2-3-56 16,-10-6-297-16</inkml:trace>
  <inkml:trace contextRef="#ctx0" brushRef="#br0" timeOffset="-206578.31">12303 16892 1059 0,'0'0'178'16,"0"0"-176"-16,0 0 7 15,0 0-7-15,0 0 49 16,0 0 2 0,98 51-15-16,-60-46-18 0,1 1 0 15,4-6-7-15,-1 0 1 16,5 0-3-16,1 0-5 15,1 0-2-15,-2-3-4 16,-7-2-4-16,-13 2-3 16,-11 2 0-16,-10-1 7 15,-4 2 0-15,-2 0 1 16,0 0 5-16,0 3-1 16,0 8-2-16,0 8 2 0,-8 1-1 15,-1 4 4 1,-4 1 1-16,-1 3 1 0,-2 1 9 15,-1 1 1-15,0 0-1 16,3-1-11-16,-1 1-7 16,3 0-1-16,0-4-7 15,5-2-7-15,1-7-3 16,4-3-8-16,2-8-10 16,0-4-6-16,0-2-26 15,-1 0-69-15,-2-3-89 16,-3-11-64-16,-1-2-69 15</inkml:trace>
  <inkml:trace contextRef="#ctx0" brushRef="#br0" timeOffset="-206344.91">12451 17088 423 0,'0'0'420'16,"0"0"-386"-16,0 0-28 16,102-4 43-16,-49 7 107 15,8 8-4-15,-1 3-58 16,-7-3-49-16,-12-5-42 16,-11-2-3-16,-11-4-54 15,-10 0-175-15,-9-4-342 16</inkml:trace>
  <inkml:trace contextRef="#ctx0" brushRef="#br0" timeOffset="-205220.75">12058 17098 401 0,'0'0'417'16,"0"0"-417"-16,0 0-38 15,0 0 38-15,0 0 46 16,0 0 48-16,39-42-20 16,-27 34-24-16,4 0-22 15,8 4 5-15,4 1 30 16,8 3-4-16,3 0-32 15,0 0-19-15,-3 6-2 16,-9 9-6-16,-8 4 0 16,-10 5 0-16,-9 2 7 15,0 3 1-15,-11 0-6 16,-12 2 1-16,-9-1 3 0,3-2 10 16,0 0 8-16,5-8 2 15,6-1-2-15,4-5-7 16,3-2-9-16,3-2-1 15,4-6-2-15,2 2-2 16,2-3-3-16,0 4 0 16,5-2-8-16,18 1-2 15,9-4 1-15,10-2-5 16,4 0-10-16,-3 0-22 16,-7-7-31-16,-9-3-44 15,-13-3-83-15,-13 2-120 16</inkml:trace>
  <inkml:trace contextRef="#ctx0" brushRef="#br0" timeOffset="-204659.85">11402 16984 556 0,'0'0'280'0,"0"0"-188"15,0 0-88-15,0 0 14 16,0 0 122-16,0 0-1 15,4 56-64-15,10-28-39 16,5 1-16-16,7-3-3 16,9-3-9-16,4-4-6 15,3-8-2-15,5-6-5 16,-3-5-2-16,-2 0-3 16,-2-14 3-16,-10-7-3 15,-8-6-4-15,-6-4 3 16,-6-1 7-16,-3 3 4 15,-6 10 7-15,-1 8-3 0,0 5 14 16,0 6 4-16,0 0 1 16,0 0 9-16,-10 11-12 15,-8 11-16-15,-3 10-3 16,-1 7 3-16,5 5 4 16,3 1 3-16,4 2-1 15,6 1-1-15,4-3 2 16,0-4-11-16,12-7-1 15,7-7-18-15,1-11-24 16,1-9-46-16,-4-7-107 16,-4 0-126-16,-10-20-174 0</inkml:trace>
  <inkml:trace contextRef="#ctx0" brushRef="#br0" timeOffset="-204335.07">11102 16844 884 0,'0'0'49'0,"0"0"-49"16,0 0 0-16,-84-15 8 16,47 13 85-16,-9 2 3 15,-4 0-49-15,-2 0-29 16,3 4-2-16,7 3-14 16,8-1-2-16,7-2-60 15,11-1-119-15,10-2-164 16,6 1-237-16</inkml:trace>
  <inkml:trace contextRef="#ctx0" brushRef="#br0" timeOffset="-203744.2">13222 17887 874 0,'0'0'5'16,"-81"-14"-5"-16,32 13-286 16,-12 1 286-16,-15 0 82 0,-24 0 106 15,-25 0-41 1,-17-8-81-16,-19-1-11 16,-18-4 20-16,-6-3 15 15,-11 3-56-15,1 6-32 0,14 6 2 16,26 1-4-16,28 0 0 15,35 4-3-15,32 6 3 16,23-4-3-16,22 0-1 16,15 3-32-16,6 1-49 15,25 2-52-15,16 2-18 16,12 2-28-16,8 1-87 16,9 3-145-16</inkml:trace>
  <inkml:trace contextRef="#ctx0" brushRef="#br0" timeOffset="-203244.02">12686 18183 355 0,'0'0'269'0,"0"0"-80"15,0 0-89-15,0 0-53 0,-116-44 9 16,70 38 40-16,-2 3-10 16,2 3-16-1,1 0-9-15,2 0-19 0,0 3-9 16,5 3-22-16,1 6-3 16,7 2 3-1,6 2 11-15,9 9 1 0,8 0-1 16,7 5-7-16,0 4 7 15,22-2-14-15,20 3 1 16,10-3-6-16,15-4 0 16,5-6-1-16,3-10-1 15,3-1 0-15,0-11 2 16,-2 0-2-16,-9-7-1 16,-10-13-2-16,-17-6-1 15,-13-1-4-15,-19 1-4 16,-8-2-8-16,-38 3 11 0,-21 2 8 15,-15 9 0-15,-4 4 16 16,3 4-8-16,11-1-8 16,15 4-13-16,16-3-7 15,12 4-17-15,15-4-7 16,6-3-65-16,7-7-181 16,17-3-246-16</inkml:trace>
  <inkml:trace contextRef="#ctx0" brushRef="#br0" timeOffset="-194759.8">18652 13430 461 0,'0'0'216'0,"0"0"-144"16,0 0-72-16,0 0 3 0,0 0-1 15,-81 0 31 1,75 0 42-16,3 0-24 0,1 0-16 15,0 0-3-15,-2 0 10 16,-6 0 2-16,-4 0-13 16,-5 0-7-16,-3 3 0 15,0-1-3-15,-6 2-4 16,-3-4 5-16,-2 0-5 16,2 0 2-16,1 0 0 15,2 0 0-15,5 0-3 16,5 0-6-16,2 0-2 15,4 0 0-15,2 0-1 16,2 0-5-16,5 0 1 16,2 0-3-16,1 0 0 0,0 0 3 15,0 0-3-15,0 0-2 16,0 0 0-16,0 0 2 16,0 0 1-16,0 0 1 15,0 4 4-15,-2 8 4 16,-6 3 1-16,0 2-3 15,0-2-5-15,4 1 0 16,2 0-3-16,2-3 2 16,0 2-2-16,0-2 2 15,0-2 0-15,0-3-1 16,0 0-1-16,2-5 0 16,-1 0-1-16,1-3 0 15,1 2 0-15,0-2-1 0,3 0 0 16,6 1 1-16,3-1 0 15,4 0 1-15,6 0 0 16,5-1-5-16,6-7 3 16,6-1-2-16,5 0 1 15,1 3 3-15,0 4 0 16,-6 1 0-16,-5 1-1 16,-8 0 2-16,-9 1-2 15,-5 7 2-15,-4 4-1 16,-5 2 2-16,-2 6 5 15,-2 3 1-15,-2 7 4 16,0 1-6-16,0-2-2 0,0-4-1 16,0-3-1-16,-6 0-1 15,-4-7 0-15,-3 1 0 16,-3-4 12-16,-8-2 5 16,-3-1-10-16,-7-4-7 15,-2-3 0-15,-2-2 2 16,0 0-3-16,5 0-5 15,9-6 0-15,3-4 3 16,7 2-10-16,6-3-8 16,3-2-3-16,4 2-14 15,1-2-62-15,0 3-111 16,0 0-210-16</inkml:trace>
  <inkml:trace contextRef="#ctx0" brushRef="#br0" timeOffset="-193238.04">18596 15279 456 0,'0'0'268'0,"0"0"-142"16,0 0-106-16,-107-11-13 16,82 11 52-16,5 0 38 15,5 0-15-15,1 1-32 16,2 10-33-16,-4 4-4 15,-1 2 2-15,-5 1 15 16,0 0 5-16,-3 2-7 16,-1-1-11-16,5 2-4 15,0 1-3-15,5 0 0 16,1-3-10-16,6 1 2 16,4 0 1-16,4-2 2 15,1 2 2-15,0-1 6 0,1 3 0 16,12-1-1-16,4-2 7 15,5 0 2-15,6-2-11 16,6-3-3-16,6-3-7 16,-1-3 0-16,1-2 0 15,0-5-1-15,-2 1-3 16,-7-2 2-16,-4 0 2 16,-6 0-2-16,-6-3-2 15,-1-4-4-15,-4-4 5 16,-3 0 3-16,-1-5 0 15,-3-1 0-15,-3-1-3 16,0 1-3-16,0 2 3 0,-6 2 3 16,-6 3 0-16,-4 1 5 15,-3 4 5-15,-7 1-5 16,-5 1 2 0,-6 2-7-16,-2 1 0 0,4 0-1 15,5 0 0-15,7 8-1 16,6-2 1-16,5 0-2 15,5 2-4-15,2-1 1 16,4-2 4-16,1 3-7 16,0 0-8-16,0 0-18 15,7 3-19-15,8-3-44 16,2 0-66-16,4-2-65 16,2-3-74-16,3-2-221 15</inkml:trace>
  <inkml:trace contextRef="#ctx0" brushRef="#br0" timeOffset="-192684.25">18869 15455 283 0,'0'0'237'15,"0"0"-142"-15,0 0-66 0,0 0 33 16,0 0 35 0,0 0 5-16,-39-7-22 0,29 7-24 15,1 0-26-15,-3 7 0 16,-3 2 13-16,1 2 7 16,0 1-8-16,5-1-8 15,1 0-12-15,1 3-9 16,4-3 0-16,0 3-3 15,0-1-1-15,3 3 2 16,0-2-5-16,0 0 2 16,3-3-2-16,11 2 1 15,5-6 4-15,1 0-4 16,7-2-4-16,1-3 8 16,5 0-4-16,2-2 3 15,-5 0-2-15,-1 0-8 0,-6 0 0 16,-8-6-2-16,-3-1-2 15,-5 1-1-15,-2-2 5 16,-2 1 2-16,-2-2-1 16,1-1 0-16,-1-1-1 15,-1-1-1-15,0-4 1 16,0-1-7-16,0 1 3 16,-7 0-1-16,-14 2-1 15,-9 1 1-15,-7 3-2 16,-7 4 0-16,-8 0-17 15,0 4-69-15,-2 2-113 16,5-2-159-16</inkml:trace>
  <inkml:trace contextRef="#ctx0" brushRef="#br0" timeOffset="-192239.9">17716 15312 13 0,'0'0'750'16,"0"0"-596"-16,0 0-123 15,102 6-4-15,-66-6 73 16,3 0 16-16,0 2-34 15,4-2-42-15,1 0-22 0,-3 0-13 16,-8 0-5 0,-7 0 0-16,-9 0-13 0,-3 3-38 15,-2-2-40-15,-5 4-66 16,-5-1-122-16,-2 3-346 16</inkml:trace>
  <inkml:trace contextRef="#ctx0" brushRef="#br0" timeOffset="-191587.81">18041 15823 493 0,'0'0'210'0,"0"0"-210"16,0 0-45-16,0 0 45 15,0 0 59-15,0 0 83 16,-19-5-51-16,38 5-49 16,15 0 17-16,15 0 16 15,17 0-19-15,16 0-10 16,23 0-12-16,12 0-7 16,10 0-1-16,8 0 1 15,-4 0 0-15,-3 0 6 0,-8 2-11 16,-7-1-8-16,-7 2 1 15,-9-2-12-15,-9-1-1 16,-15 0-2-16,-13 0 0 16,-17 0-1-16,-13 0-10 15,-9 0 0-15,-9 0-2 16,-5 2 5-16,-3 0-6 16,-4-1-20-16,0-1-17 15,-8 1-62-15,-18-1-117 16,-14 2-288-16</inkml:trace>
  <inkml:trace contextRef="#ctx0" brushRef="#br0" timeOffset="-190530">19064 16040 309 0,'0'0'283'15,"0"0"-178"-15,0 0-101 16,0 0-3-16,0 0 9 15,0 0 34-15,3-2 13 16,-3 2-17-16,0 0 10 0,0 0 27 16,0 0 5-16,-4 0-5 15,-11 0-43-15,-6 0-22 16,0 0 10-16,0 0 5 16,-6 0-7-16,-1 0-20 15,-5 0 0-15,2 0 0 16,3 0 0-16,2 0 3 15,9 0-2 1,6 0 0-16,6-1 1 0,5 1-2 16,0 0-1-16,0 0 0 15,0 0 1-15,0 0 0 16,0 0 0-16,0 0 0 16,0 0 7-16,0 0 4 0,0 0 12 15,0 0-6-15,-4 1-5 16,1 8-3-16,-4 0 0 15,2 2-3-15,1 1 0 16,-1-2-4-16,2 2 3 16,3-1-5-16,0 1 3 15,0 1 0-15,0-2 0 16,6-1-2-16,0-3 2 16,3-2-3-16,-3-1-2 15,1-3-2-15,3 1 0 16,0-2-8-16,2 0-2 15,1 0 4 1,5 0 6-16,3-3 0 0,4-1-2 16,4-1 3-16,2 1 2 0,5 3 2 15,-2 1-1-15,-4 0 0 16,-3 0-4-16,-8 0 4 16,-4 2 0-16,-6 7 0 15,-4 1 1-15,1 1 5 16,-5 1-5-16,-1-1 11 15,0 1-5-15,0 1-2 16,0 1 0-16,0-4 2 16,-7 2 1-16,-1-4-1 15,-5 1 4-15,-2 0-6 16,-3-2-2-16,0 1 8 16,2-2 1-16,1-2-10 15,0-2-2-15,0 0 0 16,-3-2-4-16,-2 0-7 15,1 0-19-15,0 0-17 0,2-8-31 16,6-3-45-16,7-4-50 16,4-2-106-16,0-3-139 15</inkml:trace>
  <inkml:trace contextRef="#ctx0" brushRef="#br0" timeOffset="-189564.1">19246 15310 333 0,'0'0'172'0,"0"0"-124"15,0 0-47-15,0 0 27 16,0 0 46-16,0 0 15 16,8-8-20-16,-8 8-23 15,2 0-3-15,-2 0-1 16,3 0 7-16,2 4-1 16,0 10-15-16,1 7-4 15,-5 4-3-15,-1 6 4 16,0 2 0-16,0 1 2 15,0-1-16-15,0-3-13 16,0-3-3-16,-1-1 0 0,-2-5-2 16,-2 1-2-16,2-6 0 15,-2 1 1-15,0-3-4 16,2-4 1-16,1-4-14 16,2-5-19-16,0 0-20 15,0-1-33-15,0 0-31 16,0 0-21-16,0 0-15 15,0-1-41-15,5-9 5 16</inkml:trace>
  <inkml:trace contextRef="#ctx0" brushRef="#br0" timeOffset="-188961.31">19405 15593 387 0,'0'0'194'0,"0"0"-194"16,0 0 9-16,0 0 4 16,0 0 93-16,0 0 2 15,4 28-48-15,-4-14-30 16,-4-1 2-16,-4-1 16 16,2-2-8-16,-4-1-29 15,-1-1-4-15,-1 1-2 16,-6-1 12-16,-2-1 3 15,0 0-5-15,-2-2-1 16,3-1-10-16,3-2-2 16,6 0-2-16,3-2 7 0,4 0 1 15,3 0 0 1,0 0 0-16,0 0-8 0,0 0-4 16,0 0-6-16,0 0 7 15,-2-2-8-15,2-8 1 16,0-1 10-16,0 1 0 15,0-4-1-15,0 2 1 16,0-1 0-16,0 2 1 16,0-1-1-16,0 3 1 15,0 0-1-15,-1 3 0 16,-1 6 0-16,1 0 3 16,1 0-3-16,0 0-6 15,0 0-2-15,0 0-4 0,10 0 6 16,8 0 6-16,1 1 2 15,-2 1-2-15,0 1 0 16,-4-2 2-16,3 1-2 16,2-2 3-16,1 0-2 15,2 0-1-15,-3 0-4 16,-3 0 3-16,-6 0-11 16,-8 0-47-16,-1-2-40 15,0 2-10-15,0 0-1 16,-3 0-190-16</inkml:trace>
  <inkml:trace contextRef="#ctx0" brushRef="#br0" timeOffset="-187874.07">19306 16012 129 0,'0'0'520'16,"0"0"-435"-16,0 0-85 16,0 0 2-16,0 0 48 15,0 0 47-15,-3 0-39 16,6 0-28-16,8 0 15 16,3 0 22-16,3 4 10 15,7-3-17-15,1-1-27 16,5 0-14-16,-2 0-18 15,-1 0 0-15,-7 0 2 16,-6-2 0-16,-6-1-2 16,-4 3 1-16,-2 0-1 0,-2 0 5 15,0 0 2-15,2 0 4 16,-1 0-6-16,1 0-3 16,2 0 4-16,-3 0-4 15,2 0-2-15,-3 4 2 16,0 3-1-16,0 3 6 15,0 3 1-15,0 5-4 16,-8 2-5-16,-2 1 5 16,0-2-5-16,2 1 1 15,0 0-1-15,2-3 1 16,0 4 3-16,1-4 2 16,0 0-2-16,0 1-2 0,0-8-2 15,1 0 0-15,1-3 0 16,1-2-3-16,2 0-4 15,0-3-6-15,0 3-5 16,0-2-7-16,0 0-16 16,0-2-17-16,0-1-40 15,2 0-62-15,4 0-73 16,-2-6 10-16,-2-6-55 16</inkml:trace>
  <inkml:trace contextRef="#ctx0" brushRef="#br0" timeOffset="-187588.99">19378 16181 443 0,'0'0'122'16,"0"0"-73"-16,0 0 22 16,80 0 75-16,-59 0-3 15,-1 0-39-15,-1 3-59 16,-2-2-30-16,-3 1-15 16,-3-2-6-16,-4 0-47 15,-3 0-69-15,-4 0-127 0,0 0-134 16</inkml:trace>
  <inkml:trace contextRef="#ctx0" brushRef="#br0" timeOffset="-183534.01">19058 13403 333 0,'0'0'122'0,"0"0"-56"16,0 0-51-16,0 0 5 0,0 0 56 15,0 0 22-15,-16-5 2 16,16 5-24-16,0 0-18 15,0 0-12-15,0 0-10 16,0 0 5-16,0 0-2 16,0 0-5-16,-3 2-5 15,-13 14 3-15,-10 9-15 16,-7 10 5-16,-1 1 4 16,3-1-7-16,2 1-6 15,7-3-6-15,7-2-6 16,5-5 0-16,5-5-1 15,5-4-6-15,0-4 5 16,0-1 0-16,9-5-1 0,6-3 0 16,3-2 0-16,7-2 4 15,8 0 0-15,10 0 3 16,5 0-1-16,4 0-3 16,-1-1-1-16,-9-3 0 15,-11 1-1-15,-12 2-9 16,-8 1-7-16,-9 0-1 15,-2 0-2-15,0 0-19 16,0 0-31-16,-2 0-67 16,-13 0-103-16,-3 0-127 15</inkml:trace>
  <inkml:trace contextRef="#ctx0" brushRef="#br0" timeOffset="-183181.26">19266 13549 404 0,'0'0'185'0,"0"0"-102"16,0 0-45-16,0 0 57 16,0 0 28-16,0 0-17 15,0-5-26-15,0 5-26 16,0 0-15-16,-3 12-4 15,-6 14-6-15,0 10 1 0,0 7 5 16,-1 2-5 0,-1 2-7-16,-1-1-8 0,-1-2-5 15,-2-2 0-15,2-5-4 16,-1-1-3-16,1-9-2 16,4-4 0-16,3-9-1 15,3-7 0-15,3-6-5 16,0 1-16-16,0-2-35 15,0 0-68-15,0 0-122 16,0-5-143-16</inkml:trace>
  <inkml:trace contextRef="#ctx0" brushRef="#br0" timeOffset="-143956.28">18973 16515 232 0,'0'0'101'16,"0"0"-19"-16,0 0 18 16,0 0-2-16,0 0-14 15,0 0-14-15,0 0-17 16,-22-56-4-16,21 55 7 0,1-1-4 15,0 2-2-15,0 0-3 16,0 0 13-16,-3 0 12 16,0 0-14-1,0 0-24-15,3 0 6 0,-3 0-18 16,-2 6-4-16,-1 11-4 16,-1 2-6-16,4 4-1 15,3-2 0-15,0-2-6 16,0-6 0-16,13-1 0 15,4-5-1-15,5-4 0 16,2-3 1-16,4 0-4 16,-4-12 3-16,-2-4-2 15,-4-4-7-15,-6-1 9 16,-2-1 0-16,-2 5 2 0,-5 6-1 16,-3 6 0-16,2 4 0 15,-2 1 0-15,0 0 2 16,0 0 0-16,0 0-3 15,1 13 0-15,1 5 6 16,-2 7 5-16,0 2-6 16,0 3 6-16,0 6-4 15,-6-1-5-15,-1 2-2 16,4-5 0-16,3-2 0 16,0-8-4-16,0-5-3 15,0-6-28-15,0-7-70 0,0-4-187 16,5 0-199-1</inkml:trace>
  <inkml:trace contextRef="#ctx0" brushRef="#br0" timeOffset="-143244.25">19558 16588 271 0,'0'0'416'15,"0"0"-315"-15,0 0-54 16,0 0 4-16,-91-7 54 15,75 3-6-15,1-1-47 16,7-2-28-16,1-2-10 16,1-4-3-16,0 0 13 15,5-6-10-15,1 0-10 16,0-1-1-16,0 3-3 16,3 4 0-16,8 6-4 15,1 3 1-15,3 4-4 16,0 0 6-16,3 0 1 0,2 6 4 15,-1 6-2-15,0 1-2 16,-5-1 3-16,-4 0-3 16,-3 0 2-16,-2-5 0 15,-5 0 0-15,0-1 0 16,0 0 7-16,0 1 11 16,-16 3 4-16,-8 4-6 15,-3 3-1-15,-2 3-1 16,1 0-8-16,3 4 1 15,6-2-3-15,4 0-4 16,10 0 0-16,5-4-2 16,0-1-1-16,0-5 0 15,12 0-1-15,4-5-1 16,4-2 0-16,5-5-2 0,5 0 1 16,3 0 3-16,3-15-1 15,-3 0-4-15,-8-2-7 16,-7 0-5-16,-11 0 8 15,-7 0 9-15,0 1 1 16,-1 0 0-16,-14 4 2 16,0 1 1-16,-3 1-3 15,-3 4 0-15,-7 0-23 16,-7 1-22-16,-9 2-112 16,-6-1-263-16</inkml:trace>
  <inkml:trace contextRef="#ctx0" brushRef="#br0" timeOffset="-142837.96">18635 16404 216 0,'0'0'517'15,"0"0"-396"-15,0 0-101 16,0 0 35-16,0 0 66 15,0 0-34-15,0 0-47 16,3 0-18-16,13 4 8 16,4 5 15-16,8-1-12 15,3-4-15-15,5-2 3 16,-3-2-19-16,-5 0-2 16,-5 0-13-16,-9 0-37 15,-9 0-68-15,-5 2-138 16,0 8-265-16</inkml:trace>
  <inkml:trace contextRef="#ctx0" brushRef="#br0" timeOffset="-142262.83">20106 17020 771 0,'0'0'178'0,"0"0"-146"15,-93 0-10-15,53 0 76 0,-9-3 20 16,-5-8-64-1,-8-2-29-15,-9-3-23 0,-9-5 3 16,-6 3-3-16,-3 0 6 16,0 2-6-16,7 3-1 15,13 3 1-15,11 8-2 16,14 2 0-16,6 0 0 16,3 2 0-16,-2 6-1 15,-3 2 2-15,-9 0-3 16,-3-2-2-16,1-2-1 15,3 0-9-15,9-2-7 16,9 0 10-16,9-1-18 16,9-3-45-16,5 0-48 15,5 0-78-15,2-2-39 0,0-6-155 16</inkml:trace>
  <inkml:trace contextRef="#ctx0" brushRef="#br0" timeOffset="-141528.85">19582 17102 383 0,'0'0'19'16,"0"0"-19"-16,0 0 0 16,0 0 98-16,0 0 116 15,0 0-45-15,19-14-63 16,-19 13-11-16,-11-2-21 15,-3 0-26-15,-2-2-28 16,4 1-13-16,-3-2 0 16,3 0-7-16,0 2 3 15,-1 0 4-15,-1 4-2 16,1 0 9-16,-1 0-3 0,0 0-3 16,0 10 1-16,2 1 0 15,-1 0-3-15,4 0-3 16,1 2-2-16,2 2 0 15,5-5-1-15,1 5 1 16,0-1 0-16,0-2-1 16,11 1 0-16,5-5-1 15,6-2-1-15,5-6 0 16,6 0-1-16,2-6 3 16,-2-12-2-16,-3-3-3 15,-8 0 5-15,-6 3 0 16,-6 0-1-16,-7 5 1 15,-3 4 0-15,0 2 3 0,0 5 4 16,0 2 6-16,0 0 4 16,0 0 1-16,0 0-4 15,0 0-14-15,0 9-3 16,0 6 3-16,0 5 4 16,3 7-1-16,0 6 3 15,1 1 2-15,-1 2 9 16,0-1 3-16,-1-7-10 15,-2-4-10-15,1-6-4 16,1-9-24-16,-2-2-39 16,1-7-119-16,-1 0-178 15,0-7-354-15</inkml:trace>
  <inkml:trace contextRef="#ctx0" brushRef="#br0" timeOffset="-140312.01">19703 15430 553 0,'0'0'105'16,"0"0"-89"-16,0 0-4 0,0 0 74 15,0 0 28-15,0 0-25 16,14 30-22-16,-7-13-15 15,-1 4 3-15,0 2-13 16,0 0-2-16,0 1-10 16,2 1-10-16,-1 5-2 15,2-1-5-15,0 6 0 16,1 1-6-16,3 0-1 16,2 3 3-16,-1-2-4 15,-3 5 2-15,2-3 3 16,-4 0 0-16,-3 2 3 0,-1-3-2 15,-2 2-4-15,-1-1 0 16,-1 2-4-16,1 3-2 16,1-2 0-16,3 2 0 15,0-5-1-15,4-3 0 16,1-1-1-16,-1-4 1 16,0-5-1-16,-3-1 1 15,-3-1 0-15,-2-1-3 16,-2-3-1-16,0 2 0 15,0-6-2-15,0-1 0 16,0-3 2-16,0-2-4 16,0-2-3-16,0-4-1 15,0-3-1-15,0-1-9 16,0 0-13-16,0 0-3 0,0 0-3 16,0 0-15-16,0 0-5 15,0 0 9-15,0 0-19 16,0 0-4-16,0 0-39 15,1-2-69-15,2-4-32 16</inkml:trace>
  <inkml:trace contextRef="#ctx0" brushRef="#br0" timeOffset="-139967.22">20112 16525 129 0,'0'0'262'0,"0"0"-167"15,0 0 28-15,0 0 45 0,0 0-12 16,0 0-42 0,-17 16-39-16,7-2-12 0,2 2-12 15,-1 0-13-15,1 3-2 16,2 2-2-16,-3-1-11 16,3-2-9-16,-5-2-4 15,2-1-9-15,0-7 3 16,-4-6 3-16,2-2-4 15,1 0-3-15,-5 0-9 16,2-8-4-16,-4-11 12 16,1-5 0-16,-3-1 0 15,2-1 2-15,-5 2 2 0,1 5-3 16,1 5-8-16,2 4-3 16,8 4-16-16,7 6-52 15,3 0-138-15,0 0-239 16</inkml:trace>
  <inkml:trace contextRef="#ctx0" brushRef="#br0" timeOffset="-139084.05">19803 17208 556 0,'0'0'64'0,"0"0"-61"16,0 0 17-16,0 0 84 15,0 0-5-15,0 0-43 16,55-16-19-16,-44 16 11 15,0-2 11-15,0 2 2 0,3 0-12 16,2 0 2-16,1 0-11 16,2 0-13-16,1 0-12 15,-1 0-13-15,3 0 2 16,-3 0-2-16,-4-3-1 16,-2-1-1-16,-5 1-1 15,-4 0-1-15,-2 2-8 16,-1 1 9-16,0 0 0 15,-1 0 1-15,0 0 0 16,0 0 0-16,0 0-1 0,0 0 1 16,0 0 0-1,0 0 2-15,0 0-4 0,0 0 4 16,0 1-2-16,0 5 7 16,0 3 0-16,0 1-7 15,0 5 6-15,0 2 1 16,0 3-3-16,0-1 2 15,-1 2 1-15,0 2 4 16,1-3-2-16,0 1-7 16,0-2-2-16,0-2 0 15,0 1-1-15,0-4-7 16,0-4-4-16,-2 1-21 16,2-6-27-16,0-1-59 15,0-2-63-15,0-2-116 16,0 0-203-16</inkml:trace>
  <inkml:trace contextRef="#ctx0" brushRef="#br0" timeOffset="-138800.18">20000 17333 176 0,'0'0'344'0,"0"0"-262"0,0 0-10 15,90-4 50-15,-59-1 25 16,3 1-57-16,0-4-89 15,1-4-1-15,-6-1-168 16,-9-7-282-16</inkml:trace>
  <inkml:trace contextRef="#ctx0" brushRef="#br0" timeOffset="-136094.77">19636 13711 155 0,'0'0'96'16,"0"0"-29"-16,0 0 7 16,0 0 17-16,0 0-27 15,0 0-16-15,-3-12-27 16,3 10-16-16,0-1-5 16,0 0-17-16,0-1-58 15,0 1-86-15,0-1-154 16</inkml:trace>
  <inkml:trace contextRef="#ctx0" brushRef="#br0" timeOffset="-134973.62">19709 13680 377 0,'0'0'46'0,"0"0"-14"16,0 0 42-16,0 0 39 0,0 0-13 16,0 0-16-1,-54-18-30-15,45 14-3 0,-1-1-3 16,-7 2-3-16,1-3-15 16,-5 1-8-16,0-4-9 15,2 0 5-15,2-2-3 16,7-1-8-16,5-2-7 15,4-5-8-15,1-5 8 16,0 1 9-16,3-2-9 16,7 4 0-1,0 1 4-15,3 3-2 0,-3 4-1 16,5 3-1-16,0 3-1 16,3 4 1-16,0 2 0 15,0 1 1-15,1 0 2 16,1 2 0-16,-3 10 6 15,-2 1 0-15,0 2 1 16,-6 1-1-16,-4 2 5 0,-5 2-3 16,0-1 6-16,-12 6-1 15,-12-2-3-15,-1 2-10 16,-4 0 0-16,3 1-3 16,-4 0 2-16,1 1-2 15,4 0 0-15,-2-1 3 16,3-1-3-16,3-3 5 15,5 1 0-15,3-2 4 16,3 0-6-16,9 0 1 16,1-3-4-16,0 1 0 0,9-7-1 15,12-1-4 1,6-7 4-16,5-4-2 0,6 0 3 16,1 0 5-16,1-11-1 15,-4-2 0-15,-4-3 4 16,-2-2-6-16,-3-2-1 15,-7-1-1-15,-4-1-6 16,-10 2 6-16,-6-2-12 16,-3 6 6-16,-21 0 0 15,-6 4 2-15,2 3 4 16,0 6 4-16,-2 3-4 16,-1 0-69-16,-7 0-130 15,-4 0-345-15</inkml:trace>
  <inkml:trace contextRef="#ctx0" brushRef="#br0" timeOffset="-133374.03">19748 17456 347 0,'0'0'154'0,"0"0"-48"16,0 0-1-16,0 0 44 15,0 0-38-15,0 0-42 16,-17-2-34-16,11 2-15 16,1 0 9-16,-5 0 15 15,0 0-8-15,-8 0-10 16,0 0 1-16,-3 1-2 15,2 5 1-15,5 0-8 16,4 0-8-16,0 0-10 0,4 1-3 16,0 0 3-16,2 0 4 15,3 2-3-15,1-2 0 16,-2 3 1-16,2 0-2 16,0-1 4-16,0 4-2 15,0-3 0-15,0-3-1 16,11 3-1-16,3-6 1 15,5-1-1-15,3-3-1 16,2 0 1-16,-3 0 0 16,0-11 0-16,-6-1-3 0,-3-2-5 15,-5 1 3 1,-2-3 1-16,-2 0 4 0,-2 2 1 16,1-1-1-16,-1 4 0 15,1 3 0-15,-1 2 0 16,2 4-1-16,-3 2 1 15,0 0 1-15,0 0-1 16,1 0 5-16,-1 0 0 16,0 0-4-16,0 7 4 15,0 5 13-15,0 5-4 16,0 3-1-16,0 6 2 16,0 2-3-16,0 3-1 15,0 3-3-15,0-2 1 0,2 0-4 16,3-2-5-1,4-9 0-15,0-3-2 0,-1-4-13 16,0-7-11-16,-4-4-23 16,1-2-31-16,0-1-46 15,3 0-28-15,4 0-44 16,0-10-33-16,3-3-218 16</inkml:trace>
  <inkml:trace contextRef="#ctx0" brushRef="#br0" timeOffset="-132782.21">20101 17565 242 0,'0'0'354'16,"0"0"-217"-16,0 0-87 16,0 0-6-16,0 0 54 15,0 0 5-15,-53 14-34 16,42-4-16-16,-2 3-29 0,4 1-11 15,-2 1 3-15,4-1 3 16,3 1-9-16,0-1 0 16,4-1 4-16,0 1-7 15,0 2 8-15,0 0-7 16,7-1 5-16,3-1-2 16,-1 4-1-16,0-7 1 15,1 0-6-15,-1-2-3 16,3-7-2-16,4-2-7 15,5 0-4-15,3-2-3 16,2-14-17-16,-6 2 9 16,-4 3 1-16,-6 2 20 15,-7 4-2-15,-3 0 3 16,0 2 29-16,0-2 2 0,-5-1-12 16,-8 2-7-16,-5-5-5 15,-4 2-7-15,-1-1-6 16,0 0-2-16,0 0-23 15,1 0-2-15,-1 2-17 16,1 1-44-16,-1-1-37 16,-7 3-111-16,-2 2-158 15</inkml:trace>
  <inkml:trace contextRef="#ctx0" brushRef="#br0" timeOffset="-132421.66">19096 17365 565 0,'0'0'173'0,"0"0"-127"16,0 0-44-16,0 0 3 0,0 0 54 16,0 0 2-1,-5-2-47-15,23 2 2 0,8 2 39 16,9 0-6-16,6 0 4 16,7-2-9-16,4 0-18 15,1 0 4 1,-1 0-19-16,-5-2-11 0,-5 0-2 15,-2 2-27-15,-12 0-49 16,-10 0-79-16,-9 5-169 16</inkml:trace>
  <inkml:trace contextRef="#ctx0" brushRef="#br0" timeOffset="-131761.95">20632 17917 585 0,'0'0'219'16,"0"0"-129"-16,0 0-43 15,0 0 28-15,0 0 16 16,-81 2 0-16,45 0-54 15,-8-2-30-15,-12 0-6 0,-16-2 6 16,-12-11 5-16,-10-1 6 16,-3 2 16-16,2 2-12 15,2 4 3 1,5 6 4-16,3 0-10 0,2 0-15 16,5 0 1-16,4 2-5 15,8 2 0-15,8 0 0 16,12 1-1-16,8-1-6 15,10 0-5-15,6-2-7 16,9 1-1-16,5-3-10 16,5 0-22-16,3 0-65 15,0 0-42-15,0-12-62 0,13 0-52 16</inkml:trace>
  <inkml:trace contextRef="#ctx0" brushRef="#br0" timeOffset="-130971.33">20265 17935 201 0,'0'0'319'0,"0"0"-247"15,0 0-48-15,0 0 15 16,0 0 87-16,0 0 17 16,-13 0-48-16,13 0-41 15,0 0-15-15,0 0 3 16,0 0 8-16,0 7-1 15,1 2-7-15,4 1-21 0,-1-1-1 16,3 2 4-16,-1 3 2 16,-1 5 0-16,0-2-5 15,-1 3 3-15,2-1-1 16,0 1-7-16,1-4-7 16,0 4-5-16,-1-4-4 15,-3 1-1-15,0-3 1 16,-3 0-1-16,1-2-1 15,-1-5 1-15,0 3 1 16,0-6 0-16,0 2 0 16,0-5-3-16,0 1-4 15,0-1-2-15,0-1-6 0,0 0-16 16,0 0-26 0,0 0-47-16,0 0-100 0,0-3-120 15,0-6-56-15</inkml:trace>
  <inkml:trace contextRef="#ctx0" brushRef="#br0" timeOffset="-129915.72">20303 15318 293 0,'0'0'31'16,"0"0"-28"-16,0 0 0 15,0 0 25-15,0 0 48 16,0 0 9-16,-64-27-21 16,61 26-8-16,0 1 13 15,1 0 29-15,1 0 11 0,1 0-12 16,0 0-26-16,0 0-10 16,0 3-16-16,0 22-9 15,0 12 26-15,13 17-18 16,9 14-18-16,2 11-9 15,2 5 2-15,-5 3-11 16,-1 0-2-16,0 3-3 16,1 2 1-16,0 3 11 15,-1 1-3-15,-1 1-8 16,-3-4 1-16,-4-2 1 16,1-8 3-16,-2-7-1 15,1-7-4-15,0-13-4 16,3-6 0-16,-1-4 0 0,0-5 0 15,-3-1 0-15,-1-2 3 16,-3-1-3-16,-1-4 0 16,1-2 2-16,-2-2-1 15,2-7 0-15,1-5-1 16,-2-7-6-16,0-4-15 16,-5-4-14-16,-1-1-2 15,0 0 9-15,0 1 12 16,0 0 6-16,0 0 1 15,0 3 5-15,0 1-24 16,-7-3-55-16,-5-2-118 16,-2-1-196-16</inkml:trace>
  <inkml:trace contextRef="#ctx0" brushRef="#br0" timeOffset="-129500.04">20762 17054 103 0,'0'0'527'16,"0"0"-516"-16,0 0-2 15,0 0 0-15,0 0 188 16,0 0-9-16,-1 18-81 16,-11 0-65-16,-1 1-18 15,0 3 9-15,3-1-2 0,1-6-6 16,2 1-8-1,1-1-7-15,-2-5 1 0,-1-1 10 16,0-2-3-16,-6-2-4 16,-3-5-7-16,-2 0-7 15,0 0-2-15,-1 0 2 16,1-17-3-16,0 3 0 16,-2-5 3-16,4 2 0 15,3 1 1-15,4 5 6 16,6 2-4-16,3 2-2 15,2 1-2-15,0-1-5 16,19-1-2-16,10 0-5 16,5-1-2-16,2 1-22 15,-3-1-85-15,-5 1-79 0,-9 0-94 16,-10 3-202-16</inkml:trace>
  <inkml:trace contextRef="#ctx0" brushRef="#br0" timeOffset="-128423.84">20847 18076 448 0,'0'0'173'0,"0"0"-136"15,0 0-21-15,0 0 75 16,0 0 35-16,0 0-47 16,0 0-47-16,0 0-17 15,0 0 7-15,0 0 18 16,0 0-4-16,-4 0 7 16,-7 0-20-16,-8 0-21 15,-8-2-2-15,-1 0-2 16,-4-3-10-16,0 2 4 15,3 1 8-15,3 2 1 16,1 0 2-16,8 0 2 16,-1 0 11-16,6 0-3 15,0 5-7-15,0 0-6 0,1-1-1 16,4 0 0-16,-2 0 1 16,6 2-4-16,2 0 2 15,1 4-1-15,0-2 1 16,0 2 0-16,0-1 4 15,0-1-5-15,0 0 7 16,0-3-6-16,0 0 4 16,1-1-1-16,7 2-1 15,3-5-5-15,3 2-13 16,4-3 9-16,0 3-8 16,1-3 11-16,0 1 6 15,0 2-3-15,0 0 4 16,-3 1-1-16,2 1 2 15,-2 2-1-15,1-2-1 0,1-3 0 16,-2 2-4 0,2-2-23-16,-4 3-17 0,-3 0 9 15,-3 2 31-15,-2 1 4 16,-5 3 14-16,-1 2 5 16,0-1 17-16,-1 0-12 15,-16-2-9-15,-3 0-3 16,-7-3-7-16,-5-5-5 15,-3-2-21-15,-7 0-84 16,3-6-209-16,3-6-152 16</inkml:trace>
  <inkml:trace contextRef="#ctx0" brushRef="#br0" timeOffset="-126609.87">20062 13407 435 0,'0'0'142'16,"0"0"-96"-16,0 0-38 15,0 0 27-15,0 0 112 16,0 0-1-16,-4-7-10 15,3 7-35-15,-1 0-30 16,1 0-18-16,-1 0-13 16,1 0-15-16,1 0-2 15,0 0 1-15,0 8-1 16,0 12-1-16,0 10 14 16,0 5-1-16,0 3-2 15,0 7-1-15,1 3-9 16,1-1-10-16,-1-2-5 15,-1-4 0-15,0-7-8 0,0-3 0 16,2-5 0-16,-1-9-5 16,3-7-8-16,-2-6-15 15,-1-2-23-15,1-2-7 16,-1 0-2-16,2 0-18 16,6 0-69-16,3 0-224 15</inkml:trace>
  <inkml:trace contextRef="#ctx0" brushRef="#br0" timeOffset="-125303.72">20464 18469 385 0,'0'0'74'0,"0"0"-65"0,0 0 12 16,0 0 57-16,0 0 14 15,0 0 7-15,-2-33 16 16,2 33 4-16,0 0-7 16,0 0-20-16,0 0-26 15,0 0-15-15,0 0-22 16,0 12 0-16,0 9 7 15,0 7-7-15,2 5-4 16,1 3-9-16,0 0-1 16,-2-3-3-16,-1-6-6 0,0-6-5 15,0-3-1 1,0-7-6-16,3 0-3 0,0-3-11 16,3-4-11-16,2-2-16 15,1 3-25-15,0-3-20 16,-2-1-16-16,-1-1-36 15,3 0-42-15,-2 0-41 16,3-10-46-16</inkml:trace>
  <inkml:trace contextRef="#ctx0" brushRef="#br0" timeOffset="-124908.34">20703 18556 281 0,'0'0'34'0,"0"0"-18"16,0 0-7-16,0 0 51 0,56-77 67 15,-54 72-15-15,-1 4-30 16,-1-1-27-16,2 2 2 16,-1 0 23-16,2 0-25 15,6 0-26-15,0 6 26 16,7 4-1-16,-1 0-10 16,2-1-16-16,-2-3-7 15,-1 1 1-15,0 0-7 16,-2-2-8-16,-2 3-3 15,-5-1 5-15,-4 3-5 16,-1 0-2-16,-3 3 25 16,-19 3-23-16,-8 1-4 15,0 2-4-15,5-2 4 0,7-3 0 16,8 0-1-16,7-4-2 16,3-2-3-16,0-1 1 15,13-6-14-15,8 1 7 16,6-2 2-16,3 0 9 15,-2 0 1-15,-1-3-17 16,-4-10-54-16,0-1-21 16,-8-4-95-16,-7-1-156 15</inkml:trace>
  <inkml:trace contextRef="#ctx0" brushRef="#br0" timeOffset="-124486.13">20007 18275 200 0,'0'0'346'16,"0"0"-214"-16,0 0-86 0,0 0-28 15,0 0 20 1,0 0 7-16,2-13-26 0,7 12-11 16,8-1 42-1,5-1 10-15,5 3 8 0,2 0 3 16,3-1-22-16,1 1-25 15,-2-3-24-15,-1 0 3 16,-7 2-6-16,-6 0-1 16,-10 1-9-16,-4 0-11 15,-3 0 12-15,0 0 3 16,0 0-32-16,-14 1-46 16,0 3-113-16,5 0-184 0</inkml:trace>
  <inkml:trace contextRef="#ctx0" brushRef="#br0" timeOffset="-123879.9">21641 18662 216 0,'0'0'242'0,"0"0"-80"0,0 0-74 16,0 0-4-16,-80 12 29 15,44-2 0-15,-9 0-34 16,-12 2-3-16,-13 6-9 16,-14-1 8-16,-18-3-22 15,-24 0-13-15,-20-3-40 16,-19-3 0-16,-4-2-12 15,-6-6-18-15,6 0-57 16,7 0-91-16,19 0 4 16,31 6 3-16,32 2 79 0,32 3 16 15,19-3-93 1,16 2-233-16</inkml:trace>
  <inkml:trace contextRef="#ctx0" brushRef="#br0" timeOffset="-122497.97">21225 18833 3 0,'0'0'172'16,"0"0"-28"-16,0 0-26 0,0 0-28 15,0 0-13-15,0 0 5 16,3 0 13-16,4 0-14 16,1-3-8-16,-1 0-29 15,2-1-2-15,1 2 2 16,-2 1 9-16,3 1-4 15,0 0-13-15,0 0-12 16,5 0-11-16,1 0-5 16,2 0 0-16,2 0-5 15,0 1-2-15,0 2 0 16,1 0 0-16,-4-3 0 16,-2 3-1-16,-7-2-1 0,-4 1-4 15,-4-2-6 1,-1 4 5-16,0-4-1 0,0 2 0 15,0 1 3-15,0 2 4 16,0-3 26-16,0 5-17 16,0-4-4-16,0 5 8 15,-10 1 4-15,-10-2-10 16,-3 4 0-16,-3-1-3 16,4 0-3-16,1-1 7 15,6-2-8-15,8-4 1 16,4 1-3-16,3-4 2 15,0 0-14-15,0 0-28 16,0 0 19-16,4 0-6 0,11 0 14 16,1 0 15-1,5 0-1-15,0 0 2 0,0 0 1 16,-2-4-2 0,1 4 0-16,-4 0 0 0,0 0-1 15,-3 0-3-15,0 0 2 16,-1 0-2-16,-1 0 2 15,0 3 2-15,1 5-2 16,0 3 1-16,-1 3 2 16,-1 0 11-16,-1 2 6 15,-3-3-11-15,-5-3 5 16,-1-4-1-16,2-1 0 16,-2-4 7-16,0-1 2 15,0 0-11-15,0 0-3 16,0 2-2-16,-9-2-4 0,-10 0-10 15,-7 0-2-15,-4 0 2 16,-9 0-14 0,2-2-20-16,3-4-26 0,7 1-23 15,12-2-21-15,9-1-95 16,6-1-100-16</inkml:trace>
  <inkml:trace contextRef="#ctx0" brushRef="#br0" timeOffset="-119874.92">20486 13614 492 0,'0'0'172'0,"0"0"-69"16,0 0-15-16,0 0 4 15,0 0 7-15,0 0-17 16,0 0-26-16,0 0-20 16,0 0-10-16,0 0-1 15,0 1 0-15,0 17 4 16,0 6 1-16,0 9 1 16,-6 11-1-16,-7 7-9 15,-4 4-3-15,1 2 3 16,0-1-16-16,3-7-1 15,2-7-2-15,2-6 0 16,0-9-2-16,3-7 1 16,-1-8-1-16,-1-2 0 15,3-4 0-15,-1-3-1 0,2-2 1 16,1-1-1 0,2 0-3-16,1-1-7 0,0-18-14 15,0-8 13-15,0-13 3 16,0-11 5-16,0-12-10 15,0-4 0-15,1 0 1 16,3 0 5-16,1 0-2 16,1 5 5-16,6 7 2 15,7 7 2-15,5 7-1 16,6 4-2-16,1 6-2 16,2 6 4-16,1 6 0 15,1 6 2-15,5 4 0 16,5 6 3-16,4 3 6 15,-1 0 1-15,-9 11 5 0,-10 7-4 16,-8 3 0-16,-12 7-5 16,-9 5 1-16,0 7 0 15,-16 3 0-15,-13 3 0 16,-5-3 5-16,-1-7-6 16,3-5-3-16,2-6 5 15,3-6 0-15,2-5-6 16,0-5-1-16,-1-4 1 15,3-3-2-15,1-2-4 16,0 0 2-16,4-6-1 16,5-10-5-16,2-6-1 0,4-8-12 15,6 1 8 1,-1 1-3-16,2 6 13 0,0 12 3 16,0 5 0-16,0 5 2 15,0 0 2-15,0 0-4 16,0 0 3-16,0 0-3 15,0 0 0-15,3 2 1 16,15 11-1-16,5 6 10 16,3 6-3-16,3 6 7 15,2 3-2-15,0 1 6 16,3 0-1-16,-3 0 0 16,-3-3 0-16,-3 0-6 0,-4 0-1 15,-5-2 0 1,-1-4-3-16,-3-1-4 0,1-4-3 15,-1 1 0-15,0-8 0 16,-3-3-4-16,-1-4-5 16,-6-4-24-16,-2-3-10 15,0 0-17-15,0 0-69 16,2-4-182-16,3-8-59 16</inkml:trace>
  <inkml:trace contextRef="#ctx0" brushRef="#br0" timeOffset="-119117.57">21100 13504 738 0,'0'0'71'16,"0"0"-49"-16,0 0-18 15,0 0 4-15,0 0 49 0,89-71 13 16,-67 65 5-1,3 0-6-15,4 3-25 0,2 1-7 16,2 1-1-16,1 1-1 16,-1 0-11-16,-4 0-7 15,-10 0-8-15,-6 3 1 16,-8 6 4-16,-5 4-1 16,-3 11-4-16,-24 3 13 15,-12 4-7-15,-5-1-14 16,0-4 7-16,8-4-2 15,10-6 4-15,8-4 0 16,12-5-4-16,4-3-5 16,1-3-1-16,1-1 0 15,0 0-4-15,0 1 0 0,9 5-3 16,15 2 6-16,10 3 1 16,7 3 0-16,0 6 0 15,1 7 4-15,-1 4-3 16,-2 2 7-16,-8 3 4 15,-8-6 6-15,-16-3 9 16,-7-2-5-16,-11-2 5 16,-27-1-6-16,-11-1-5 15,-9-5-2-15,-3-6-3 16,7-6 10-16,13-1 2 16,13-3-6-16,12 0-3 15,10 0-6-15,3 0 0 0,3 0-2 16,0 0-1-16,0 0 1 15,0 0-1-15,-2 0-2 16,2 0-3-16,-1 0-2 16,-1 0-3-16,1 0-3 15,-1 1-19-15,-1 4-34 16,-1-1-44-16,-3 2-49 16,-12 4-353-16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1-18T08:07:49.41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10576 1261 573 0,'0'0'70'0,"0"0"-24"16,80-9-39-16,-50 7 26 15,-4-2 54-15,-4 2-15 16,-5-3-9-16,-9 2 11 16,-1 1 13-16,-7 2-16 15,0 0 3-15,0 0-34 16,0 0-8-16,-13 0-25 16,-18 0-3-16,-26 0 14 15,-24 0-8-15,-22 0 2 16,-9 5 0-16,-6-4-8 15,4 0-3-15,11-1 0 16,13 0-1-16,26 0 0 0,30 0 0 16,17 0-2-16,17 0 2 15,0 0-7-15,0 0 7 16,1 0 0-16,7 3 1 16,0-1-1-16,-1 3 0 15,-2 1 0-15,-2 0-1 16,-3 2-5-16,0 4 5 15,-2 4-6-15,-16 5 7 16,-6 4 0-16,-1-4 0 16,8-1 4-16,6-4-4 15,8 1-4-15,3-4 0 16,0 3-8-16,12-2 3 0,13-2 7 16,15-2 2-16,8-6-4 15,12-4 3-15,7 0 1 16,7 0-5-16,1-8 5 15,-2 4-2-15,-9 4 2 16,-7 0-1-16,-12 18-1 16,-8 8-1-16,-8 2 3 15,-6 4-5-15,-8-1 5 16,-9 2-2-16,-6-1 2 16,0-2 0-16,-15-3 0 15,-18-3 3-15,-13-6-1 16,-16-5 7-16,-12-6 4 15,-5-6-4-15,9-1-9 16,15 0-6-16,19 0-22 16,18-2-64-16,12-10-172 0,6-1-167 15</inkml:trace>
  <inkml:trace contextRef="#ctx0" brushRef="#br0" timeOffset="353.85">9116 1363 872 0,'0'0'130'0,"0"0"-100"15,0 0-30-15,0 0-8 16,102-11 8-16,-59 11 20 16,2 8 14-16,-1 9 15 15,-5 5 1-15,-9 3 2 16,-16 2-46-16,-14 2-6 16,-14 6 0-16,-37 2 3 15,-23-1 13-15,-14-4-9 16,-8-7-7-16,5-3-29 15,9-1-43-15,15-7-106 16,19-2-131-16,20-9-141 0</inkml:trace>
  <inkml:trace contextRef="#ctx0" brushRef="#br0" timeOffset="908.96">8734 1491 601 0,'0'0'179'0,"0"0"-126"15,0 0-29-15,0 0 24 16,0 0 31-16,-82 17-9 0,33-4-38 16,1-3-6-16,4-6-10 15,11-2 7-15,15-2 0 16,10 0-7-16,8 0 7 15,0-13-8-15,26-15-15 16,11-2-24-16,9-1-14 16,6 9 37-16,-5 8 0 15,-3 9 1-15,-9 5 0 16,-10 0 0-16,-10 15 1 16,-9 7 7-16,-6 5 0 15,-11 10 22-15,-24 1-7 16,-22 3 12-16,-12-5-22 15,-11-7-3-15,-1-3 7 16,8-6-3-16,14-6 13 16,17-5-11-16,15-4-6 0,15-4-5 15,8-1 7-15,4 0 2 16,0-8-1-16,0-25 1 16,2-17-10-16,4-18-4 15,-3-9 0-15,-1 3-1 16,-1 8 1-16,-1 11 0 15,0 16 2-15,0 8-2 16,0 9 2-16,0 8-2 16,0 2-7-16,-3 4-23 15,3-1-37-15,0-1-84 16,2-1-119-16,17-4-145 16</inkml:trace>
  <inkml:trace contextRef="#ctx0" brushRef="#br0" timeOffset="1128.17">8745 830 905 0,'0'0'64'0,"0"0"-60"15,0 0-3-15,-105 33 2 16,51-20 32-16,1-1 15 15,5-4-22-15,2 6-28 16,4 0-5-16,-1 4-103 0,1 1-207 16,2-3-260-1</inkml:trace>
  <inkml:trace contextRef="#ctx0" brushRef="#br0" timeOffset="1823">7942 1144 670 0,'0'0'164'16,"0"0"-117"-16,0 0-47 15,0 0 0-15,0 0 29 16,0 0 20-16,0 0-13 0,-2 75 29 16,2-38-27-16,8-1-16 15,5-3-14-15,-6-1-6 16,0-2 5-16,-7-1 3 15,-2 1 11-15,-26 0-2 16,-9-1 0-16,-17-2 1 16,-9-6-11-16,1-3 1 15,5-9 4-15,15-5-3 16,18-4 3-16,14 0-4 16,7 0-4-16,3-15-6 15,0-9-18-15,15-8-4 16,15 2-3-16,6 3 24 15,2 10-6-15,-7 10 2 16,-6 7 3-16,-10 0-2 16,-4 21-3-16,-3 9 7 0,-6 8 13 15,-2 7 7-15,0-1 2 16,-22-2-7-16,-9-2 5 16,-12-4-4-16,-8-1 3 15,-6-3-2-15,-1-4-6 16,-3-5-1-16,1 0 8 15,4-10 1-15,11-4-9 16,13-8 3-16,18-1-7 16,6-9-2-16,4-24-4 15,-4-15-16-15,5-10 7 0,3-6 9 16,0 3 0 0,0 9 0-16,0 10 0 0,-10 13 3 15,-4 11 0-15,-5 4-3 16,-6 8 0-16,-8 6-4 15,-3 0 4-15,-1 8-1 16,2 14-3-16,6 9 1 16,8 9-1-16,0 9-4 15,13 6 1-15,6 2-16 16,2-2-30-16,10-9-30 16,18-6-21-16,9-13-13 15,8-13-24-15,13-14 26 16,8-3-19-16,3-31-104 15</inkml:trace>
  <inkml:trace contextRef="#ctx0" brushRef="#br0" timeOffset="2144.96">7760 708 631 0,'0'0'193'0,"0"0"-65"15,0 0-127-15,0 0-1 16,0 0 0-16,0 0 7 16,-125 27 8-16,68-6 7 15,15-6-1-15,17-6-1 16,19-5-19-16,6 4-1 0,10 0-6 16,20 6 6-1,15 2 8-15,7-1 4 0,0-1-8 16,-7-2 0-16,-13-3-1 15,-18-3-3-15,-12-3 0 16,-2 4-5-16,-38 7 4 16,-27 9-3-16,-26 9 4 15,-21 8-80-15,-4 3-136 16,-2 3-79-16</inkml:trace>
  <inkml:trace contextRef="#ctx0" brushRef="#br0" timeOffset="2979.45">6044 2502 649 0,'0'0'233'16,"0"0"-146"-16,0 0-87 0,3 79-2 15,60-68 2-15,18-8 29 16,33-3 31-16,25-7-19 15,31-12 28-15,30-6-14 16,30-6-4-16,33-2-9 16,26-2-25-16,23 0-1 15,10 2 5-15,12 2-17 16,0 1 16-16,-7-2 2 16,-12 5 1-16,-20-1-6 15,-22 7-4-15,-29 5-6 16,-36 8-1-16,-43 8-5 15,-46 0-1-15,-45 0 0 16,-39 7-1-16,-34 4-4 0,-16 8-14 16,-47 11 14-1,-37 7 5-15,-40 2 7 0,-41 5-3 16,-41 4-7-16,-42 2 3 16,-44 5-4-16,-38 6 4 15,-26-1 0-15,-15 2 6 16,7-7-4-16,21-4 8 15,29 0 6-15,34 0 6 16,38-2-22-16,36-2 15 16,36-4-5-16,41-3 8 15,41-11-16-15,40-11 2 16,39-8-4-16,24-9-4 0,27-1-8 16,55-6 12-1,51-19 21-15,60-16 17 16,60-12-16-16,54-4-2 15,54-4-10-15,45 6 7 0,35 8 0 16,27 9 5-16,17 9-5 16,-2 10-15-16,-13 7-3 15,-34 7 1-15,-42 5-3 16,-57 3 3-16,-63 17 0 16,-59 13-1-16,-61 6-2 15,-54 11-1-15,-45 9-9 16,-33 9-41-16,-22 13-46 15,-16 10-54-15,-30-1-238 0,-16-4-574 16</inkml:trace>
  <inkml:trace contextRef="#ctx0" brushRef="#br0" timeOffset="-79025.41">16906 5125 293 0,'-88'0'82'16,"3"0"-21"-16,-1 0-19 16,0 0 36-16,-1-2-10 15,3 0 7-15,10-2 14 16,10 3-13-16,9 1-21 0,6 0-29 15,-2 0-18 1,-4 3-5-16,-5 4-2 16,-6 1 0-16,-2-1 3 0,-5 0 1 15,3 1-4-15,8-3 8 16,13 1-6-16,21-1-2 16,13-3-1-16,10 0 0 15,5 0-6-15,0-2-7 16,16 3-8-16,19 0 21 15,14-2 12-15,19 0-4 16,11 1 1-16,7 0-7 16,6-1 4-16,5 2 1 0,5-2-2 15,8 4 0 1,7-2-4-16,1 1 0 0,0 0 4 16,-4 0-4-16,-7 2-1 15,-6-2 0-15,-3 0 0 16,-7 2 0-16,-7 0 0 15,-13 0 1-15,-13 1-1 16,-20 0 0-16,-16-2 0 16,-14-2-3-16,-8-3-6 15,0 1 9-15,0-1 12 16,0 2 3-16,-12-1-5 16,-14 0 1-16,-16-1 15 15,-13 0 8-15,-18 0-12 16,-18-11-7-16,-16 0 1 15,-16-2-3-15,-9 3-3 0,-7 4 11 16,-1 3-1 0,9 3 13-16,5 0-20 0,11 1-3 15,9 9-1-15,8 0-3 16,8-2 0-16,13-3-2 16,14-2 0-16,17 0-4 15,16-3 2-15,14 1-2 16,10-1 0-16,4 0 0 15,2 0-1-15,0 0 0 16,0 0-3-16,0 0-14 16,14 0-15-16,20 0 13 15,14 0 17-15,22 0 3 16,16-2-4-16,16-6 1 16,8-1 3-16,3 1 3 0,1 1 4 15,-2 1-7-15,-7 2 3 16,-13 1-3-16,-14 2-1 15,-21 1 1-15,-18 0-1 16,-18 0 1-16,-12 0-1 16,-9 0-4-16,0 0 5 15,-15 0 5-15,-32 0 13 16,-37 7-1-16,-33 1-12 16,-17-5 0-16,-3-3-5 15,12 0 0-15,32-4-2 16,29-3 0-16,30 2-31 0,25 3-95 15,9-6-143 1,19-3-241-16</inkml:trace>
  <inkml:trace contextRef="#ctx0" brushRef="#br0" timeOffset="-74855.42">11497 5132 454 0,'0'0'70'0,"0"0"-33"15,0 0-37-15,0 0 1 16,0 0 18-16,0 0 38 15,-7-18 13-15,7 18-10 16,0 0-15-16,0 0-11 16,0 0-4-16,0 0-5 15,0 0-15-15,0 0-6 16,0 0-2-16,6 14 7 0,9 4 6 16,1 3-1-16,2 0-1 15,1 1-8-15,-2-4 0 16,-1-3-5-16,-6-2 6 15,-3-3 0-15,-3-3 6 16,-2 0 1-16,-2-3 0 16,0-2-4-16,0 3 3 15,-6 1 17-15,-18 3 22 16,-16 2-8-16,-20 0-12 16,-15 0-19-16,-13 1-9 15,-7-4-1-15,-1-2-1 16,1-2-1-16,-2-3 0 15,7-1 0-15,1 0 10 0,5 0-3 16,3 0-3-16,7 0-2 16,2-1 6-16,-2-3-3 15,-4-2 0-15,-10 0-1 16,-7 1 4-16,-1-1-4 16,2 2 0-16,0 1-4 15,8 0 2-15,-1 2 6 16,4-2-1-16,-4 2-3 15,-1 1-4-15,-2-1 2 16,-1 1 3-16,-1-3 4 16,-9 3-6-16,-2-3-1 15,-2 1 0-15,2 1-2 16,9 1 0-16,8-1 4 0,8-1-3 16,8 1 3-16,7-1-2 15,7 1 1-15,0 0-3 16,4-1 1-16,1 1 3 15,1 1-3-15,-1 0-1 16,5 0 1-16,0 0-3 16,2 0 3-16,5 0-2 15,-1 0 1-15,3 0 0 16,1 0 2-16,-3 0-1 16,-1 1-2-16,-2 3 0 15,-1 1 0-15,-5 2-1 16,-2 5-3-16,-3 0 2 0,0 0 2 15,1-2-3 1,8-3 4-16,7-1 0 0,0-2 0 16,1-4 0-1,-3 0-1-15,2 0 1 0,-2 0 0 16,-3 0 1-16,-4-4-1 16,-2 0-3-16,2-4 3 15,7 4 1-15,11-1-1 16,14 3 3-16,8-4-2 15,5 0-1-15,1-5-8 16,-2-2 6-16,-1-4 2 16,-2-3 4-16,-1 6-2 15,-2-4 4-15,0 5-5 16,2-1 4-16,-2 0-4 16,3-2-1-16,4 0 2 0,1-4-4 15,0-2 3-15,0-2-1 16,0-3 1-16,0 2-1 15,0 0 2-15,-2-3-1 16,-2 2 0-16,1-4 0 16,1 0 1-16,2-2-2 15,0 1 0-15,0-2 0 16,0 0 2-16,0-1-2 16,0 1 1-16,0 3-1 15,-3 5 1-15,-2 3 3 16,1 3-4-16,1 1 7 15,0 2-6-15,-1 2 1 0,1-1-2 16,0 0 1-16,0 0 4 16,3-3-3-16,0 1-1 15,0-1 1-15,0 6-2 16,0 2 3-16,0 3-1 16,0 1-1-16,0 0-2 15,3 0 6-15,0 2-4 16,1-2-1-16,4 0-1 15,5 0 1-15,7-2-1 16,10 0 2-16,11 1 0 16,12-2 0-16,9 2 1 15,10 0-1-15,2-1 0 0,7 1-2 16,-2-1 3 0,0 2-1-16,-1 2 1 0,4-3 0 15,6 2-2-15,7 0 0 16,5-1 1-16,4 2-1 15,-4-2 0-15,-1 2-1 16,-2-1 1-16,0 1 0 16,-2 0-1-16,-3-2 1 15,-4 1 2-15,-7 1 0 16,-6-1-2-16,0 0 2 16,1-1-1-16,7-1 0 15,4 1-2-15,-1-2 5 16,-2 4-8-16,-2-2 4 15,0 0 0-15,-6 2 1 16,-3-2-1-16,-10 3 0 0,-9 1 0 16,-7 0 0-1,-6 2 0-15,-4 0 1 0,0 0 0 16,5 0-1-16,1 0 2 16,7 0-1-16,5 0-1 15,-3 0 2-15,5 0 0 16,-4-4-1-16,-5 0-1 15,-11 1 1-15,-5 2-1 16,-7-1 0-16,-1 2 0 16,6 0 1-16,1 0-2 0,5 0 1 15,0 0-3 1,1-1 3-16,0 1 0 0,1-2 0 16,-8 2 0-16,-7-1 0 15,-8 0 0-15,-6 1 0 16,-3 0-2-16,6 0 2 15,9 0 0-15,7 0 2 16,8 8 0-16,2-1-1 16,-3 1 0-16,-8-4-1 15,-4 1-1-15,-9-1 1 16,-5-1 0-16,-3 2-1 16,0-1 0-16,5 0 1 15,1 2 1-15,1 2 0 16,2-2-1-16,1-1 2 15,-1 1-2-15,-3-2 2 0,-1 1-2 16,-5-3 0-16,-3 2 0 16,0-4 0-16,0 4 0 15,3 1 0-15,1 0-1 16,2 2 2-16,-1-1 0 16,2-2-1-16,-1 2 0 15,-3-2 0-15,0 1 1 16,0-1-1-16,1-1 1 15,-1-2 1-15,2 2-4 16,1 0 2-16,4 0-1 16,5-2 0-16,3 1 2 15,-2-2 2-15,-4 0-2 0,-2 0-2 16,-7 0 2-16,-3 0-1 16,-3 0 0-16,0 0 0 15,0 0-1-15,0 0-1 16,0 0 0-16,2 3 2 15,4 2 0-15,3 3-1 16,6 4 1-16,-2 0 3 16,5 3-3-16,1-1 0 15,-2 4 3-15,0 1 0 16,-3 3-2-16,-2 0-1 16,-1 3 1-16,-1-1 3 15,-2-2-4-15,5 1 2 0,-4 2 1 16,3-3-2-16,-2 2 0 15,-2 1-1-15,-1-2 0 16,1 5-1 0,-5-2 1-16,-2 1 1 0,1-2 0 15,-2-1 0-15,0-1-1 16,0-3 0-16,0-3 2 16,0-1 1-16,0-1-1 15,0-1 2-15,0-1-2 16,0-1-2-16,0 2 0 15,0-2 0-15,0 0 2 16,0-2-2-16,0 3 0 16,0 0-1-16,0-1 1 0,0 3 3 15,0-2-3 1,0 1 0-16,0 2 0 0,1 0 1 16,1-2-1-1,-2-2 2-15,0-1-1 0,0-1-1 16,0-2-1-16,0 0 1 15,0-1 1-15,1 1-1 16,2-3 0-16,0 2-1 16,2-1 1-16,-1 1 0 15,3 0-1-15,-4-1 1 16,-1-2 0-16,2-1 2 16,-2 0-2-16,1-1-1 15,-3-1 1-15,0 0 0 16,2 1 0-16,-2-1-10 0,1 1 4 15,-1-2-6-15,0 0 5 16,2 1-8-16,-2-1-13 16,0 2-79-16,0-2-137 15,0 0-100-15,0 0-83 16</inkml:trace>
  <inkml:trace contextRef="#ctx0" brushRef="#br0" timeOffset="-74621.61">11470 5286 514 0,'0'0'109'16,"0"0"-83"-16,0 0-24 15,0 0 13-15,0 0 21 16,0 0-36-16,-7 11-32 16,-4-8-89-16,-5-2-124 15</inkml:trace>
  <inkml:trace contextRef="#ctx0" brushRef="#br0" timeOffset="-72225.37">2492 5432 374 0,'0'0'82'0,"0"0"-82"16,0 0 0-16,0 0 0 16,0 0 6-16,110-4 0 15,-62 1 0-15,7 0 0 16,6-1 12-16,5 0 16 16,10 0-1-16,8-2-17 15,5 0-7-15,5 3 0 16,-1 0 7-16,-7 3 0 15,-4-2 4-15,-11 2-9 16,-6 0-10-16,-11 0 5 16,-12 0-3-16,-14 0 0 15,-7 0-3-15,-14 0 0 16,-7 0-1-16,0 0 1 0,-1 0 20 16,-23 0 34-16,-10 0-37 15,-23 5-17-15,-13 0-11 16,-15 1-9-16,-8 1 15 15,-5 0 5-15,-5 0 3 16,-1 2 1-16,5 2-3 16,3-3-2-16,7-2 3 15,11 0 0-15,5-1-2 16,17-2 0-16,18-2 2 16,19-1 6-16,10 0 14 15,9 0-3-15,24 0-7 16,28 0-14-16,27 0 4 15,27-9 6-15,24-2-5 16,22-3 3-16,18 1-1 0,17 2-4 16,12 0-1-16,12-1 0 15,5-1-45-15,14-4-87 16,1-3-168-16</inkml:trace>
  <inkml:trace contextRef="#ctx0" brushRef="#br0" timeOffset="-70821.65">24125 6234 252 0,'0'0'46'0,"0"0"-45"15,0 0 0-15,0 0 0 16,0 0 5-16,0 0 39 16,78 0 79-16,-78 0-27 15,0 0-31-15,0 0-25 16,-9 0-25-16,-9 0-1 16,-13 0 7-16,-14 0-9 15,-20 0 6-15,-15 0-1 16,-16 0-5-16,-15 0-8 0,-15 0-3 15,-13 0-1-15,-13 0-1 16,-9-4 1-16,-3-8 0 16,-5 0 3-16,1-2-3 15,-2 3 9-15,1-3 21 16,5 6 13-16,-7 0-11 16,6 2-10-16,-7 2-21 15,-5 2 2-15,-8 1-2 16,-10-1-2-16,-4-2-4 15,-5-1 4-15,1-4 2 16,6-2 0-16,14-2-1 16,12-2 4-16,19 1-5 15,12-1 18-15,16 3 7 0,8 5-6 16,10 3-14 0,6 0-5-16,3 4 0 0,6 0 0 15,8-1 0-15,17 1 4 16,18 0-4-16,22-1-2 15,13 1 2-15,10 0 0 16,3 0-9-16,0 0-11 16,0 0 5-16,0 0 15 15,0 0-2-15,0 0-1 16,0 0-11-16,0 0-21 16,0 0-58-16,0 0-79 15,8 0-67-15</inkml:trace>
  <inkml:trace contextRef="#ctx0" brushRef="#br0" timeOffset="-67781.47">16501 6119 194 0,'0'0'7'15,"0"0"0"-15,0 0-7 16,0 0 59-16,0 0-8 16,0 0 7-16,-4-8 35 15,-29 6-7-15,-15-3-9 16,-14 3-15-16,-16-2-14 15,-20 2-32-15,-19-2-7 0,-23-2-5 32,-18 4 0-32,-14-3 13 0,-11 2-5 0,-5 2 15 15,3 1-6-15,0 0-5 16,11 0 0-16,-1 0-10 16,5 0-3-16,-3 0-3 15,-1 4-5-15,0 1-4 16,-8-3-8-16,0 1 2 15,-3 0 10-15,0 2 5 16,3 0 0-16,10-1 2 16,23-1-2-16,22-2-2 0,30-1 0 15,27 0 2 1,22 0 2-16,26 0-2 16,12 0-2-16,10 0-13 0,0 0-35 15,22 0 35-15,17 0 15 16,19 0 5-16,18 0-3 15,22 0 10-15,20 0-5 16,16 0-5-16,19-3-2 16,9-1 3-16,8 1-6 15,5 0 6-15,1 2-3 16,4-1 2-16,-2 0-2 16,2 2-2-16,0 0 0 15,-4 0 2-15,-6 0-4 16,-12 0 0-16,-9 0 0 0,-13 0-12 15,-15 5-4-15,-18 0-9 16,-18-4-8-16,-23 0 25 16,-20 1 12-16,-16-2 3 15,-15 1-2-15,-11-1 10 16,0 0 71-16,-17 0-15 16,-13 0-33-16,-12 0-31 15,-19 0-3-15,-18 0 5 16,-21 0 1-16,-15 0-1 15,-16 0-4-15,-13 0 6 16,-11 0-7-16,-12 0 1 16,-6 0 1-16,-2 0 4 15,0 0 14-15,13 0 22 16,11 0 15-16,17 0 0 16,21 0-21-16,15 0-16 0,15 0-3 15,15 0-14-15,6 0 6 16,10 0-3-16,6 0 2 15,10 0 0-15,8 0-6 16,11 0 1-16,6 0-3 16,9 0 0-16,2 0 0 15,0 0-8-15,0 0-7 16,0 0 15-16,0 0 0 16,0 0 1-16,0 0 3 15,0 0-1-15,0 0-2 0,0 0 1 16,0 0 0-16,0 0-2 15,0 0 0-15,0 0 0 16,0 0 2-16,0 0 1 16,0 0-3-16,0 0 5 15,0 0-1 1,0 0-2-16,0 0 3 0,0 0-1 16,0 0 7-16,0 0-11 15,0 0 2-15,0 0 2 16,0 0-4-16,0 0 4 15,0 0 1-15,0 0-2 16,0 0 1-16,0 0-3 16,0 0 2-16,0 0 1 0,0 0 0 15,0 0-2-15,0 0-1 16,0 0 1-16,0 0-2 16,0 0 0-16,0 0 0 15,0 0 2-15,0 0 0 16,0 0-2-16,0 0-2 15,0 0 2-15,0 0 0 16,0 0 0-16,0 0 3 16,0 0-3-16,0 0 0 15,0 0 0-15,0 0 0 16,0 0 0-16,0 0 0 16,0 0 0-16,0 0 1 15,0 0-1-15,0 0 0 16,0 0 0-16,0 0-1 0,0 0 1 15,0 0-2 1,0 0 5-16,0 0-3 0,0 0 1 16,0 0-1-16,0 0 4 15,0 0-3-15,0 0-1 16,0 0 0-16,0 0-1 16,0 0 1-16,0 0 0 15,0 0 4-15,0 0-4 16,0 0 0-16,0 0 0 15,0 0 0-15,0 0-1 16,0 0 1-16,0 0 1 16,0 0 2-16,0 0-2 15,0 0-1-15,0 0 0 16,0 0-2-16,0 0 2 0,0 0 1 16,0 0 0-16,0 0-1 15,0 0 0-15,0 0 0 16,0 0 0-16,0 0 0 15,0 0 1-15,0 0-1 16,0 0 0-16,0 0 1 16,0 0-1-16,0 0 3 15,0 0-3-15,0 0 0 16,0 0 0-16,0 0 4 16,0 0-4-16,0 0 0 15,0 0 1-15,0 0-1 0,0 0 0 16,0 0 0-16,0 0 1 15,0 0-1-15,0 0 0 16,0 0-1-16,0 0 2 16,0 0-2-16,0 0 1 15,0 0 0-15,0 0 0 16,0 0 2-16,0 0 0 16,0 0-3-16,0 0 2 15,0 0-1-15,0 0 3 16,0 0-5-16,0 0 2 15,0 0 0-15,0 0-2 16,0 0 3-16,0 0-1 16,0 0 0-16,0 0 3 0,0 0-3 15,0 0 0 1,0 0 0-16,0 0-1 16,0 0 1-16,0 0-2 15,0 0 2-15,0 0 0 0,0 0 3 16,0 0-3-16,0 0-2 15,0 0 2-15,0 0 3 16,0 0-3-16,0 0 0 16,0 0 0-16,0 0 0 15,0 0 0-15,0 0-1 16,0 0 1-16,0 0 1 16,0 0 0-16,0 0-2 15,0 0-1-15,0 0 2 16,0 0 0-16,0 0 0 0,0 0 1 15,0 0 2-15,0 0-4 16,0 0 3-16,0 0 0 16,0 0 1-16,0 0 5 15,0 0-1-15,0 0-3 16,0 0 0-16,0 0-4 16,0 0 1-16,0 0 0 15,0 0-1-15,0 0 1 16,0 0-1-16,0 0 0 15,0 0 0-15,0 0 1 16,0 0 0-16,0 0-1 16,0 0-3-16,0 0 3 15,0 0 0-15,0 0 0 16,0 0 1-16,0 0 3 16,0 0-4-16,0 0 0 0,0 0 0 15,0 0 0-15,0 0-3 16,0 0 3-16,0 0 0 15,0 0 0-15,0 0 0 16,0 0 3-16,0 0-3 16,0 0 0-16,0 0-4 15,0 0 3-15,0 0 1 16,0 0 0-16,0 0 0 16,0 0-1-16,0 0-15 15,0 0-31-15,0 0-44 0,0 0-46 16,0 0-80-1,2 0-70-15,11 0-70 16</inkml:trace>
  <inkml:trace contextRef="#ctx0" brushRef="#br0" timeOffset="-64673.04">16407 4472 525 0,'0'0'100'15,"0"0"-100"-15,0 0-4 16,0 0 4-16,0 0 15 16,0 0 55-16,0 0-7 0,-6-5 1 15,-5-2 4 1,0 0-28-16,-7-3-9 0,-5-1-12 16,-2-4-4-16,-5 1-4 15,-3-4 11-15,2 1-4 16,-2 0-7-16,-1-2 18 15,-3-2-9-15,-3-5 7 16,-4 0-5-16,-3-3 14 16,-9-2-19-16,-6-2-5 15,-18-5-4-15,-18 1-4 16,-15-3-2-16,-11 3-1 16,-6 2 1-16,0 5 11 15,2 5-4-15,1 4-1 16,5 3-1-16,1 0 0 0,-1 0 3 15,-1 0-8-15,-3-2 9 16,-7 0-6-16,-9 2 3 16,-3 2 0-16,-7 4-5 15,-3 4-1-15,1 0 3 16,-5 4-5-16,4 4 1 16,4 0 0-16,3 0-1 15,11 9 5-15,16 6-3 16,13 5 2-16,19 1-1 15,12 3-2-15,8 1-1 16,11-1 0-16,7 2 0 16,5-3 0-16,7-3 0 15,10-4 1-15,9-1 0 0,8-7-2 16,4 2 0-16,4-6-2 16,4 0 2-16,0-2-3 15,0-1 2-15,0-1 1 16,0 3 1-16,-2-3 1 15,2 1-1-15,-1-1 0 16,1 0 0-16,-2 0 0 16,2 0-1-16,0 0 0 15,0 0-7-15,0 0-15 16,0 0-9-16,0 0 4 16,0-4 7-16,0-7 3 15,0-5 8-15,0-3 10 0,0 1 3 16,0 2-1-16,0 0 1 15,0 4-2-15,2-2 3 16,1 1-2-16,1-2-2 16,-2 1 1-16,1 0 2 15,-3 3-1-15,0-1 2 16,0 5 4-16,0-1 2 16,0 5-4-16,0 1 3 15,0 2 1-15,0 0-4 16,0 0-6-16,0 0-4 15,0 0 1-15,0 0-2 16,0 0 0-16,0 0 4 16,0 0-1-16,0 0 2 15,-3 3 3-15,-11 14 2 16,-5 8 6-16,-10 5 2 0,-2 0-7 16,0 0-4-16,1-4 4 15,6 1-6-15,6-8 2 16,8-2-4-16,5-5 3 15,4-1-2-15,1-1 1 16,0-3-5-16,3 0 5 16,10 1-3-16,8-3 0 15,7-1 3-15,10-4 2 16,11 0-1-16,5 0 10 16,3 0-8-16,-5 0 5 15,-10-2-8-15,-13 2 0 16,-9 0 0-16,-10 0 0 0,-7 0 0 15,-3 0 0 1,0 0 0-16,0 0 1 0,0 0 3 16,0 0-1-16,0 0 3 15,0 0 1-15,0 0 6 16,0 0-4-16,-10-7-3 16,-4-8-6-16,-4 0 0 15,-2-3 1-15,1 0-1 16,0-3 1-16,3 4 1 15,-1 0-1-15,5 1-1 16,1 1 2-16,3 3-2 16,2 1 0-16,1 1 2 15,2 2-1-15,2 4 1 0,1 2 1 16,0 0-3 0,0 1 0-16,0 1 0 0,0 0 0 15,0 0 0-15,0 0-2 16,-3 0 2-16,3 0-1 15,0 0 0-15,0 0-2 16,0 0 0-16,0 0-1 16,0 1-3-16,0 15 3 15,0 7 3-15,0 2 1 16,0 3 0-16,0 0 0 16,0-1 1-16,0-2-1 15,0-6-1-15,0-4-1 0,0-5 2 16,0-4 0-16,0-4 1 15,0 0-1-15,0-2-1 16,0 0-1-16,0 0 0 16,0 0-2-16,0 0 0 15,0 0 4-15,0 0 0 16,0 0 0-16,0 0 2 16,0 0 0-16,-7 0-2 15,-10-5 1-15,-7-6-1 16,-6 0-5-16,-2 3 4 15,-3 2-1-15,1 2 2 16,3 2 2-16,5 0-2 16,9 0-2-16,9 2 0 0,6 0 4 15,2 0-2-15,0-1 0 16,0 1-8-16,0 0-1 16,11 0-5-16,11 0 8 15,10 0 0-15,5 0 5 16,5 0-2-16,-7 0-5 15,-5 0 3-15,-7 0-2 16,-7 0 7-16,-8 0 3 16,-4 0-3-16,-4 0 3 15,0 0 0-15,0 0 2 16,0 0-2-16,0 0-3 16,0 0-1-16,-3 0 1 15,-6 0 7-15,-3 0-7 16,-1 0 1-16,1 0-1 0,2 0 0 15,4 0 3-15,0 0-2 16,2 0 2-16,1 0-1 16,-1 0-1-16,-2 0 0 15,3-6-1-15,0 2 0 16,2-2-1-16,1 1-2 16,0-2-5-16,0-4 2 15,0-2 4-15,0 1 1 16,4 1-3-16,-1 5 4 15,0 5 1-15,-3 1 4 16,0 0-4-16,0 0-1 16,0 0 0-16,0 0-3 15,0 0 3-15,0 0 1 0,0 0-1 16,0 0 0 0,0 0-1-16,0 0 1 0,0 0 1 15,0 0 0-15,0 0-1 16,0 0-1-16,0 0-7 15,0 0-1-15,0 0 3 16,-3 0 6-16,-3 0 0 16,-1 1 4-16,-2 5-2 15,-2 1-1-15,2 1 1 16,-1 0-1-16,4-1 0 16,0-1-1-16,2-4 1 15,1 0-1-15,1-1 0 0,2 1 1 16,-1-2-1-16,1 0 0 15,0 0 0-15,-2 1 0 16,0-1 0-16,1 0 0 16,-2 3 0-16,1-3-1 15,2 0-2-15,0 0-3 16,0 0-2-16,0 0-14 16,0 1-56-16,0 1-70 15,5-2-75-15,9 4-50 16,5-3 75-16,-1 3-114 15</inkml:trace>
  <inkml:trace contextRef="#ctx0" brushRef="#br0" timeOffset="-61491.51">16286 6411 167 0,'0'0'113'16,"0"0"-37"-16,0 0-19 15,0 0 3-15,0 0-6 16,0 0-1-16,0 0-31 16,18 0-3-16,-18 0 16 15,0 0 24-15,-4 0-3 16,-16 0 4-16,-14 0-7 16,-18 0-38-1,-18 0-3-15,-14 0 1 0,-19 0 11 16,-15 6 5-16,-17 3 11 15,-13-1-30-15,-18 0 16 0,-2 3-8 16,-4-1 6-16,2-1 0 16,6 0-9-16,3-2-4 15,1-2-8-15,0-1 4 16,-3-2-6-16,-3 2 11 16,-6-2 11-16,-2-1-7 15,-5 2 9-15,-2-3-16 0,4 0-4 16,3 0-5-16,12 2 4 15,16 2-4-15,10 0 3 16,18 2-5-16,8 1 2 16,5 0 0-16,4 0 0 15,1 0 0-15,3 1 0 16,6-1 2-16,7 0 2 16,11-1-3-16,15-1 1 15,12 0 3-15,19-4-4 16,15 1-2-16,7-1 1 15,5-1-15-15,0 2 5 16,0 0-2-16,0 3 9 16,5 0-1-16,2 3 0 15,4-2 4-15,-1 5 4 16,4-1-1-16,5 5-3 0,2 2 0 16,3 2 0-16,0 3 2 15,0 4 0-15,-1 3-1 16,1 2 0-16,-7 2 1 15,4 1-2-15,-5 3 1 16,2 3 1-16,-3 1 0 16,4 5 0-16,-1-1-2 15,0 5 0-15,1-2 0 16,0 0 0-16,-2-5 0 16,-1-2 1-16,1-3 1 15,-2 0-2-15,0-1 0 16,3-2 2-16,3 2-1 0,6-3-2 15,4-3-7-15,5-4 4 16,5-5 1-16,4-3 3 16,9-8 4-16,7-5-1 15,12-5 0-15,8-1 0 16,8 0 3-16,7 0-4 16,4-2-2-16,4 0 0 15,2-1 0-15,2 1 0 16,2 2 0-16,3 0 0 15,4 0 1-15,2 0-1 16,2 0 1-16,3 0 0 16,5 0 3-16,3 0-3 15,4 0-2-15,8 0 0 0,4 0 1 16,4 0 0-16,8 0-1 16,-5 0 1-16,0 5 0 15,-7 1 4-15,-11-2-3 16,-8-1-2-16,-12-1 2 15,-8-1-3-15,-12 3 2 16,-7-2 0-16,-10 4 1 16,-2 0 0-16,-5 1 0 15,0-1 0-15,-1-1-1 16,-1-1 0-16,1-1 2 16,-4-1 1-16,-2-2-3 15,-11 0 1-15,-11 0-1 0,-14 0-1 16,-13 0 1-1,-11 0 1-15,-3 0 4 0,0 0 8 16,0-3 2-16,5-3-6 16,5-1-9-1,-2 0 0-15,0 0 0 0,0 1 0 16,-5 1 0-16,-1-1 1 16,-2 4 1-16,-2-4-1 15,3 0 1-15,-1-3 1 16,0 2-1-16,3-1-2 15,0-1 0-15,6 1 0 16,2-6 0-16,3 0 0 16,2-1 0-16,0 0-1 0,-4 1 2 15,-3-1 0 1,-3-1 0-16,-3 0 4 16,0 1-5-16,-2 1 4 15,3 3 0-15,0 1-1 0,-1 0-3 16,0 0 0-16,1 0 1 15,-3 1 1-15,-2-1-2 16,-1-2 1-16,-1-4 3 16,0-3-2-16,0-8-1 15,0-3-1-15,0-6 3 16,0-3-3-16,-3-1 0 16,-4 1 1-16,1 3 4 15,-3 7 1-15,-2 0-4 16,-3 2 6-16,-1 1 0 0,0 0-5 15,3 0 1-15,2 4 0 16,4-1-1-16,1 2-1 16,1-4 1-16,-1-3-2 15,-1-5 0 1,-3-1-1-16,-1 2 0 0,-2-2 3 16,-3 3-2-16,3 0-1 15,0 1 2-15,3 3 2 16,0 2-2-16,4 2-1 15,-2 3 1-15,3 2-2 16,1 4 1-16,-3 2-1 16,1 4 1-16,-2 0-1 15,-1 1 0-15,4 1 0 0,-1 2-1 16,2 1 2-16,2 1 0 16,1 2-1-16,0 0 0 15,-2-1 0 1,2 1 0-16,-1 0 0 0,-1 0-1 15,2 0-1-15,-3 0-2 16,2 0 4-16,-3 0 2 16,-1-3 0-16,-1 2-2 15,-7 1 0-15,-2 0 0 16,-5 0 1-16,-7 0 0 16,-1 4-1-16,0-1 1 15,1 2 1-15,6 0-2 0,3-1 0 16,3 0 5-16,5 0-5 15,2-3-2-15,1 0 2 16,5 1 5-16,1-2-4 16,1 0-1-16,0 2 0 15,-2-2 1-15,-1 0 0 16,0 0-1-16,-1 2 2 16,-1 1-2-16,2-2 1 15,0 1 0-15,-1-2-1 16,1 0 0-16,0 2 1 15,0 0-1-15,-1-1 2 16,-3 0-2-16,4-1 3 16,-1 2-3-16,0-2 0 0,2 0 1 15,1 0 0 1,1 0 0-16,0 0 0 16,0 0 0-16,0 0 2 15,0 0-3-15,0 0 0 0,0 0-2 16,0 0-1-16,0 0-12 15,0 0-22-15,0 2-28 16,0-1-27-16,-2 2-69 16,-8 4-52-16,-11 2-108 15,-16 4-197-15</inkml:trace>
  <inkml:trace contextRef="#ctx0" brushRef="#br0" timeOffset="-57942.43">7882 6242 528 0,'0'0'116'0,"0"0"-36"15,0 0-39-15,0 0-12 16,0 0-10-16,0 0-19 15,-111 12 3-15,43-7 1 16,-11 1 16-16,-12-2 21 16,-12 0 9-16,-9 1-20 0,-9-4-13 15,-7-1-8 1,3 0 9-16,1 0 1 16,6 0 2-16,2 0 8 0,3 0-15 15,2 0 3-15,-2 0-1 16,-2 2-4-16,-3 5-11 15,-10 2-2-15,-8-2 1 16,-7 2-3-16,1 0 3 16,-1-3 0-16,11 0 6 15,17-2 0-15,20 0-2 16,25-2 2-16,13 1 6 16,16 0-9-16,3-3-2 15,8 1 0-15,4-1 0 16,4 0-1-16,5 2 2 0,3-2 0 15,4 0-1-15,5 0-1 16,5 0 0-16,0 0-4 16,0 0-12-16,0 0-1 15,0 0 5-15,0 0 12 16,0 0 9-16,0 0 0 16,0 1-4-16,0 1 6 15,0-2 0-15,0 0-1 16,0 0-7-16,0 0 1 15,0 0-4-15,0 0 2 16,0 0-1-16,0 0 2 16,0 0 3-16,0 0 3 15,0 0-4-15,0 0 0 16,0 0-4-16,0 0 1 16,0 0-4-16,0 0 2 0,0 0 0 15,0 0 0-15,0 0 0 16,0 0 2-16,0 0 0 15,0 3 0-15,0 1-4 16,0 0 0-16,2 8 2 16,2 2 2-16,-1 7-2 15,3 9 4-15,0 5-3 16,2 7 2-16,1 4 2 16,1 4-3-16,2 6-2 15,3 3 1-15,0 1-1 0,1-3 2 16,2 0-1-1,0-2-1-15,2 0 0 16,2-2 1-16,-3 2-2 0,1-5 3 16,-3 0-2-16,0-5 2 15,-4-3 1-15,1-1-3 16,-1-3 0-16,-1-1 1 16,1-3 0-16,-4 1-1 15,-1-4 0-15,-2-3 2 16,1-1 2-16,-4 1-1 15,2-3-1-15,-2-1 0 16,0 0-2-16,0 0 0 16,3-3-1-16,-3-2 2 0,1-5-1 15,-4-3 1 1,3-4-1-16,-3 2 0 0,0-4 0 16,0 2-3-16,0 2 3 15,3 0 2-15,-1 1 0 16,1-2-2-16,-2-1 0 15,0 0-2-15,1-1 2 16,0-5 0-16,-2 5 1 16,1 3-1-16,-1 0 2 15,2 3-1-15,-1 1 0 16,2 1-1-16,0-2 0 16,1 0 0-16,-2-3 1 15,-2-2-2-15,1-1 2 16,-1 0-2-16,0 0 1 0,0 1 0 15,0 2 1-15,0-2 2 16,2 3 0-16,-1 0-2 16,-1-2 1-16,2-1-3 15,-2-2 1-15,0-4 0 16,0-1 0-16,0 0 1 16,0 0-1-16,0 0 0 15,0 0 3-15,0 0 7 16,-9 0 2-16,-10 0 4 15,-7 0-12-15,-8 0-2 16,-5 0-2-16,-4 0 1 16,-2 0 1-16,-1-4 3 15,0 1 1-15,-2-3 2 16,-3 3-4-16,-4-1 0 0,-5 3-3 16,-4-1-1-1,-5 2 0-15,-5 0 0 0,-4 0 2 16,-2 0-2-16,-1 6 1 15,5 0-1-15,4-5 2 16,7 3-1-16,8-2 0 16,8-2-2-16,7 4 1 15,6-3-3-15,-1 2 0 16,-2 1 3-16,-1-3-3 16,-2 2 1-16,2-1-1 15,7-2 3-15,6 1 1 0,11-1-1 16,7 0 0-16,6 0-1 15,3 0-5 1,0 0-4-16,0 0 5 0,0 0 1 16,0 0 0-16,0 0 2 15,0 0-5-15,0 0-13 16,0 0-11-16,0 0-15 16,6-1-52-16,7-17-90 15,4-2-154-15</inkml:trace>
  <inkml:trace contextRef="#ctx0" brushRef="#br0" timeOffset="-56728.34">6004 7041 437 0,'0'0'111'16,"0"0"-85"-16,0 0-19 15,0 0 6-15,0 0 3 0,-6-76 15 16,-2 62 18-16,-2-1 0 15,-2 1 10-15,-6-4 0 16,0 2-9-16,-7 3-31 16,-5-1 15-16,-4 9-23 15,-2 2 20-15,-4 3-27 16,1 0 10-16,8 2-4 16,2 8 7-16,7 0 7 15,7-1-1-15,4-1 2 16,3 7-19-16,2 6-5 15,6 2-2-15,0 7 2 16,0 2 1-16,0-1-2 16,10-1 0-16,8-4 0 15,3 0 0-15,-2-6 0 16,4-5 1-16,-1-4-1 0,-2-5 10 16,3-5-1-16,1-1-5 15,0 0 0-15,0-10 2 16,-3-8 0-16,3-7-3 15,-1-7 0-15,-1-1-1 16,3-4 2-16,-1 1-2 16,-2 7 1-16,-4 1-3 15,-2 4 1-15,-5 9 0 16,-7 2 3-16,-1 9 9 16,-3 2 13-16,0 2-4 15,0 0-12-15,0 0-3 16,0 0-7-16,0 0-3 0,0 3 3 15,0 17 2-15,0 9 5 16,-6 13 13-16,-3 9-5 16,2 6-6-16,-3 4-2 15,-1 3 11-15,3-3-4 16,1-5 7-16,0-6-9 16,1-7-1-16,6-9-11 15,0-4 2-15,0-10-2 16,0-6 0-16,0-4-2 15,0-3-2-15,0-3 2 16,0-2-12-16,0-1-12 16,0-1-19-16,3 0-39 15,11-4-58-15,9-18-74 0,8-10-101 16</inkml:trace>
  <inkml:trace contextRef="#ctx0" brushRef="#br0" timeOffset="-55962.89">6613 6961 616 0,'0'0'65'0,"0"0"-27"16,0 0-25-16,0 0 10 15,0 0 49-15,-88-61-16 16,71 53 22-16,2 4-5 16,-4 4-1-16,1-2-30 15,-3 2-27-15,-1 0-12 16,2 0-1-16,1 0 6 16,-2 2-3-16,5 10 5 15,-1 2 3-15,2 4 0 16,1 5-3-16,3 7-3 15,2 3 4-15,0 9-6 16,6 1 0-16,2-4-2 16,1 0 0-16,0-9-3 15,3-5-2-15,10-5 1 0,2-9-3 16,3-3 1-16,-1-4 3 16,5-4 4-16,0 0 7 15,3-4 5-15,2-14-10 16,4-10-4-16,1-9 5 15,-6-5-6-15,5-5 1 16,-4 3 1-16,-4 2-3 16,0 9 1-16,-8 8 1 15,-4 7-1-15,-5 9 1 16,-4 5 4-16,-2 1-1 16,0 3 4-16,0 0-1 15,0 0-1-15,0 0 3 16,0 0-8-16,0 3 3 0,-2 18-5 15,-11 11 8-15,-2 7-2 16,-4 6-1-16,1 4 4 16,-1 0-1-16,5 5 2 15,-4-2 1-15,3-2 3 16,0-2-4-16,3-5 1 16,2-4-4-16,1-4-6 15,4-6 1-15,1-9-4 16,1-4 2-16,1-8-1 15,2-5 1-15,0-2-6 16,0 1 0-16,0-2-13 16,0 0-5-16,0 0-24 15,0-2-44-15,2-17-51 0,7-7-87 16,9-4-53-16,-2 4-115 16</inkml:trace>
  <inkml:trace contextRef="#ctx0" brushRef="#br0" timeOffset="-55258.38">7012 7061 493 0,'0'0'103'15,"0"0"-63"-15,0 0-34 16,0 0 26-16,0 0 59 16,0 0 15-16,1-30-28 15,-1 27-19-15,-4-1-15 16,-4 2-12-16,-4 0-13 15,-2-1 14-15,0 3-11 16,0 0 1-16,1 0 3 16,0 0-2-16,-1 1-3 0,0 12-6 15,-5 5-1-15,1 4-1 16,-3 4 3-16,3 5-4 16,0-2 0-16,-1 3-5 15,2 1 1-15,3-2-2 16,4 1 0-16,6-1-2 15,4-3-4-15,0 2-3 16,0-4 3-16,1-2 0 16,12-1 0-16,3-7 0 15,3-1-3-15,5-5 3 16,3-1 9-16,6-5-3 16,1-4-3-16,1 0 2 0,-1-2-4 15,1-13-1 1,-3-5 0-16,-4-1 2 0,-5-3-2 15,-4-1 2-15,-4-3 1 16,-6 0-3-16,-3-5 2 16,-5 3-1-16,-1 1 2 15,0 3-3-15,-7 5 1 16,-11 1 2-16,3 2-1 16,-4 1-2-16,-1 1-2 15,4-1 1-15,1 5-2 16,3-1-3-16,0 1-17 15,2-1-32-15,-1-1-59 16,2 1-66-16,2 1-97 16,-2 0-107-16</inkml:trace>
  <inkml:trace contextRef="#ctx0" brushRef="#br0" timeOffset="-54202.28">3395 7316 536 0,'0'0'110'0,"0"0"-62"15,0 0-13-15,0 0 7 16,0 0-28-16,14-90 4 16,13 69 9-16,3 1 13 15,4 3-11-15,4 2 0 16,1 3-18-16,-3 5 0 15,-4 7 0-15,-3 0-1 16,-7 0-2-16,-9 17-8 16,-5 9 3-16,-8 8 1 0,0 8 11 15,-6 4-2 1,-18 4 11-16,-4 2-11 0,-7 3 3 16,-2-3 2-16,-2-1 2 15,2-6-7-15,6-4-9 16,1-7-4-16,6-7 6 15,7-9-1-15,8-8 1 16,5-6-6-16,4-2-2 16,0-2-3-16,0 0-2 15,0 0-2-15,15-2 9 16,9-8 9-16,7 0-6 16,9 0 0-16,1 4 1 15,-1 0-2-15,0 3-1 0,-2 3-1 16,2 0 0-16,-3 0 4 15,-3 0-2-15,-8 0 0 16,-13 1-4-16,-7 1 1 16,-6 1-4-16,0-2-10 15,0 1-4-15,0 0-19 16,0 0-59-16,0-1-51 16,0-1-32-16,0 0-112 15</inkml:trace>
  <inkml:trace contextRef="#ctx0" brushRef="#br0" timeOffset="-51622">4012 7185 663 0,'0'0'56'0,"0"0"-52"16,0 0 7-16,0 0 79 16,20-79 17-16,-11 70-31 15,5-2-35-15,9 0-20 16,4 3-6-16,8 2 4 16,4 4-1-16,2 2-5 15,-4 0-5-15,-6 0-1 16,-4 8 7-16,-5 6-11 0,-6 2 14 15,-2 1-4-15,-6 5 1 16,-5 1 1-16,-3 4-10 16,0 2 4-16,-11 3 21 15,-14 5-9-15,-3 0 4 16,-5-1-6-16,-2 1-3 16,4-4-7-16,3-3-7 15,6-3-2-15,6-5 1 16,6-6-1-16,3-5 3 15,4-3-3-15,3 0-4 0,0-7 2 16,0 4 1 0,3 0-1-16,11 1 2 0,10-2 5 15,9-4 1-15,10 0 1 16,8 0 1-16,3-4-4 16,1-2 3-16,-3 2 5 15,-10 1-4-15,-9 3-3 16,-12 0-1-16,-11 0-4 15,-5 0 0-15,-5 0 1 16,0 0-1-16,0 0 9 16,0 0-2-16,0 0-2 15,0 0 6-15,0 0-9 16,0 0 0-16,0 0-1 16,0 0 0-16,0 0 0 15,0 0-1-15,0 0 1 0,0 0-1 16,0 0 0-16,0 0 0 15,0 0-1-15,0 0 3 16,0 0-2-16,0 0 0 16,0 0 0-16,0 0 2 15,0 0 0-15,0 0 1 16,0 0 1-16,0 0-3 16,0 0-1-16,0 0 0 15,0 0 0-15,0 0 1 16,0 0-2-16,0 0 1 15,0 0 0-15,0 0 0 16,0 0 1-16,0 0 0 16,0 0 0-16,0 0 1 0,0 0 0 15,0 0 0 1,0 0 2-16,0 0-4 0,0 0 2 16,0 0-1-16,0 0 0 15,0 0-1-15,0 0 1 16,0 0 0-16,0 0-1 15,0 0 1-15,0 0 1 16,0 0-2-16,0 0 0 16,0 0 2-16,0 0-1 15,0 0-1-15,0 0 0 16,0 0 1-16,0 0-2 16,0 0 1-16,0 0 0 15,0 0 0-15,0 0 0 0,0 0 0 16,0 0 2-16,0 0-2 15,0 0 0-15,0 0 0 16,0 0 1-16,0 0-1 16,0 0 0-16,0 0 0 15,0 0 1-15,0 0-1 16,0 0 0-16,0 0 0 16,0 0 0-16,0 0 0 15,0 0 0-15,0 0 1 16,0 0-2-16,0 0 1 15,0 0 0-15,0 0 1 16,0 0-1-16,0 0 0 16,0 0 0-16,0 0 1 15,0 0-1-15,0 0 1 0,0 0-1 16,0 0-1-16,0 0 1 16,0 0 1-16,0 0-1 15,0 0 0-15,0 0 0 16,0 0 1-16,0 0-1 15,0 0 0-15,0 0 0 16,0 0-1-16,0 0 1 16,0 0 1-16,0 0-1 15,0 0-1-15,0 0 1 16,0 0 1-16,0 0-1 16,0 0-1-16,0 0 1 15,0 0 0-15,0 0 0 0,0 0 0 16,0 0 1-16,0 0-2 15,0 0 2-15,0 0-2 16,0 0 2-16,0 0-1 16,0 0 1-16,0 0-1 15,0 0 0-15,0 0 0 16,0 0 0-16,0 0 0 16,0 0-1-16,0 0 1 15,0 0 0-15,0 0 1 16,0 0-1-16,0 0 0 15,0 0 0-15,0 0 0 16,0 0 0-16,0 0 0 0,0 0 0 16,0 0 0-16,0 0 0 15,0 0 0 1,0 0 0-16,0 0 0 0,0 0 0 16,0 0 0-16,0 0 0 15,0 0-1-15,0 0 1 16,0 0 0-16,0 0-1 15,0 0 3-15,0 0-4 16,0 0 3-16,0 0-1 16,0 0 0-16,0 0 0 15,0 0 1-15,0 0-1 16,0 0 1-16,0 0-1 16,0 0-1-16,0 0 1 0,0 0 1 15,0 0-1 1,0 0 0-16,0 0-1 0,0 0 0 15,0 0 1 1,0 0 1-16,0 0-1 0,0 0-1 16,0 0 1-16,0 0 1 15,0 0 1-15,0 0-2 16,0 0 0-16,0 0 0 16,0 0-1-16,0 0 1 15,0 0 0-15,0 0 1 16,0 0-1-16,0 0 0 15,0 0 0-15,0 0-2 16,0 0 1-16,0 0 0 16,0 0 1-16,0 0 1 0,0 0-1 15,0 0 1-15,0 0-1 16,0 0 0-16,0 0 0 16,0 0 0-16,0 0 0 15,0 0 0-15,0 0 0 16,0 0 0-16,0 0 0 15,0 0 0-15,0 0-1 16,0 0 1-16,0 0 0 16,0 0 1-16,0 0-1 15,0 0 0-15,0 0 0 16,0 0 0-16,0 0 0 16,0 0 0-16,0 0 0 15,0 0 0-15,0 0 0 0,0 0 0 16,0 0 0-16,0 0 1 15,0 0-1-15,0 0 0 16,0 0 0-16,0 0 0 16,0 0 0-16,0 0 0 15,0 0 1-15,0 0-1 16,0 0 1-16,0 0-2 16,0 0 2-16,0 0-2 15,0 0 2-15,0 0-1 16,0 0 0-16,0 0 0 15,0 0 0-15,0 0 0 16,0 0-1-16,0 0 1 0,0 0 1 16,0 0-1-16,0 0 1 15,0 0-1-15,0 0-2 16,0 0 2-16,0 0 1 16,0 0 0-16,0 0-2 15,0 0 1-15,0 0-1 16,0 0 1-16,0 0 1 15,0 0-1-15,0 0 1 16,0 0-1-16,0 0 0 16,0 0 0-16,0 0 0 15,0 0 0-15,0 0-1 16,0 0 2-16,0 0-1 16,0 0 0-16,0 0 0 15,0 0 1-15,0 0-2 16,0 0-1-16,0 0 1 0,0 0-2 15,0 0-6-15,0 0-9 16,0 0-21-16,0 0-52 16,0 0-129-16,4 0-202 15</inkml:trace>
  <inkml:trace contextRef="#ctx0" brushRef="#br0" timeOffset="-43841.61">5538 5703 238 0,'0'0'80'0,"0"0"-59"16,0 0-21-16,0 0 0 15,0 0 10-15,0 0 18 16,0 0 30-16,-77-30 13 16,77 27-4-16,0 0-23 15,0-1-30-15,0-2 18 16,0 0 12-16,0-1-1 15,0 3 24-15,0 0 0 0,0 2-5 16,0 2-15-16,0 0-8 16,0-3 2-16,0 3 4 15,0 0 6-15,0 0-14 16,0 0-7-16,0 0-8 16,0 0-5-16,0 0-3 15,0 0-8-15,0 0-6 16,0 0 0-16,0 0-3 15,0 15 2-15,0 2 0 0,0 6 0 16,0 1-1 0,-6 2 2-16,-3 1 0 0,-7 1 0 15,-1 2 5-15,-4 2 0 16,0-1-3-16,0-1 1 16,2-5-3-16,1 0 2 15,0-3-2-15,-7 1 0 16,1-5-1-16,0-4-6 15,5-5 5-15,7-3 1 16,5-5 1-16,5-1 3 16,2 0 3-16,0 0-6 15,0 0-2-15,0 0-3 16,0 0-6-16,4 0 2 16,2 0 9-16,11-1 3 15,6-6 5-15,7-1 7 0,8-2-3 16,-2 1-7-16,1 0-3 15,-3 2 4-15,0-1-6 16,-4 0 2-16,-6 2-1 16,-3 2-1-16,-6 0 0 15,-6 2 1-15,-3 0 2 16,0 0-3-16,0 2-2 16,-3-2 2-16,-3 2 2 15,0-1 0-15,0 1 1 16,1-1-1-16,-1 1-1 15,0 0 0-15,2-2-1 16,-2 1 1-16,0-1 0 16,3-6 2-16,1-4 0 15,4-6 11-15,2-7-9 0,1-1 1 16,-1-4 2-16,3 2-6 16,-2-4 5-16,0 2-2 15,-1 0-2-15,-4 1 0 16,-2 3 3-16,-1 5 1 15,-3 5 3-15,0 5 5 16,0 6-4-16,0 4-4 16,0-1-4-16,0 2 0 15,0 0-2-15,0 0 1 16,0 0-2-16,0 0 2 16,0 0-2-16,0 0-1 15,0 0-1-15,0 0-3 16,0 3 2-16,2 17-4 0,-1 7 7 15,-1 9 8 1,0 2 0-16,0 2-3 0,0 6 1 16,-4 1 3-16,-7 5-3 15,-2-5-1-15,1 2 3 16,1-6-5-16,0-6-1 16,2-4 2-16,1-6-4 15,5-4 0-15,-1-5 1 16,2-2 2-16,1-5-2 15,1-4-1-15,0-2-1 16,0-1 1-16,0-3 0 16,0-1 1-16,0 1 1 0,0-1 0 15,0 0 0-15,0 0-1 16,0 0-1-16,0 0 2 16,0 0-1-1,0 0 0-15,0 0-1 0,0 0 2 16,0 0-2-16,0 0 0 15,0 0 0-15,0 0-8 16,0 0 0-16,0 0-11 16,0 0-4-16,0 0-20 15,0 0-15-15,3 0-60 16,12-12-190-16,0-2-403 16</inkml:trace>
  <inkml:trace contextRef="#ctx0" brushRef="#br0" timeOffset="-42366.29">5967 7961 669 0,'0'0'54'15,"0"0"-17"-15,-94-15-35 16,70 7 23-16,3-1 27 16,6-2 10-16,4-4 1 15,4-2-2-15,6-3-33 0,1-5-21 16,0 0 1-16,0 0-1 16,11 2 5-16,3 2-10 15,8 4 6-15,-1 1-8 16,2 5 0-16,-3 2 1 15,-1 3 0-15,-6 1 0 16,-4 4 0-16,-5 1 0 16,-2 0 0-16,-2 0-1 15,0 0 0-15,0 12 1 16,0 10 13-16,0 3-2 16,0 1-4-16,-5 1-6 0,-7 1-2 15,-7-1 9 1,-2 2 4-16,-6 2 0 0,0 2-3 15,-1-3-5-15,3 1 12 16,4-2-7-16,7 0-2 16,5 0-8-16,4-6 0 15,3 2-8-15,2-5 8 16,0-2 2-16,0-1-2 16,9-6-4-16,1-2-3 15,8-4-3-15,3-5 9 16,6 0-1-16,6 0 2 15,0-11-2-15,0-3 2 16,-7-5 0-16,-2 1 3 16,-6-3 1-16,-8-3 0 0,-2 3 7 15,-5-1-1-15,-3-3-4 16,0 3 11-16,-3 2-1 16,-3 4-1-16,3 6-12 15,-2 3-2-15,2 3-2 16,-2 1-4-16,-4-1-10 15,-5 1-7-15,1-1-19 16,1 3-51-16,3-2-48 16,2 1-67-16,5 0-46 15,2-4-209-15</inkml:trace>
  <inkml:trace contextRef="#ctx0" brushRef="#br0" timeOffset="-41421.46">6405 7924 276 0,'0'0'299'0,"0"0"-214"16,0 0-74-16,0 0 14 16,0 0 50-16,0 0 15 0,-48-13-8 15,28 1-16-15,-6-1-3 16,1-1-22-16,-3-1 0 16,5 1-21-16,1 0-10 15,6 1-6-15,5 1-4 16,8 1-3-16,3-1-4 15,0 0 7-15,0-2 5 16,0 2 0-16,1 1-5 16,6 3-1-16,7 2 1 15,-2-2 2-15,2 2 0 16,1 2-2-16,-3 0 4 16,1 2-3-16,-4 2-1 15,3 0-1-15,-2 0 1 16,1 0 0-16,0 0-1 0,2 0 1 15,-3 0 0-15,0 6 0 16,-4 2 0-16,0 4-1 16,-4 0-1-16,-2 5 2 15,0 2 0-15,-9 4 6 16,-10 2 12-16,-4 3-1 16,1-1-5-16,-1 1-2 15,3-1-2-15,0 0 0 16,4-1 0-16,4 0-7 15,2-3 1-15,2-2-2 0,3-2 0 16,-1-3 0 0,3 1 1-16,3-3-1 0,0 0 0 15,0-1 0-15,0-1-1 16,0 0 0-16,0-2 1 16,8 0-5-16,0-3 0 15,11-3 5-15,-3-1 1 16,8-3 0-16,3 0 1 15,3 0 4-15,0-3-3 16,-1-8 0-16,0 1-3 16,-1-5 2-16,2-2-2 15,0 1 3-15,-4-1-2 16,-3 3-2-16,-5-1 1 16,-9 5 0-16,0-1 0 15,-3 1 3-15,-5 2-2 0,-1 0 3 16,0-3 1-16,0-2-3 15,-14 1 2-15,3 1-4 16,-5 1 0-16,-1 4 0 16,-5 0 3-16,-5 0 1 15,-3 4-1-15,-4 1-3 16,1 1-1-16,2 0 0 16,4 0-24-16,5 0-20 15,5 0-74-15,1-1-46 16,7-11-82-16,3-3-113 15</inkml:trace>
  <inkml:trace contextRef="#ctx0" brushRef="#br0" timeOffset="-40571.56">5385 7592 306 0,'0'0'131'15,"0"0"-85"-15,0 0-30 16,0 0 24-16,0 0 14 16,0 0 3-16,-35 0 1 0,35 0-17 15,0 0-14-15,0 0-11 16,0 0-13-16,0 0-3 16,0 0-4-16,0 0 0 15,0-2 4-15,0 2-2 16,0-2-5-16,0 0 7 15,11 1 1-15,13-2 23 16,9-1-1-16,4 1-11 16,6-2-2-16,-4 1 8 15,-5-1-6-15,-5 1 2 16,-9 2-3-16,-6 0-2 16,-8 2-6-16,-4 0 4 15,-2 0 6-15,0 0 16 0,-8 0 10 16,-14 0 19-1,-14 3-38-15,-9 4-17 0,-3 0-2 16,5 1 12-16,7-4 24 16,9 0-9-16,11-2-23 15,7 0-3-15,4-2 0 16,5 0-2-16,0 0 0 16,0 0-7-16,0 0-5 15,0 0 3-15,0 0-8 16,11 0 15-16,7-4 2 15,6 0 0-15,6-3 1 16,-2 1 0-16,-4 2 1 16,-8 0-2-16,-7 4-1 15,-7 0-11-15,-2 0-16 0,0 0-21 16,0 0-43-16,0 6-156 16,-8 5 14-16,-1 1-196 15</inkml:trace>
  <inkml:trace contextRef="#ctx0" brushRef="#br0" timeOffset="-39881.55">5473 8551 455 0,'-100'15'135'0,"7"-2"-50"16,22 1-3-16,24-6-10 15,22-2-31-15,19-3-30 16,6-3-11-16,0 0-25 16,0 0 14-16,21 0 11 15,21-4 51-15,22-9 22 0,25-5-16 16,29-1-11-1,26-5-13-15,29-1 12 0,24 1-18 16,21 2-19-16,13 4-5 16,3 5-1-16,3 3 1 15,-6 6 38-15,-5 0 15 16,-16 0-5-16,-24 4-34 16,-29 0-11-16,-42 0-6 15,-40 0-1-15,-35 0 0 16,-25 0 0-16,-15 0-19 15,-15 0-10-15,-21 0 25 16,-10 5-96-16,-3 4-145 16,5-5-82-16</inkml:trace>
  <inkml:trace contextRef="#ctx0" brushRef="#br0" timeOffset="-38482.54">6144 8699 531 0,'0'0'161'0,"0"0"-96"16,0 0-29-16,0 0-13 16,0 0 15-16,0 0 27 15,36 85-18-15,-25-43-8 0,3 8 11 16,-6 13 9-16,-2 8-11 15,-3 7-23-15,-2 2-15 16,2 1-10-16,2-6-10 16,2-4-19-16,5-8-75 15,3-9-142-15,0-13-276 16</inkml:trace>
  <inkml:trace contextRef="#ctx0" brushRef="#br0" timeOffset="-37950.44">6544 8675 266 0,'0'0'195'0,"0"0"-98"15,0 0-52-15,0 0 9 16,0 0 25-16,0 0 22 16,-9-13-1-16,9 11-19 15,0 2-18-15,0-2-9 16,0 2-22-16,0 0-22 16,0 0-7-16,0 0-1 15,0 0 9-15,0 5-4 16,0 19 10-16,7 11 28 15,1 12-5-15,-2 9-15 16,-1 6-4-16,-1 10-1 16,-2 10-15-16,-2 2-5 15,0-1 0-15,1-3-20 0,6-5-22 16,1-2-77-16,4-8-93 16,1-6-61-16,-2-12-85 15</inkml:trace>
  <inkml:trace contextRef="#ctx0" brushRef="#br0" timeOffset="-36914.29">6957 7714 250 0,'0'0'245'16,"0"0"-117"-16,0 0-74 15,0 0-5-15,0 0 29 16,0 0-1-16,0 0-11 16,0 4-12-16,4 6-11 15,1 2 11-15,0 3-7 16,2 7-26-16,-2 1-7 16,-2 8-3-16,-3 6 0 15,0 2 1-15,0 4-7 16,0-2 2-16,0-4-2 15,0-4-4-15,0-6 5 0,0-4-2 16,0-5-2 0,0-6-2-16,0-6 0 0,0-3-7 15,0-3-18-15,0 0-14 16,0 0-15-16,0 0-7 16,0 0-22-16,0 0-15 15,0 0-18-15,0 0 6 16,0 0-29-16,0 0-16 15,7 0-46-15</inkml:trace>
  <inkml:trace contextRef="#ctx0" brushRef="#br0" timeOffset="-35549.33">7060 8028 410 0,'0'0'159'0,"0"0"-111"16,0 0-44-16,0 0-1 15,0 0 39-15,0 0 47 16,6-13-6-16,-6 13-19 16,0 0-16-16,0 0-24 15,0 0-5-15,0 0-8 16,0 0-7-16,0 0 2 16,0 0-5-16,0 0 6 0,0 0-3 15,0 0 2-15,0 0-6 16,3 0 0-16,2 0 0 15,1-4 0 1,4-4 0-16,6-1-1 0,0-3-1 16,0 2-8-16,-6 2 9 15,-5 2 1-15,-2 5 0 16,-3 1 4-16,0 0 4 16,0 0 0-16,0 0-8 15,0 0-3-15,0 0 3 16,0 0 6-16,0 0 0 15,0 0-1-15,0 0-3 16,0 0-4-16,-2 3 4 16,-7 9-2-16,-4 7 13 0,-5 5 7 15,1-1-2-15,-2 3 6 16,3-4-14-16,1 3 3 16,4-4-12-16,1-3 7 15,2 0 1-15,2-6-5 16,3-4 0-1,2-2-1-15,1-3-3 0,0-3 1 16,0 0 4-16,-2 0 1 16,2 0 10-16,0 0-3 15,-1 0 0-15,-5 0 0 16,-3-7 6-16,-6-7-18 16,1-1 2-16,1 1-3 15,0 0 6-15,2-1 0 0,1 2-5 16,-2 1 2-16,3 0-1 15,0 3-2-15,0 0 2 16,3 2 2-16,2-2-3 16,-2 4 1-16,-2-2 0 15,-2 1-2-15,1 1 0 16,-2 0-1-16,3 2 1 16,2 2 3-16,3 1 4 15,3-2-5-15,0 2-1 16,0 0-1-16,0-2 0 15,0 2-1-15,0 0 0 16,0 0-7-16,0 0 4 0,0 0-3 16,0 0 4-1,7 0 1-15,10 0 2 0,11 0 1 16,3 0 0 0,2 0 2-16,0 0-3 0,-6 0 1 15,-5 0-1-15,-1 0 0 16,-2 0 1-16,-2 0-1 15,-1 0 0-15,-5 0 1 16,-3-4-1-16,0 3 0 16,-2-2 1-16,0 1-1 15,0 2 1-15,1-2-2 16,-4 2-1-16,-1 0 2 16,-2-2 2-16,0 2-1 15,0 0 0-15,0 0 0 16,0 0 3-16,0 0-1 15,0 0-2-15,0 0 0 16,0 0-1-16,0 0 0 0,0 0 3 16,-3 0 0-16,-15 0-1 15,-6 0 0-15,-7 2 3 16,-5 4-2-16,5 2-1 16,-1 0-1-16,7-3 1 15,8 0-2-15,7-4 0 16,7-1 2-16,3 0-2 15,0 0-2-15,0 0-10 16,0 0-5-16,0 0 8 16,5 0 6-16,6 0 3 15,5 0 1-15,3 0 1 16,-1-3-1-16,1 0-1 0,-3 3 1 16,-2 0-1-16,-5 0 0 15,-3 0 0-15,-3 0 0 16,-3 0-1-16,0 0 2 15,0 0-2-15,0 0 1 16,0 0-5-16,0 0 4 16,0 0 1-16,0 0 5 15,0 0-2-15,0 0-3 16,0 0-11-16,0 12-31 16,-9 3-39-16,-5 7-12 15,-3 4-53-15,0 2-61 0,-3 3-7 16,6 0-64-16</inkml:trace>
  <inkml:trace contextRef="#ctx0" brushRef="#br0" timeOffset="-34665.21">7251 8963 487 0,'0'0'108'0,"0"0"-65"0,0 0-22 16,0 0 20-16,0 0-1 15,-55-78 13-15,42 73 19 16,4 0 0-16,3 1-19 16,-2 3-26-16,1-1-9 15,-4-2 6-15,-4 4-5 16,-7-1-3-16,-5 1 1 15,0 0 7-15,-1 0-4 16,4 1 14-16,5 6-2 16,-1 0-23-16,4 5-1 15,-2 1-4-15,0 3 5 0,3 3-6 16,0 2 3-16,6 2 2 16,0 2-4-16,2 0 5 15,0 2 1-15,4 2-6 16,3-3 8-16,0 1-9 15,0-3-1-15,7-1 9 16,8 1-5-16,4-6-2 16,2-3 6-16,0-3 1 15,4-1-1-15,-1-4-2 16,-1-4-2-16,-1-3-2 16,3 0 0-16,-1 0 1 15,6-3 2-15,0-9-1 0,4-8-4 16,3-5 2-16,4-5-1 15,-5 3-1-15,-6-2 2 16,-8 5 2-16,-9 2 1 16,-5 1 9-16,-8-1-9 15,0 0 1-15,-2-2-4 16,-20-1 1-16,-8-3-4 16,-12 2-1-16,-4 2-6 15,-8 4-7-15,5 6-15 16,0 10-7-16,-1 4-52 15,0 0-187-15</inkml:trace>
  <inkml:trace contextRef="#ctx0" brushRef="#br0" timeOffset="-32793.61">7418 8566 162 0,'0'0'54'0,"0"0"-40"0,0 0-12 15,0 0 26-15,0 0 8 16,0 0-8-16,0-3 11 15,0 3-5-15,0 0-11 16,0 0-14-16,-9 6 22 16,-5 10-22-16,-2 6-6 15,-7 9-2-15,-7 14 6 16,-9 15 1-16,-10 14 0 16,-8 12 10-16,-2 8-18 15,-1 6 11-15,0-1-11 16,6-1-50-16,1-2-86 15</inkml:trace>
  <inkml:trace contextRef="#ctx0" brushRef="#br0" timeOffset="-29768.83">4615 6996 55 0,'0'0'76'0,"0"0"-15"15,0 0-24-15,0 0 8 16,0 0 0-16,0 0-4 15,0 0 9-15,6-17-1 16,-6 17-17-16,0 0-8 16,0 0-14-16,0 0-10 15,0 0-18-15,-9 7 18 16,-13 11 45-16,-7 12-28 16,-8 7 3-16,-8 12 4 15,-9 12 0-15,-8 11 9 16,-7 8-14-16,-5 9-19 15,2 8-1-15,3 3-14 16,8-1-77-16,4-4-114 16</inkml:trace>
  <inkml:trace contextRef="#ctx0" brushRef="#br0" timeOffset="-26396.39">6322 5631 101 0,'0'0'80'0,"0"0"-31"16,0 0-6-16,0 0 1 0,0 0 4 15,0 0 20-15,27-9-9 16,-24 7-6-16,4 1-4 16,-1-2-5-16,0 1-8 15,-1 1-3-15,5-1-6 16,0 1 4-16,1-2-4 15,2 2-9-15,-2-2 7 16,-1 2-1-16,2-1-2 16,-3 2-6-16,0-1-5 15,1 0 2-15,-4 0-1 16,2-1-3-16,2-2 2 16,4-1 3-16,2 1-4 0,-1 0-5 15,-6 3-2-15,-1 1-1 16,-7 0 1-16,-1 0 1 15,0 0 28-15,0 0 14 16,0 0-15-16,-1 0-8 16,-10 0 4-16,-1 0-4 15,-7 0-11-15,-5 0-1 16,-6 0 1-16,-4 0-4 16,-7 2 5-16,-6 3-9 15,3 0-4-15,5-1 1 16,8 1 1-16,10-3-1 15,5 0 0-15,4 0-1 16,1 0 0-16,1-2 2 0,3 1 1 16,1-1-3-16,-2 0 2 15,-2 0 2-15,-1 0-1 16,1 2 1 0,-5-1-1-16,9-1-1 0,-2 1-1 15,5-1 2-15,-1 0-2 16,3 0 1-16,1 0-1 15,0 2 1-15,0-2-2 16,0 1 1-16,0-1-2 16,0 0 1-16,0 5 0 15,0 5 0-15,-2 3 1 16,1 8 7-16,-1 0 1 16,1 0-2-16,1-1-6 15,0 1 1-15,0-3 0 0,0-1-1 16,0-1-1-16,0-4 0 15,0-6 1-15,0-2 0 16,0-2 2-16,0-1-3 16,0-1-3-16,0 0 2 15,0 0 1-15,0 0 0 16,0 0 5-16,1 0-1 16,5 0-3-16,4 0 3 15,1 0-3-15,1 0-1 16,1 0 2-16,2 0 0 15,5 0 2-15,2 0-3 16,2-1-1-16,1-3 0 16,4 1 0-16,1 0 0 0,-1-2 1 15,1 3 0-15,-1-1-1 16,-3 1 1-16,-2 2-1 16,-6 0 0-16,0 0 0 15,-3 0 2-15,1 6 0 16,-4 4-1-16,2 3 4 15,-7 0-4-15,1 0 9 16,-4 3 1-16,0 0-6 16,-4 3 2-16,0-2-2 15,0 2 4-15,-4-4 0 16,-8 2 3-16,0-4-6 16,-4 4 7-16,-2-3-5 0,0-3 2 15,-4 0-10-15,-4-3 3 16,-3-2 0-16,-1 0-3 15,-3-4 2-15,3 2-2 16,6-4 2-16,2 0-2 16,2 0 0-16,5 0 0 15,2 0 2-15,4 0-2 16,1 0 0-16,2 0-1 16,1 0 0-16,3 0-5 15,-1-4-7-15,2 0-9 16,-2-3 0-16,1 2-25 15,2-5-43-15,0 2-112 16,0 1-244-16</inkml:trace>
  <inkml:trace contextRef="#ctx0" brushRef="#br0" timeOffset="-24508.91">7454 9780 505 0,'0'0'58'0,"0"0"-46"0,0 0-12 16,0 0 0-16,0 0 47 15,-91-20 17-15,73 20 23 16,0 0-27-16,3 0 10 16,-3 0-28-16,2 0-16 15,3 0-14-15,-1 6-6 16,1 0 15-16,1 1 7 16,0 0 1-16,0 0-22 15,1 1-1-15,-2 3-2 16,3 1 5-16,-2-1 11 15,2 0-2-15,5 2-1 16,-3 4-7-16,4 3 2 0,-3 4 3 16,-1 1 2-1,5-3-4-15,3 0-11 0,0-2 3 16,0-3 5-16,0 1 13 16,0-3-14-16,6-3 6 15,6 2-13-15,0-2 2 16,3-2-2-16,1 1-2 15,3-3 4-15,-2 0-4 16,2 0 0-16,1-1 0 16,1-3 1-16,1-3 3 15,0 1 2-15,-3-2 5 16,1 0-7-16,-3 0 1 0,-3 0 1 16,-3 0 1-1,-3-5-3-15,-3 3-3 0,0-3 5 16,-1-2 0-16,4-4 6 15,1 0 3-15,1-5-2 16,-1 0-11-16,0 1 1 16,0 0-1-16,-2-2 1 15,-2-1-1-15,1-1-2 16,0-1 4-16,-3 3-4 16,-2 0 0-16,-1-2 1 15,0 0-1-15,-13-5-1 16,-14-3-13-16,-15 0-29 15,-16 1-37-15,-14-1-58 16,-11-2-104-16,-5 4-70 16,5 2-267-16</inkml:trace>
  <inkml:trace contextRef="#ctx0" brushRef="#br0" timeOffset="-23570.52">3536 8882 250 0,'0'0'86'0,"0"0"-39"16,0 0-32-16,0 0 7 15,0 0 37 1,0 0 3-16,0-2-21 0,0 2-20 16,0 7-8-16,5 13 13 15,2 12 20-15,4 8-26 0,-1 5-16 16,1 6-4 0,0 2-12-16,0 0-57 15,-8-8-218-15</inkml:trace>
  <inkml:trace contextRef="#ctx0" brushRef="#br0" timeOffset="-21494.4">6714 9879 552 0,'0'0'130'16,"0"0"-79"-16,0 0-46 0,0 0-3 16,0 0 4-1,0 0 20-15,-21-7 10 0,21 7 13 16,0 0 6-16,0 0-8 15,0 0 2-15,0-1 4 16,0 1 14-16,0 0-5 16,0 0-8-16,0 1-13 15,0 17-21-15,6 10-9 16,-1 5-6-16,1 5 0 16,-3 3-3-16,0-2-1 15,-3 2 6-15,0-2-5 16,0-5-2-16,-3 1 2 15,-5-4-2-15,-3-5-7 16,6-2-24-16,-1-6-36 16,1-6-63-16,4-4-86 0,1-8-204 15</inkml:trace>
  <inkml:trace contextRef="#ctx0" brushRef="#br0" timeOffset="-21150.45">6357 9940 724 0,'0'0'158'15,"0"0"-90"1,0 0-62-16,0 0 4 0,0 0 22 15,0 0 32-15,-34 0 20 16,34 1-17-16,0 17-12 16,0 10-18-16,0 6-8 15,1 4-16-15,10 4-7 16,-3 4 0-16,-1 0-5 16,0 4 1-16,-4-3-2 15,-3-5-5-15,0-4-8 16,0-9-27-16,-1-6-43 15,-9-8-67-15,1-7-78 16,1-8-173-16</inkml:trace>
  <inkml:trace contextRef="#ctx0" brushRef="#br0" timeOffset="-20816.44">5546 9780 508 0,'0'0'176'16,"0"0"-111"-16,0 0-60 16,0 0 21-16,0 0 82 15,131-4-11-15,-64 0-30 16,8-3-44-16,10-5-18 16,-2-2-5-16,-2-1-96 15,-12-1-245-15</inkml:trace>
  <inkml:trace contextRef="#ctx0" brushRef="#br0" timeOffset="-20198.55">6084 10651 69 0,'0'0'500'0,"0"0"-427"0,0 0-69 16,0 0 9-16,0 0 21 16,130-32 70-16,-45 17 34 15,21-2-26-15,21-1-26 16,18-5-15-16,13-2-28 15,13-2-24-15,1-2-13 16,4 3 3-16,-9 5-8 16,-13 7 2-16,-17 7-3 15,-22 3-3-15,-21 2 3 16,-21 2-8-16,-19 0-28 0,-20 0-84 16,-22 0-135-1,-12 0-238-15</inkml:trace>
  <inkml:trace contextRef="#ctx0" brushRef="#br0" timeOffset="-19591.3">7399 10984 531 0,'0'0'215'0,"0"0"-116"15,0 0-92-15,0 0-4 16,0 0-3-16,0 0 5 16,-92-13 33-16,60 13 20 15,-1 5 5-15,-1 10-13 16,0 1 11-16,1 5-26 16,-2 1-8-16,4 3-6 15,3 3 5-15,4 1-10 16,7 1-7-16,6 0-1 0,8-1-7 15,3 0 0-15,0 1 3 16,16-2-2-16,7 1 0 16,8-4-1-16,4-3 0 15,4-3-1-15,3-8 0 16,4-7-2-16,5-4 2 16,3-8 4-16,2-15-2 15,-2-5-1-15,-4-7-1 16,-12-2 0-16,-12-4-3 15,-15-2 0-15,-11-4 3 16,0-4 0-16,-19 2 0 0,-8 5-1 16,2 8-3-1,1 9-7-15,-3 6-19 0,-2 0-77 16,-6 5-123-16,-7 1-134 16</inkml:trace>
  <inkml:trace contextRef="#ctx0" brushRef="#br0" timeOffset="-17692.35">12210 8107 23 0,'0'0'36'16,"0"0"3"-16,0 0 13 15,0 0 27-15,0 0 5 16,0 0-2-16,0-7 5 16,0 4 1-16,0 0-9 15,0 2 10-15,0-1 2 16,0-3 2-16,-7 0-19 0,-4-2-6 16,-4 1-17-16,-4-2 5 15,-6-2-18 1,-5 3-6-16,-7 0-7 0,-8 2-13 15,-6 2-2-15,-9 1 4 16,-4 2-7-16,-3 0-4 16,2 12 6-16,1 3 6 15,1 4-9-15,5 3 0 16,7-1-5-16,9 0 2 0,17-1 0 16,10 2-1-16,15 3-2 15,0 4-5-15,18 2 3 16,20 0-2-16,21-3-1 15,15-5 0-15,19-3-5 16,10-3 10-16,1 1 0 16,-2 0-3-16,-10 7 3 15,-10 1 4-15,-12 5-4 16,-14 3 0-16,-15-1 0 16,-12-1 0-16,-13-1 0 15,-10-3-5-15,-6-3 5 16,-3 3-1-16,-22-4 2 15,-13-1 5-15,-17-2-3 16,-15-3 4-16,-13-4 3 16,-7-7-5-16,-1-3 0 0,13-4 8 15,19 0-5-15,23 0-8 16,20-10-30-16,16-11-37 16,16-10-104-16,23-8-98 15,11 0-151-15</inkml:trace>
  <inkml:trace contextRef="#ctx0" brushRef="#br0" timeOffset="-17407.75">12569 8501 811 0,'0'0'138'0,"0"0"-130"16,0 0 1-16,0 0-9 15,0 0 16-15,92-20 36 16,-38 14 2-16,2 0 4 16,-1 2-21-16,-5 1-20 15,-4 2-17-15,-4-1 0 16,-5 0-14-16,-5 2-50 15,-7-2-108-15,-10 2-206 16</inkml:trace>
  <inkml:trace contextRef="#ctx0" brushRef="#br0" timeOffset="-17157.61">12644 8791 998 0,'0'0'184'0,"0"0"-164"16,107 2-12-16,-45-2-4 0,2 0 1 16,1 0 2-16,4 0 2 15,3 0 1-15,9 0-8 16,1 0-2-16,6-8-105 15,-5-5-266-15</inkml:trace>
  <inkml:trace contextRef="#ctx0" brushRef="#br0" timeOffset="-16492.46">13595 8100 645 0,'0'0'177'0,"0"0"-86"16,0 0-36-16,0 0-20 16,0 0-16-16,0 0-3 15,-29-16 12-15,29 16 21 16,0 20-1-16,2 8 19 16,13 8-18-16,7 3-31 15,8 3-12-15,6-3 4 16,3-5-9-16,5-9 1 0,0-9 5 15,0-5-3-15,-3-9 0 16,-4-2-4-16,-1-4-2 16,-3-17 2-16,-2-13-1 15,-2-13 3-15,-4-10-4 16,0-9 1-16,-3-9-1 16,-2 2-1-16,-3 6 1 15,-4 14 2-15,-7 20 1 16,-2 15 3-16,-4 12 6 15,0 4 5-15,0 1-6 16,0 1-9-16,0 0-4 16,-7 10 2-16,-2 15 2 15,0 12 1-15,4 8 1 0,5 5 0 16,0 11 1-16,3 5-2 16,8 5 1-16,-1 2 0 15,2-2 0-15,-1-5 3 16,-2-11-2-16,2-7-1 15,-1-11-2-15,-3-8-4 16,6-5-17-16,2-11-54 16,8-9-99-16,5-4-198 15,1-10-153-15</inkml:trace>
  <inkml:trace contextRef="#ctx0" brushRef="#br0" timeOffset="-15696.35">14918 7882 514 0,'0'0'31'15,"0"0"5"-15,0 0-35 16,0 0 2 0,0 0 29-16,0 0 51 0,27-15 57 15,-27 15-49-15,0 0-29 16,0 0-13-16,0 0-16 16,0 0-5-16,-19 0-8 15,-13 0 15-15,-15 0-17 16,-10 0 2-16,-4 0 1 15,0 0-4-15,7 0 5 16,5 0-8-16,7 0-3 16,7 0-7-16,10 0 2 15,7 0-3-15,11 0-2 16,4 0 2-16,1 0-3 16,2 0-2-16,-1 2-2 0,-4 10 3 15,-2 4 0 1,1 6 0-16,0 1 1 0,1 2 0 15,1 2 0-15,1 4 2 16,0-3-2-16,2 0 0 16,1-2 4-16,0-5-4 15,0-5-3-15,5-3-3 16,8-2-5-16,6-3 3 16,2-4 1-16,12-3 5 15,5 0 2-15,4-1 4 16,0 0 1-16,1 0-3 15,-1 0 0-15,-3 0-1 16,1 0 1-16,-1 0 3 0,-2 4-4 16,-1 11-1-1,-3 2 2-15,-5 6 2 0,-1 4-2 16,-6-2-2-16,-6 4 2 16,-5 0-2-16,-7 1 2 15,-3 1 0-15,0-4 1 16,-19 1 3-16,-6-4 6 15,-7-3-6-15,-8-5 3 16,-5-1 4-16,-9-7-8 16,1-2-3-16,4-6-2 15,7 0 0-15,9 0-11 16,8 0-19-16,8-11-53 16,2-7-88-16,8-3-136 15,1-3-128-15</inkml:trace>
  <inkml:trace contextRef="#ctx0" brushRef="#br0" timeOffset="-12796.21">21402 8268 610 0,'0'0'147'0,"0"0"-30"16,0 0-84-16,0 0-10 15,0 0 5-15,0 0 17 16,-23-21 36-16,23 19 0 15,0 2-35-15,0 0-21 16,3 0-15-16,13 0 1 16,9 0 5-16,5 6-12 0,3 8 4 15,3 1-7-15,-4 2 7 16,-2 3-4-16,-1 1 3 16,-6 2 2-16,-4-2-8 15,-5 1 2-15,-6-4 0 16,-2-2 1-16,-6-5-4 15,0-1 3-15,0-1 4 16,0-3 0-16,-8-1 2 16,-6-1-5-16,-9-4-1 15,-12 0 0-15,-9 0-3 16,-10-11-2-16,2-7-2 16,4-2 4-16,9 0 0 0,11 2 0 15,9 1 0 1,5 1-2-16,5 2 2 0,-1 4 2 15,4 2 1-15,3 2 3 16,0 3 1-16,3 0-5 16,0 3 4-16,-2 0-2 15,2 0-1-15,0 0 0 16,-1 0-3-16,1 0-3 16,-3 5-2-16,-2 14 5 15,-2 12 2-15,1 3 0 16,2 2 2-16,-1-1-4 15,2-2 0-15,-2-1 1 0,-3-2-1 16,-1-5 0-16,-5-2 0 16,-8-3 1-16,-8-6-1 15,-9-7 1-15,-10-2-1 16,-4-5 0-16,-4 0 0 16,1-11 1-16,3-6 0 15,5-5-2-15,9-3 1 16,11 0 0-16,10-2 1 15,9 4-1-15,9-2-9 16,0 0-1-16,16 4 5 16,10 0 2-16,3 8 3 15,1 4-7-15,0 6 5 16,-3 3-3-16,-1 0 2 0,-4 9 0 16,-3 6 0-16,-7 4 1 15,-4 0 1-15,-4 6 0 16,-4-3 1-16,0 2 1 15,-1-1 4-15,-17 1 0 16,-11-4 1-16,-5-1-1 16,-10-5 5-16,-4-4-5 15,-6-3-4-15,-4-4 3 16,3-1 5-16,4-2-3 16,5 0 0-16,8 0 0 15,8-6-6-15,11-4 0 16,7-4 2-16,6-2-4 15,6-6-3-15,0-5-8 16,6-3 9-16,8 0-4 16,-1 7 5-16,-6 2 3 0,-7 7 2 15,0 1-1-15,-7 3-1 16,-18 3 1-16,-10 2 2 16,-5 4 3-16,-4 1-6 15,10 0-2-15,12 0 2 16,12 0 0-16,8 0 0 15,2 0-7-15,0 0-6 16,0 0 3-16,18-1-7 16,8-2 8-16,5-1 4 15,2 2 5-15,-6 2 0 16,-8 0 0-16,-7 0 0 16,-4 7 0-16,-6 7 1 0,-2 6 1 15,0 9 7 1,-21 5 1-16,-9 5 1 0,-5-1-8 15,2-3 2-15,0-5-5 16,5-7 0-16,1-7-1 16,1-5 1-16,0-8 0 15,0-3 3-15,5 0 2 16,-3-1-3-16,5-13-2 16,1-9-2-16,-1-3-5 15,2-5 6-15,2 5 0 16,3 7 1-16,4 7 3 15,3 8-2-15,1 4-1 16,-1 0 0-16,-7 0 0 16,-7 13-1-16,-8 9 2 0,-4 6-1 15,-2 3 0-15,-2 1 1 16,-1-2-1-16,-2-2-2 16,-4-8 1-16,-3-4-10 15,-2-8-42-15,0-8-67 16,3 0-61-16,11-25-189 15</inkml:trace>
  <inkml:trace contextRef="#ctx0" brushRef="#br0" timeOffset="-12530.03">20571 8029 891 0,'0'0'161'16,"0"0"-112"-16,0 0-49 16,-111 9-1-16,49-4 1 15,-6 2 7-15,-3 3-7 16,1 5-20-16,2 5-115 15,2 2-139-15,0-1-285 16</inkml:trace>
  <inkml:trace contextRef="#ctx0" brushRef="#br0" timeOffset="-11944.49">19309 8418 408 0,'0'0'466'16,"0"0"-377"-16,0 0-88 16,0 0 5-16,0 0-3 0,0 0 32 15,-56-12-14-15,37 5 25 16,6 2 11-16,7-1-17 15,5 0-31-15,1-7-9 16,10-1-25-16,17-4 23 16,6 3-15-16,3 9 16 15,-1 3-2-15,-4 3 2 16,-9 0-2-16,-5 5 2 16,-9 2 1-16,-7 1-2 15,-1 2 2-15,0 6 5 16,-15 4 18-16,-11 1-1 15,-7 1 2-15,0 1-13 0,3-1 9 16,6-2-3-16,4 0-12 16,4 3-5-16,0 3 2 15,1 3-1-15,0 5-1 16,2 3 3-16,1-2-3 16,-3-2 0-16,-4-3-2 15,-4-5-5-15,-4-3 5 16,-4-6 0-16,-4-7 4 15,0-6-2-15,-1-3 6 16,5 0 7-16,4-12-2 16,10-12-10-16,7-12-1 15,10-10-8-15,6-12 4 16,28-10-16-16,16-5-32 16,8-1-42-16,3 5-106 15,-9 8-127-15</inkml:trace>
  <inkml:trace contextRef="#ctx0" brushRef="#br0" timeOffset="-11750.71">19184 7976 894 0,'0'0'127'0,"0"0"-74"15,0 0-49-15,0 0-4 16,0 0-6-16,0 0 4 15,-49 17-18-15,26 11-33 16,-5 1-61-16,-7 2-89 0,-6-2-134 16</inkml:trace>
  <inkml:trace contextRef="#ctx0" brushRef="#br0" timeOffset="-11212.65">18747 8203 359 0,'0'0'142'15,"0"0"-68"-15,0 0-19 16,0 0 25-16,0 0 4 15,0 0 5-15,-69 0-1 16,60 3-12-16,-4 19-25 16,-8 10-5-16,-4 9-13 15,0 1-10-15,2-6-8 16,-3-2-14-16,2-9-1 16,5-6 0-16,-2-7 0 0,3-6 3 15,3-5-2 1,-3-1 4-16,3-9 5 0,-1-20-1 15,4-9-9-15,7-11-3 16,5 1-1-16,0 4 5 16,0 9-1-16,4 15 2 15,-1 13 6-15,-3 4 7 16,0 3 7-16,0 0 5 16,0 0-14-16,0 19-7 15,0 17-4-15,0 16 15 16,0 9 1-16,0 2-5 15,0 0 4-15,7 2-5 0,-1-2 3 16,-3-3-7 0,-3-4-8-16,0-4 0 0,-6-10 3 15,-15-4-3-15,-7-3 0 16,-9-6 2-16,-4-4-2 16,-1-4 2-16,-2-3-2 15,6-7 4-15,4-6 0 16,6-3-4-16,6-2-1 15,5-6-6-15,2-22-1 16,9-19-22-16,6-18 4 16,16-18-21-16,26-7-20 15,16 2-72-15,6 13-31 16,2 14-37-16,-3 12-1 16,-5 7-49-16</inkml:trace>
  <inkml:trace contextRef="#ctx0" brushRef="#br0" timeOffset="-10942.23">18851 8099 736 0,'0'0'117'0,"0"0"-97"16,-97-38-20-16,54 26 4 16,-3-6 19-16,1-2 35 15,-1-6 34-15,2-6 4 16,-2-6-32-16,6-8-36 15,8-3-5-15,16-6 8 16,16-3-1-16,22-6-27 0,37-5-6 16,24-2 2-16,19 3 0 15,15 11-6-15,7 12-21 16,0 13-37-16,-3 15-94 16,-10 14-39-16,-15 3-33 15,-21 10-49-15</inkml:trace>
  <inkml:trace contextRef="#ctx0" brushRef="#br0" timeOffset="-9973.5">17552 8793 527 0,'0'0'98'0,"10"-82"-35"0,26 33-43 16,9-4 30-16,5 4 26 16,0 1-3-16,-3 3-21 15,-2 2-10-15,-2 1-11 16,-2 1-17-16,-4 4-6 16,-6 8-8-16,-5 9 3 15,-10 12-3-15,-9 4 0 16,-5 2 0-16,-2 2 1 15,0 0-2-15,0 0 0 16,0 6 0-16,-5 19 2 16,-17 10 18-16,-7 7 5 15,-3-3-7-15,-6-3-16 16,-4-3 22-16,-2-5 5 0,-3-6-15 16,3-5-10-1,1-7 3-15,0-6-4 0,4-4-1 16,3 0-1-16,6-1-10 15,8-12 3-15,7 2 5 16,6 1 0-16,4 4 2 16,2 3 3-16,0 3 5 15,0 0 1-15,-2 0-6 16,-7 0-2-16,-10 9-1 16,-10 10 2-16,-7 2-1 15,0-3 2-15,3-3-3 16,0-2 1-16,-2-5 0 15,2-4 0-15,2-4 0 16,1 0-1-16,6-1-3 0,7-14-4 16,4-7-11-16,9-4 6 15,7-7-23-15,0-4 24 16,12 2 10-16,13 6-3 16,2 8-4-16,1 10 8 15,-4 8-2-15,-3 3 2 16,-5 1-1-16,-5 16-9 15,-7 7 10-15,-4 4 1 16,0 8 0-16,-9-2 8 16,-14 5 5-16,-9 1 9 15,-7-3-9-15,-7-1 6 16,-5-5 0-16,-5-7-10 16,-2-7 0-16,-2-3 2 0,2-9-8 15,0-5 11 1,7 0-10-16,2-19-5 0,8-12 0 15,10-7-4-15,15-15 0 16,16-14-27-16,14-19-7 16,40-15-56-16,28-5-57 15,14 5-128-15</inkml:trace>
  <inkml:trace contextRef="#ctx0" brushRef="#br0" timeOffset="-9620.21">17283 7857 1322 0,'0'0'90'0,"0"0"-90"16,0 0-314-16,90 25-495 15</inkml:trace>
  <inkml:trace contextRef="#ctx0" brushRef="#br0" timeOffset="-997.35">15857 10413 9 0,'0'0'66'15,"-117"2"19"-15,46-2-12 16,-8-2-21-16,-7-5 6 15,-6-5-1-15,-11 0 10 16,-4 1-13-16,-8 0-3 0,-7 0-13 16,-2 0-19-1,-6 5-3-15,-6 2-12 0,2 4-4 16,2 0-1-16,4 0-13 16,4 0-27-16,12 0-33 15,14 0-13-15,18 0 27 16,23 0 50-16,23 0 10 15,18 0 12-15,13-3 30 16,3 0 11-16,22 2-36 16,24-2 10-16,19 0 4 15,22 1 0-15,11 0-6 16,12 0-15-16,9 0-10 0,3 2 3 16,8 0-2-1,1 0 1-15,2 0-2 0,-3 0 0 16,2 0-1-16,0 0 1 15,-12 4 2-15,-7 2-2 16,-12-1 1-16,-19 2-3 16,-12-2 0-16,-19 1 2 15,-18-2 0-15,-19-1-5 16,-10-1-3-16,-4 0-7 16,-21 0 15-16,-23 1 51 15,-20 1-32-15,-19-2-8 16,-17-1 3-16,-20-1-8 15,-11 0 1-15,-15 0-6 16,-8 0 14-16,1 0-9 16,-9-3 3-16,7-3-5 0,3 1-1 15,4-1-3-15,14 1 6 16,15 1 3-16,14 2 1 16,23-1 9-16,18 0 2 15,13 2-2-15,20 0-13 16,16 1 0-16,11-2 0 15,4 1-6-15,8 1-16 16,25 0 16-16,15 0 1 16,19 0 2-16,18 0 9 15,20 1-12-15,13 5 3 16,14 0 2-16,7-2-5 16,4 2-3-16,2 0-3 0,-3-2 3 15,-5 2 6 1,-12-2-2-16,-8 0 8 0,-11 2-2 15,-14-4 6-15,-17 3-13 16,-18 0-2-16,-22-3-35 16,-24-2-152-16,-15 0-191 15</inkml:trace>
  <inkml:trace contextRef="#ctx0" brushRef="#br0" timeOffset="817.86">903 10342 489 0,'0'0'0'16,"0"0"-131"-16,0 0-63 0,0 0 194 16,-81-21 33-16,35 25 77 15,-6 8 9-15,-2 2 13 16,2 5-25-16,4 2-28 16,2 7-54-16,7 4-18 15,9 7-5-15,10 2-1 16,9 2-2-16,11 1 3 15,5 3 4-15,19 2-1 16,8 4-4-16,4-2-1 16,-3 0 6-16,-1 5 10 15,-6-3 9-15,-8 6 17 16,-10-2-12-16,-8 2-13 16,0-1-12-16,-7-3 9 15,-9-6-9-15,-3-7 0 0,2-6-5 16,-5-9 1-16,2-6 0 15,-5-7 2-15,4-7-1 16,2-5-2-16,4-2 0 16,4-2-2-16,4-15-8 15,7-8-43-15,0-3 4 16,13 1 38-16,13 5 11 16,1 7 3-16,8 11-2 15,-5 4 6-15,-4 1-6 16,1 20 2-16,-5 11-3 15,-4 10 1-15,-6 10 3 16,-6 7 7-16,-5 11-9 16,-1 8 0-16,0 7-2 0,-13 1 4 15,-8 7 2-15,-6 5-1 16,-4 8 0-16,-2 5 18 16,-6 0 7-16,5 4-5 15,2 1 12-15,7 5-11 16,6-1-1-16,10 4-11 15,4 0-13-15,5-5 5 16,0 6 0-16,0 1-5 16,0 4-1-16,0-5 3 15,-7-5 2-15,-11-7-1 16,4-7-2-16,-2-7 30 16,1-7-5-16,2-5-4 0,4-2-13 15,3-2-4-15,0-3-6 16,0-7 0-16,-3 2 3 15,4-5 5 1,-4-1 10-16,-2-2 5 0,0-2-9 16,-2 0 2-16,4-1-5 15,0-5-7-15,0-4 1 16,0-9-5-16,3-7 0 16,3-6-1-16,3-1-1 15,0 0 1-15,0 3-2 16,0 0 1-16,3 1 2 15,-1 1 0-15,5-2 0 16,0-1 1-16,-1-1-1 0,0 1-2 16,0-2 2-1,0 2 1-15,0 2 0 0,3 3-1 16,0-2 2-16,3 1-1 16,0-1 2-16,0-3-2 15,6-1-2-15,-1-3 1 16,5-1 0-16,1-2-1 15,3-2 1-15,-1-4 2 16,2-1-2-16,6-4-1 16,-3-2-3-16,4-6-4 15,-1-3-7-15,1-5-20 16,2 0-52-16,7-6-16 0,8-14-30 16,7-6 3-16,8-3-7 15,4-1-75-15,3 3 19 16</inkml:trace>
  <inkml:trace contextRef="#ctx0" brushRef="#br0" timeOffset="1915.7">18866 10665 403 0,'307'53'0'16,"-4"0"-52"-16</inkml:trace>
  <inkml:trace contextRef="#ctx0" brushRef="#br0" timeOffset="3712.35">19524 10657 343 0,'0'0'71'16,"-106"-61"-19"-16,42 37-25 16,-9 3-8-16,-5 5-6 15,-12 7 9-15,-11 5-3 16,-6 4-4-16,-11 0 14 0,-4 3-5 16,-2 15-7-1,-5 4 5-15,-1 3-15 0,2 3-2 16,3-1-3-16,0 3-1 15,4 2-1-15,-6 1-2 16,-3 3-2-16,-6 6 2 16,-1 2-3-16,-3 4 5 15,-2 4 7-15,9 0 18 16,16 2 39-16,15-1-5 16,19 2-27-16,12 8-24 15,15 1-6-15,8 5-2 16,8 6-11-16,7 6-3 15,5 5-2-15,5-4 15 16,16-3-2-16,7-8 3 16,10-2 2-16,36 0 23 0,23 2 2 15,25-2 9-15,18-3-7 16,10-5-15-16,8-4-6 16,1-8 1-16,10-9-6 15,3-9-2-15,13-9-1 16,13-10 4-16,11-9-4 15,8-3 0-15,0 0-1 16,0-15-3-16,-6-7 1 16,-5-7 1-16,-5-8 0 15,-14-11 1-15,-2-9-1 16,-9-10 4-16,-6-8-1 16,2-5 4-16,-5-4-2 0,-9-1 5 15,-10-3-4-15,-9 3 5 16,-10 1-1-16,-15 8 1 15,-17 7 7-15,-18 3-4 16,-14 3-6-16,-12 0-6 16,-11 0-2-16,-11-2-3 15,-3 2 2-15,-14 0-10 16,-22-2 13-16,-17 3 0 16,-18 1 1-16,-15 2-1 15,-7 4 13-15,-9 4 2 16,-4 7 19-16,-4 4 1 15,-5 5-11-15,-3 7-14 16,-8 4-4-16,-4 4-6 0,-12 5 0 16,-9 2-3-16,-6 4 6 15,-3-2-4-15,4 2 1 16,13 3 0-16,10 2-1 16,14 4 0-16,11 0-4 15,10 0-26-15,-1 18-36 16,-4 6-89-16,-2 6-65 15,-10 3-172-15</inkml:trace>
  <inkml:trace contextRef="#ctx0" brushRef="#br0" timeOffset="6330.03">15059 11614 558 0,'0'0'48'0,"-117"0"-29"15,42 0-19-15,-16 0-94 16,-10 0 4-16,-17 0 32 16,-12 0 58-16,-11-2 6 15,-15 0 34-15,-6 0 16 16,-4-1-27-16,1-1 4 15,5 2-24-15,2-1 1 16,3 0-10-16,4-1 0 16,-1 4-6-16,6-2 6 15,13 0 1-15,9 0-1 16,17 0-3-16,22-1 1 16,18 0 4-16,20 1-4 0,19 1 1 15,15 1-1-15,13 0-13 16,0 0-90-16,20 0 40 15,19 0 53-15,15 0 12 16,15 0 4-16,17 0 10 16,20 0 20-16,15 0 11 15,16 0-4-15,15 0-24 16,11 0-3-16,7 0-1 16,6 0-4-16,-1 0 2 15,2 0 8-15,-5 0-2 16,-4 0-5-16,-4 3 6 15,-8 3-5-15,-7 0-2 16,-8 2-10-16,-12 2 5 0,-15 3-2 16,-15 1-3-1,-20 0-1-15,-21-2 0 0,-23-2-2 16,-28-2-8-16,-16 3-22 16,-42-3 32-16,-26 3 19 15,-25-3 9-15,-22-3-2 16,-19-2-5-16,-18 0-7 15,-16-2-4-15,-16 1 0 16,-11-2-9-16,-6 0 2 16,-8 0 17-16,3 0 5 15,4 0 10-15,4-3-6 16,10 1 25-16,19 0-17 0,15 0-18 16,24 1-9-1,22 1-8-15,22-2 0 0,19 2-2 16,22 0 0-16,20 0 1 15,14 0-1-15,14-1 0 16,6 1-9-16,2 0-28 16,26 0 26-16,16 0 11 15,17 1 5-15,21 4-3 16,16-1 3-16,18-1-4 16,17 0 6-16,16-2-6 15,8-1 2-15,9 2-3 16,-1 1-3-16,-7 0 3 15,-1 3 2-15,-11 2-1 16,-4 2-1-16,-5 0 3 16,-5 3-2-16,-11 0-2 15,-15 1 1-15,-20-2-1 0,-19-1-2 16,-23-4-3-16,-19-1 2 16,-22-2-4-16,-3 1-6 15,-35-2 14-15,-18-1 22 16,-19 0-4-16,-18-2-7 15,-14 0-9-15,-11 0 1 16,-13 0-2-16,-8 0-2 16,-7-4 3-16,-8 1-2 15,-7 2 0-15,-1 1 5 16,-3 0-1-16,9 0 7 16,16 0 14-16,17 0-4 0,19 1-3 15,20 2-6-15,14-1-11 16,18 0 1-16,14-2-2 15,13 3 0-15,11-3 0 16,8 0 0-16,3 0-2 16,0 0-28-16,0 2 9 15,16 1 21-15,10 3 1 16,15 0 2-16,14-2-1 16,15 0-1-16,13-1 3 15,10 1-3-15,6-2-1 16,2 3 0-16,-7-2-3 15,-12 0-6-15,-9-3 7 0,-12 1 2 16,-11-1 1-16,-13 1 1 16,-12-1 8-1,-10 2-3-15,-11-2 2 0,-2 0 0 16,-2 1 8-16,0-1 8 16,0 0 9-16,-11 2-12 15,-23-1 11-15,-14 0-31 16,-19 2-1-16,-16 2-2 15,-10-1 2-15,-1-2 0 16,6 2 5-16,20-2 8 16,20 0 15-16,20-1-10 15,10 0-12-15,6-1-4 16,1 0-6-16,2 0 5 0,-1 0-2 16,4 0 3-16,5 0 16 15,1 0 0-15,0 0-11 16,0 0-8-1,0 0 0-15,0 0-10 0,0 0-6 16,0 0 6-16,0 0 2 16,0 0 5-16,0 0 3 15,0 0 1-15,0 0 1 16,0 0-2-16,0 0 5 16,0 0-4-16,0 0 3 15,0 0-4-15,0 0 3 16,0 0-1-16,0 0 2 0,0 0-2 15,0 0-1 1,0 0-1-16,0 0 0 0,0 0 0 16,0 0-3-1,0 0 3-15,0 0-8 16,0 0 1-16,-2 0-5 0,1 0 2 16,-1 2-1-16,-4-2-23 15,-7 2-38-15,-8 0-36 16,-6-2-100-16,-2 0-169 15</inkml:trace>
  <inkml:trace contextRef="#ctx0" brushRef="#br0" timeOffset="7997.73">1585 11826 281 0,'0'0'65'0,"0"0"-33"16,0 0-16-16,0 0 12 16,0 0 35-16,0 0 14 15,-32-19 7-15,24 13 3 16,-3 2-14-16,-4 2-19 15,-3 1-12-15,-4 1 8 16,4 0-19-16,-3 0-17 16,6 0 9-16,6 1-12 0,5 1 3 15,2-2 3-15,2 0-1 16,0 0-5-16,0 0 3 16,0 0-3-16,0 0-9 15,9 0-1-15,12 0 11 16,10 0 16-16,5 0 9 15,3 0-5-15,3 0-12 16,-5-5-13-16,-1 0 6 16,-3 1 1-16,-6-1-6 15,-8 3-7-15,-7 1 1 16,-3 1-2-16,-6 0 0 16,-1 0-2-16,-2 0 2 0,0 0-4 15,0 0-8-15,0 0-7 16,0 0-6-16,0 0-11 15,0 0-15 1,0 0-23-16,0 0-63 0,2 0-71 16,1-11-149-16</inkml:trace>
  <inkml:trace contextRef="#ctx0" brushRef="#br0" timeOffset="8347.7">1649 11644 466 0,'0'0'271'0,"0"0"-161"15,0 0-85-15,0 0-19 16,0 0 29-16,0 0 29 16,-6 0 5-16,6 0-11 15,0 0-30-15,0 0-16 16,0 0-7-16,0 21-2 15,-1 15 11-15,-7 10 1 16,-4 4-2-16,-3 0 1 16,2-1 4-16,-5-5-7 15,6-2 5-15,3-10 2 16,0-7-2-16,6-13-11 0,3-7-3 16,0-2-2-1,0-3-5-15,0 0-15 0,0 2-22 16,0-2-39-16,0 1-87 15,5 1-113-15,6 2-52 16</inkml:trace>
  <inkml:trace contextRef="#ctx0" brushRef="#br0" timeOffset="9046.41">1377 13064 374 0,'0'0'60'0,"0"0"-53"16,0 0-6-16,0 0 3 16,0 0 59-16,0 0 41 15,-21 1-43-15,21-1-23 16,0 0-1-16,0 0 14 15,0 0-8-15,0 1-7 16,0 1-18-16,0 2-8 16,15 2 1-16,8-1 19 0,17-2-4 15,2-3 1-15,7 0-4 16,-4 0-18-16,-3-1 3 16,-2-5 6-16,-10 4 16 15,-9-2-7-15,-5 3-12 16,-5 0-7-16,-1 1-3 15,0 0 2-15,-2 0-1 16,2 0-1-16,-2 0-1 16,-5 0 0-16,0 0-1 15,-3 0-6-15,0 0-21 16,3 0-42-16,-3 0-85 16,0-7-75-16,0-4-88 15</inkml:trace>
  <inkml:trace contextRef="#ctx0" brushRef="#br0" timeOffset="9403.46">1680 12872 443 0,'0'0'274'0,"0"0"-166"15,0 0-81-15,0 0-27 16,0 0 13-16,0 0 39 0,-1-4 16 15,-4 18-11 1,1 7-12-16,1 6-15 16,0 1-4-16,0-2-13 15,3 2 3-15,0 1-6 0,0 1-3 16,0-4-2-16,-3-1 1 16,0-1 1-16,0-5 0 15,-2-3-1-15,4-8 0 16,-2-2-4-16,2-4-1 15,1-2 0-15,0 2-1 16,0-2-2-16,0 0-7 16,0 0-15-16,0 0-35 15,0 4-46-15,0 4-48 16,0 0-54-16,0 1-119 16</inkml:trace>
  <inkml:trace contextRef="#ctx0" brushRef="#br0" timeOffset="10109.39">1306 14224 293 0,'0'0'187'16,"0"0"-91"-16,0 0-48 16,0 0-16-16,0 0-6 15,0 0 21-15,48-16 28 16,-20 13-10-16,3 2-9 0,4 1-11 15,2 0 11 1,6 0-8-16,5 0 5 0,6 0-18 16,2 0-15-16,-4-2-19 15,-2-3-1-15,-4-3 0 16,-7 1 0-16,-5-3 0 16,-7 4 1-16,-8 2-1 15,-10 1 0-15,-4 3-12 16,-5 0-6-16,0 0-10 15,0 0-32-15,0 0-79 16,0 0-43-16,-11 0-70 16</inkml:trace>
  <inkml:trace contextRef="#ctx0" brushRef="#br0" timeOffset="10500.34">1776 13984 429 0,'0'0'98'0,"0"0"-44"16,0 0-5-16,0 0 35 16,0 0 30-16,0 0-4 15,3 43-16-15,-2-17 3 16,1 1-39-16,-2 2-28 15,0 2-11-15,0 1-3 0,0 4-3 16,-2 0 1-16,-8-2 1 16,-2 0-2-16,3-3-3 15,0-1 4-15,-1-5-3 16,4-5-11-16,1-4 4 16,2-7-4-16,0-3 0 15,3-3-2-15,-3-2-7 16,3-1-13-16,0 2-13 15,0 1-17-15,0 3-29 16,0 1-49-16,0 1-46 16,0 0-94-16,0 1-47 15</inkml:trace>
  <inkml:trace contextRef="#ctx0" brushRef="#br0" timeOffset="11394.21">1422 15271 535 0,'0'0'78'15,"0"0"-78"-15,0 0-3 16,0 0 3-16,0 0 10 16,0 0 18-16,0-22 21 15,9 14 10-15,5 0-1 16,-1-2 12-16,8-1-14 16,10-2 10-16,7-3-10 15,12 1-7-15,10-4 0 16,12 0 2-16,8-3-8 15,8-2-1-15,6 1-11 0,8-3-3 16,1 0-5 0,7 3 4-16,14-2-2 0,7-1 1 15,11 0 18-15,5 0-24 16,-3 2 2-16,-2 1-2 16,-4 6-15-16,-10 3-2 15,-14 6-1-15,-7 8 0 16,-11 0 8-16,-11 0 15 15,-14 2-13-15,-17 8-12 16,-17-1 0-16,-11-2-1 16,-13 1 0-16,-7-7-2 15,-4 2 3-15,-2-1 0 16,0-1 1-16,0 0 0 16,0 2-1-16,0 2 2 0,0 0-2 15,-6 0-2-15,1-2-1 16,2-2-9-1,2-1-18-15,-2 0-27 0,-5 0-8 16,-8-5-30-16,-5-9-94 16,-3-1-25-16,-3 1-62 15,-3 4 13-15,-1 2-132 16</inkml:trace>
  <inkml:trace contextRef="#ctx0" brushRef="#br0" timeOffset="12772.77">1973 15791 180 0,'0'0'96'0,"0"0"-21"16,0 0-34-16,0 0-3 0,-22-80 7 15,22 57 14-15,0 8 20 16,0 4 3-16,0 8 39 15,0 0 13-15,0 3-12 16,-2-1-5-16,-1 0-44 16,3-1-22-16,0 0-13 15,0 2-13-15,0-1-15 16,0 1-2-16,0 0-2 16,0 0 0-16,0 0 0 15,0 0 4-15,-3 0 7 16,3 0-4-16,0 0-2 15,0 0 0-15,-3 6-3 0,0 19-4 16,-2 11 3-16,-2 14 2 16,-3 5-7-16,1 3 5 15,1 0 0-15,2-5 4 16,2-6-9-16,4-10 7 16,0-9-9-16,0-6-1 15,0-6 0-15,0-4 0 16,4-4-2-16,-4-4-4 15,3-1-3-15,-3-2-1 16,0 1-8-16,0-1-11 16,0-1-25-16,0 0-47 15,0 0-84-15,6 0-60 16,2-10-181-16</inkml:trace>
  <inkml:trace contextRef="#ctx0" brushRef="#br0" timeOffset="13739.89">2447 15658 137 0,'0'0'171'0,"0"0"-79"16,0 0-25-16,0 0-8 15,0 0 35-15,0 0 1 16,0-15-5-16,-4 13-25 15,-2 1-18-15,-3 0-6 16,-6-1 4-16,0 1-2 16,-4 1-22-16,-1 0-13 15,2 0-4-15,0 0 16 16,0 0-15-16,-2 7 6 16,0 0 5-16,4 1 3 0,1-1 4 15,-3 1 6-15,7-1-9 16,0 4 2-16,-1 6-11 15,-2 4-5-15,2 4-5 16,2 1-1-16,0 2 1 16,2 1 7-16,5-5-5 15,0-5-3-15,3-1 0 16,0-5 4-16,0-4-3 16,0-2-1-16,3-1 0 15,10-3 0-15,-1-1 0 16,2-2-2-16,4 0 2 15,2 0 0-15,0-8 1 0,5-6 2 16,-4-2-1-16,3-1 0 16,-3 2 3-16,-2 1-4 15,-4 0-1-15,3 1 0 16,-3-2 0-16,1 1-1 16,-2-4 0-16,-2-1 0 15,-3-1 0-15,-5 2-3 16,-1-1 2-16,-3 2-1 15,0 6 6-15,0 3-3 16,0 5 3-16,0 3 7 16,0 0-4-16,0 0 1 15,0 0 4-15,0 0-1 16,0 0 1-16,0 5-3 16,0 8 1-16,-6 6-1 15,-3 6 0-15,2 3-1 0,-2 4 9 16,0 4-7-16,1 4 0 15,-2 3 0-15,1 2-1 16,3-3-3-16,0-2 2 16,3-6 0-16,0-6-6 15,3-2-1-15,0-7 0 16,0-4 0-16,0-3 0 16,0-6-4-16,0-2-2 15,0-4-8-15,0 0-9 16,0 0-6-16,0 0-5 0,0 0-32 15,0-2-71 1,0-17-36-16,6-1-38 0,8-4-94 16</inkml:trace>
  <inkml:trace contextRef="#ctx0" brushRef="#br0" timeOffset="14948.11">3047 15677 368 0,'0'0'235'15,"0"0"-152"-15,0 0-67 16,0 0-6-16,0 0 72 16,0 0 20-16,3-3-25 15,-3 3-23-15,0-1-7 16,0 1 12-16,-6 0 7 15,-12 0-22-15,-10 0-32 0,-1 0 5 16,-9 3-3-16,-4 4 3 16,-3 0-8-16,0 1-8 15,5-1 5-15,4 2 1 16,12-5 8-16,5 1 12 16,11-3-19-16,4-2-6 15,2 2-2-15,2-2 0 16,0 0 0-16,0 0 1 15,0 0-1-15,0 0 3 16,-1 4-3-16,-1 0 2 16,-2 2-3-16,1 4 3 15,0-2-2-15,2 1 0 16,-1 4-1-16,-1 2-1 16,2-1 2-16,-2 0 0 15,-2-1 8-15,5-2-6 16,-3-3 6-16,0-3-3 15,3-1-1-15,0-1-2 0,-4 0 0 16,4-1-2-16,0 2 0 16,0-2-2-16,0-2 1 15,0 0-1-15,0 0-10 16,0 0-3-16,0 0 5 16,10 0 4-16,5 0 3 15,0-5 1-15,0 3 1 16,1-2 0-16,-2 1 1 0,5 0 0 15,3 0 1 1,1 0-1-16,10 1 0 0,-2 0 0 16,2 2 0-1,-3 0 0-15,-6 0-2 0,-2 2 0 16,-3 7 0-16,-1 2 2 16,-3 4 0-16,-1-2 1 15,-5 1 0-15,-2 0 0 16,-3 2 0-16,-4 1 8 15,0 3 3-15,0 1 6 16,0 1-3-16,-11 0 4 16,-6-1 0-16,1 2-2 15,-2-4 0-15,0-3-8 16,4-1-8-16,-3-5 5 16,-3-1-1-16,-1-2 2 0,-3-2-1 15,-1-4 5 1,0-1-1-16,-1 0-9 0,-1 0 9 15,2-4-9-15,4-4-1 16,8 1 0-16,0 0-2 16,8 3 2-16,0 0-2 15,2 1 2-15,3 3-3 16,-1-1 1-16,1 1 2 16,0 0-3-16,0 0-4 15,0 0 1-15,0 0-1 16,0 0 1-16,0 0-1 15,0 0 0-15,0 0 2 0,0 0 2 16,0 0-1-16,0 0-2 16,0 0 1-16,0 0-4 15,0 0-6-15,0 0 0 16,0 0-4-16,0 0-5 16,0 0-21-16,0 0-56 15,6 10-58-15,0 5-66 16,-4 5-261-16</inkml:trace>
  <inkml:trace contextRef="#ctx0" brushRef="#br0" timeOffset="22620.33">13579 13040 116 0,'0'0'233'15,"0"0"-119"-15,0 0-41 16,0 0-28-16,0 0-3 15,0 0 12-15,0 0 10 16,3 4-11-16,-3-2-9 16,0-2 4-16,0 0 4 15,0 0 4-15,0 0 12 16,0 0-3-16,0 0-9 16,0 0-12-16,-10 1-11 0,-4 0-18 15,-4 3 0-15,-2-3-4 16,2 1 5-16,2 1 3 15,-3-2-5-15,-4 1 1 16,-5-1-3-16,-5 2 1 16,-6 1 4-16,-1 4 0 15,-6-2 0-15,-9 2-8 16,-5 3-5-16,-4-1 0 16,1-2-4-16,8 0 9 15,6-4 8-15,1 0-13 16,-1-3-4-16,-5-1 0 15,-1 0 3-15,-5 0 4 0,-1 0-2 16,-2-4 1-16,-1-1-5 16,1-1 3-16,1 2-1 15,2 1 3-15,2 0-1 16,3 1-4-16,4 2 0 16,3 0-1-16,1 0 0 15,-1 0 4-15,-3 0-6 16,-1 0 4-16,-2 0-1 15,2 0-1-15,4 0 2 16,6 0 3-16,5 0-4 16,-1 0 3-16,1-1-1 15,2 1-3-15,-3 0 1 0,2 0 4 16,2 0-5 0,1 0 1-16,-2 0-2 15,6 0 1-15,5 0-2 0,4 0 4 16,3-1-5-16,0 1 2 15,1-2 1-15,1 1 1 16,-1-1-1-16,1 1 0 16,-1-2 0-16,-1 1 0 15,-5 1 0-15,-3-2 0 16,-4 1 0-16,2 0 0 16,0-1 0-16,0 0 0 15,2 3-2-15,1-4 2 16,5 2 2-16,1 0-1 15,10 0 0-15,1 2-2 16,0 0 2-16,2 0 0 0,-1-1-1 16,0 1 1-1,-3-1-2-15,3-1 2 0,0 2-2 16,2 0 1-16,1 0 0 16,0 0-1-16,1-1 0 15,2-1 1-15,-1 2 1 16,1 0-1-16,0 0 1 15,-2 0-1-15,2 0 3 16,0 0-3-16,-1-1 0 16,-6 1-1-16,-1 0 1 15,-1 0 0-15,-3 0 0 16,5 0 1-16,1 0-1 16,1 0 0-16,2 0 0 0,-4 0 0 15,4 0 0-15,-5-1 1 16,-1-1-1-16,-2 1 0 15,-3-1-1-15,3 2 1 16,0-1 0-16,2 1 1 16,3 0-1-16,1 0 0 15,2 0 0-15,0 0 0 16,0 0 0-16,0 0-1 16,0 0 1-16,0 0 0 15,-3 0 0-15,2 0 0 16,-2 0 0-16,0 0 0 15,3 0 1-15,2 0-1 16,-1 0 0-16,2 0 1 16,0 0-1-16,0 0 1 15,0 0-1-15,0 0 0 0,0 0 0 16,0 0 0-16,0 0 0 16,0 0 0-16,0 0 0 15,0 0 0-15,0 0 0 16,0 0 1-16,0 0-1 15,0 0 1-15,0 0 1 16,0 0-2-16,0 6 2 16,0 13 0-16,-1 6 1 15,-3 4 2-15,0 2-3 16,1 0-1-16,-2 3 3 0,1-2 1 16,1 0-2-1,1-2 2-15,1-1-3 0,1-2 2 16,0 1 0-16,0-3 3 15,0-1-5-15,0 2 6 16,0-3-6-16,0 3 1 16,0-2 1-16,0 0-4 15,1-2 0-15,3 0 0 16,0-2 2-16,-1 2-2 16,-2-2 0-16,1 0 2 15,-1-2-1-15,1-1-1 16,-1-2 1-16,-1 1-1 0,0-2 1 15,0 0-1 1,0-1 1-16,0-5-1 0,0 0 0 16,0-4 0-16,0-1 0 15,0-2 0-15,0 0 0 16,0 1 0-16,0-1 0 16,0 2 2-16,0 2 0 15,0-3 1-15,0 1-3 16,0-1 2-16,0 0-1 15,0-2 0-15,0 3-1 16,0 1 1-16,0 2-1 16,0-1 0-16,0 2 1 15,0 1-3-15,-1 0 2 16,1-1-1-16,0 0 1 16,-2-2 2-16,2-2-2 0,-1-1 1 15,-1-2-1-15,1 1 3 16,-1 0-2-16,1 1 0 15,-3 4 1-15,0-1-1 16,0 1 1-16,0 0 0 16,1-1-1-16,1-3-1 15,1 0 1-15,-2 1 0 16,0 0 0-16,-6 0 0 16,-3 1 1-16,-4 2-2 15,-6 0 0-15,-1 2 2 16,-3-2-1-16,1 0-1 15,2-1 0-15,1-2 0 0,0-2 1 16,0-1-1-16,-2 0 1 16,-2 0 0-16,-1 0-1 15,-3 0 1-15,1-5-1 16,2 1 0-16,2-1 0 16,3 2 1-16,3-1-2 15,0 0 2-15,4 3-2 16,-3 0-4-16,6-3 3 15,-3 4 1-15,2-2 1 16,-5-1-4-16,-2 1 0 16,0-2-6-16,-1 2 5 15,4 1 5-15,2 0-2 16,6 1 0-16,3 0 1 0,5 0-4 16,-1 0-1-1,2 0-12-15,0 0-11 0,0 0-6 16,0 0-14-16,0-2-9 15,0-2-22-15,5-2-83 16,16-5-43-16,10-3-68 16,3 2-69-16</inkml:trace>
  <inkml:trace contextRef="#ctx0" brushRef="#br0" timeOffset="23638.81">11084 13536 277 0,'0'0'93'15,"0"0"-67"-15,0 0-18 16,0 0-2-16,0 0 53 16,0 0 83-16,0 0-23 15,0-5-24-15,0 5-13 16,0 0-11-16,0 0-11 16,0 0-11-16,0 0-6 15,0 0-18-15,0 0-12 16,0 0-6-16,0 8 5 0,0 6 9 15,-3 6 9 1,-2 3-1-16,-2 2 1 16,-5 4-7-16,3 1 3 15,0 4-5-15,-3-4 1 0,6 1-7 16,2-3-5-16,2-1-8 16,2-3-2-16,0-1 0 15,0-3 0-15,5-1 0 16,-1-2-2-16,1-4-1 15,-2-1-6-15,-2-5-8 16,2-1-6-16,0 0-24 16,0 0-61-16,3-4-75 15,3 0-111-15,4-2-57 16</inkml:trace>
  <inkml:trace contextRef="#ctx0" brushRef="#br0" timeOffset="24360.76">11634 13740 476 0,'0'0'221'16,"0"0"-179"-16,0 0-36 15,0 0-6-15,0 0 27 0,0 0 28 16,-44-49-4-16,35 44-12 16,-5-4-7-16,-3 1 10 15,-6 1 6-15,-4-2-3 16,-3 3-8-16,-1 0-10 16,-3 4-10-16,4-2-2 15,6 4-1-15,0 0 2 16,5 0 2-16,2 0 0 15,0 6-2-15,1 8 1 16,3 4 2-16,1 6-6 16,0 3-4-16,6 0 2 15,2 0-1-15,4-3-7 16,0-4 0-16,3-1-3 0,13-6 3 16,1-2-3-1,3-5 0-15,2-3-1 0,0-3 1 16,2 0 0-16,1-3-1 15,2-13 2-15,0-3-1 16,-1-7 0-16,3-1 0 16,-1-1 0-16,-1 3 0 15,-3 5 0-15,-8 6-1 16,-7 8 1-16,-6 5 0 16,-1 1 1-16,-2 0-1 15,0 0 4-15,0 0 10 16,0 4-1-16,-8 13 2 0,-7 7-7 15,-1 6 1 1,-3 2 3-16,2 4 0 0,-1 1-2 16,5 0 3-16,-2 1-8 15,6-2 2-15,3-4-4 16,3 0 0-16,0-4-3 16,2-4 0-16,1-5-6 15,0-5-5-15,0-6-13 16,0-2-9-16,0-4-24 15,0-2-50-15,13-2-66 16,8-18-80-16,1-7-85 16</inkml:trace>
  <inkml:trace contextRef="#ctx0" brushRef="#br0" timeOffset="25072.06">12218 13751 274 0,'0'0'298'15,"0"0"-243"-15,0 0-50 16,0 0-3-16,0 0 14 15,0 0 111-15,18-4 1 0,-18 4-39 16,0 0-12-16,0 0 15 16,0 0-25-16,-14 0-24 15,-5 0-23-15,-5 0-9 16,-4 0 2-16,-2 0-11 16,0-1 20-16,0 1-7 15,0 0-5-15,0 0 2 16,4 0-5-16,2 0 11 15,6 0-9-15,2 2-5 16,3-1 2-16,2 2-4 16,2 0-2-16,-1 3 1 15,2 1 3-15,2 2-2 16,-2 3-2-16,1 2 3 0,2 3 0 16,0 2-1-16,2-3-1 15,1 1 1-15,2-3 2 16,0-1-4-16,0-3 1 15,0-1 0-15,0-3-1 16,0 0-2-16,5-2 0 16,6 1-1-16,6-3-3 15,4-2 4-15,7 0 1 16,3 0-4-16,4 0 5 16,2 0-5-16,-3 0 3 15,-1 0 0-15,-3 9 0 16,-3 3 2-16,-5 7 0 15,-4 3 0-15,-8 4-4 16,-3 4 4-16,-7 0 3 0,0 0-3 16,-13 1 1-1,-15-4-1-15,-13-2 2 0,-6-6-2 16,-8-6 0-16,-5-6-8 16,-1-4-11-16,0-3-26 15,1-9-74-15,4-17-112 16,3-3-152-16</inkml:trace>
  <inkml:trace contextRef="#ctx0" brushRef="#br0" timeOffset="25761.86">9740 13311 285 0,'0'0'0'16,"0"0"-15"-16,0 0-49 16,0 0 64-16,0 0 64 15,0 0 49-15,-21-26-8 16,21 25-24-16,-2 1-7 0,2 0 10 16,-1 0 22-16,-1 0 9 15,0 0-31-15,2 0-3 16,0 0-14-16,0 0-13 15,0 0-11-15,0 3-14 16,-2 17-6-16,1 7 4 16,-1 11-8-16,1-1 4 15,-2 3-5-15,1 1-3 16,-3 0-4-16,-1 1 0 16,-1-4-1-16,-3-2-8 15,-1-3-1-15,2-7-1 16,2-8 0-16,2-3-6 0,2-8-7 15,0-2-9 1,2-3-11-16,1-2-25 0,0 0-65 16,6-5-109-16,18-17-83 15,5-5-141-15</inkml:trace>
  <inkml:trace contextRef="#ctx0" brushRef="#br0" timeOffset="26834.38">10259 13394 387 0,'0'0'247'16,"0"0"-96"-16,0 0-133 15,0 0-17-15,0 0 6 16,0 0 46-16,3-7 26 15,-3 6-35-15,0 1-9 16,2 0-9-16,-1 0-2 16,-1 0-7-16,4 0 1 15,-2-2-5-15,2 2-2 16,3 0 0-16,0-1-4 16,-1-1 0-16,-2 1-6 15,-1-1 3-15,-1 2-4 16,-2 0 5-16,1 0-3 15,2-1 0-15,6-2-2 0,6-1 1 16,3 0 2-16,0 0-2 16,-5 0 0-16,-3 2-2 15,-6 2 2-15,-3 0-1 16,-1 0 9-16,0 0 9 16,0 0 21-16,0 0 5 15,0 0-13-15,-12 0-2 16,-3 0-26-16,-4 0 1 15,-3 4 1 1,-2 0-1-16,-3-2-4 0,-3-2 1 16,-1 4 1-16,-2-4 3 15,1 0-4-15,3 0 0 16,2 0 0-16,5 0-1 0,5 0 3 16,1 0-3-16,4-1 2 15,1-2-1-15,5 1 1 16,3 2 0-16,3-2 6 15,-1 2-6-15,1 0 2 16,0 0-3-16,0 0-1 16,0 0 0-16,0 0 0 15,0 0-1-15,0 0-1 16,-2 0 4-16,2 0 1 16,-4 0 0-16,-2 2-1 15,-4 11 2-15,0 4-1 16,3 0 2-16,1 2-1 0,0 0-1 15,3 0 0-15,2-4 0 16,-2-1-2-16,1-3 0 16,1-1-1-1,1-1 0-15,0-2 0 0,0 0-1 16,0-3-1-16,0 0 2 16,0-1 0-16,3-2 0 15,3 1-2 1,7-1 0-16,4-1 1 0,6 2 1 15,4-1 3-15,4 1-3 16,-1 1 2-16,0 2-1 16,0 3 2-16,0 2-1 15,-2 1-2-15,0 1-3 16,-2-2 3-16,-5 0 0 16,-5-3 0-16,-4 0 0 0,-4 1 1 15,-7 4-1-15,-1 6 0 16,0 4 7-16,-3 7 2 15,-13-1 3-15,-5 0-4 16,-4-1 0-16,-2-3-3 16,-5-2 1-16,-5-3 4 15,-3-5-7-15,-1-7-6 16,1-7 1-16,3 0-3 16,4-16-17-16,5-9-2 15,5-4-17-15,10-3-56 16,8 3-39-16,5 4-81 15,0 5-144-15</inkml:trace>
  <inkml:trace contextRef="#ctx0" brushRef="#br0" timeOffset="28745.89">11354 12110 174 0,'0'0'154'0,"0"0"-9"16,0 0-28-16,0 0-33 15,0 0-18-15,0 0-3 16,0-8 0-16,0 8 2 15,0-2-6-15,0 2-4 0,0-2 3 16,0 1 1-16,0 1-9 16,0 0-5-16,0 0-13 15,0 0-8-15,0 0-6 16,0 0 1-16,0 0-14 16,0 0 3-16,0 0-6 15,0 0-2-15,0 0 2 16,0 0 2-16,0 13 3 15,0 8 4-15,0 6-1 16,-5 2 2-16,-3-2-2 16,2 5-4-16,0 1 5 15,1 2-5-15,2-1 3 16,2 1-2-16,1-3-4 0,0-1-1 16,0-3-1-16,0-2 4 15,0-7-4 1,4-2 1-16,-2-3 1 0,-1 0 3 15,-1-1-5-15,0 3 2 16,0-1-1-16,0 2-2 16,0-3 4-16,0-4-4 15,2-1 0-15,-1-7-3 16,1 2 3-16,-2-4 0 16,0 0-1-16,0 0-5 15,0 0 1-15,0 0-2 16,0 0 3-16,0 0-9 15,0 0-3-15,0 0-9 16,0 0-16-16,0 0-84 0,0 0-140 16,0 2-201-16</inkml:trace>
  <inkml:trace contextRef="#ctx0" brushRef="#br0" timeOffset="30081.66">11076 14377 355 0,'0'0'113'15,"0"0"-11"-15,0 0-19 16,0 0-7-16,0 0 0 15,0 0-16-15,-1-9 6 0,-1 9-20 16,2 0-8-16,-1 0 2 16,1 4-1-16,0 3 2 15,0 5-10-15,0 8 7 16,0 6-1-16,0 3-8 16,0 2-9-16,0-1-11 15,0 1 5-15,0 0 3 16,0 2 3-16,0-3-6 15,0 1 2-15,0-2-4 16,0 0-6-16,0 0 2 16,0-2-4-16,-3-2 2 15,0-7-4-15,2-4-2 32,1-6-3-32,0-4-11 0,0-4-27 0,0 0-31 0,1 0-55 15,14-4-40-15,2-14-5 16,5-3 9-16,0 0-122 15</inkml:trace>
  <inkml:trace contextRef="#ctx0" brushRef="#br0" timeOffset="31090.16">11718 14486 299 0,'0'0'110'16,"0"0"-84"-16,0 0-22 15,0 0-2-15,0 0 25 16,0 0 73-16,30-17 17 16,-30 17 4-16,0 0-12 0,0 0-26 15,0 0-5 1,0 0-20-16,-8 0-21 0,-2 0-19 16,1 0 0-16,-3 0 1 15,-1 0-1-15,-7 0-3 16,-1 0-4-16,-6-3 6 15,-1-1-3-15,-2 0 0 16,0 1-7-16,4 0 10 16,-1 2-8-16,0-1-8 15,3 2-1-15,3 0 0 16,-1 0-1-16,1 0 1 16,4 0 0-16,1 0 1 15,7 0 1-15,5 2-1 16,1-2-1-16,3 0 0 15,0 1 0-15,0-1 2 0,0 0-4 16,0 0 2-16,0 0-1 16,0 0 1-16,0 0 2 15,0 3 0-15,0 4 2 16,0 2-4-16,0 3 7 16,0-2-6-16,0 3-1 15,0-1 3-15,-3 6-3 16,1-1 5-16,-1 3 2 15,3 0 3-15,-3-1-8 16,3-4 6-16,0-1-6 16,0-3 3-16,0-2-5 15,0-4-1-15,3 0 0 16,0-4 0-16,2 2-1 0,-2-3-1 16,1 2 2-16,1-2-5 15,4 0 4-15,8 0-8 16,7 0 5-16,5-2 4 15,2-2-1-15,0 1-6 16,1 1 5-16,-3 2 3 16,3 0 2-16,-2 5-2 15,-1 8-1-15,0 0 1 16,-7 4-1-16,-1-4 1 16,-7 3 0-16,0-1 1 15,-6-3-1-15,-4 1-4 16,-2 0 2-16,-2-1 2 15,0 2 1-15,-9 3 8 16,-12 0 3-16,-6-1-5 0,-7 0 3 16,-2-2-4-16,-1-3-4 15,-1-1 0-15,2-4-2 16,1-2-3-16,-4-4-19 16,2 0-12-16,-4-11-35 15,0-12-73-15,5-8-41 16,3-7-116-16,6 1-234 15</inkml:trace>
  <inkml:trace contextRef="#ctx0" brushRef="#br0" timeOffset="31552.76">10568 14205 499 0,'0'0'166'15,"0"0"-104"-15,0 0-62 16,0 0-2-16,0 0 2 16,0 0 46-16,-17 0 22 15,17 0-11-15,0 0-38 16,5 0-9-16,17 0-3 15,11-6 18-15,10 0 2 16,9-3-16-16,1 3 4 16,2 4-7-16,-7 2 4 15,-11 0 0-15,-6 0-10 0,-13 0-2 16,-7 0-17-16,-8 2-71 16,-3 4-91-16,0 1-92 15</inkml:trace>
  <inkml:trace contextRef="#ctx0" brushRef="#br0" timeOffset="32142.85">10302 15041 667 0,'0'0'120'0,"0"0"-44"0,0 0-76 16,0 0-86-16,0 0 54 15,0 0 32-15,89 20 1 16,-31-16 31-16,17 2 3 15,18-4-1-15,18-1 10 16,27 2 5-16,28-3 30 16,29 2 5-16,21 3 22 15,17 1-48-15,9-2-26 16,-3 4-21-16,1 0-4 16,-13 2-5-16,-13 1-1 15,-12 1 0-15,-23 0-2 16,-15-2 2-16,-21-2 0 15,-19 2-1-15,-18-6-2 0,-23 0-7 16,-14 3-33-16,-22-1-30 16,-19 2-49-16,-12 3-28 15,-16 4-48-15,-4 1-125 16</inkml:trace>
  <inkml:trace contextRef="#ctx0" brushRef="#br0" timeOffset="33471">11433 15523 219 0,'0'0'49'16,"0"0"35"-16,0 0-12 0,0 0 5 16,0 0 53-16,0 0 10 15,19-36 8-15,-17 36-64 16,-2 0-46-16,0 0-20 15,0 0-2-15,0 0-4 16,0 0-4-16,0 0 0 16,0 0 8-16,0 0 8 15,0 10 13-15,0 8-2 16,0 3 3-16,-3 3-14 16,-13-1-6-16,-4-1 4 15,-8 2-7-15,-5-1-7 16,-9-2-6-16,-1-4 2 15,4-2-3-15,6-5-1 0,9-2 0 16,10-6 0-16,9-2-6 16,4 0 5-16,1 0 1 15,0 0-2-15,0 0 0 16,16 0 2-16,9 0 1 16,8-7-1-16,6 1 1 15,1 0-1-15,5 2 8 16,0 0-7-16,4 0 0 15,0-2 5-15,3-1-3 16,1 0-1-16,-7 1-2 16,-6 3 0-16,-11 0 0 15,-8 3-1-15,-10 0 1 0,-5 0 2 16,-3 0-1-16,-3 0 2 16,0 0-1-16,0 0-2 15,0 6 9 1,0-1-4-16,0-1 0 0,0-4 4 15,0 0-3-15,0 0-6 16,0 0-2-16,0 0-2 16,0-3-12-16,0-13 9 15,2-12 7-15,2-5 1 16,1-4 0-16,-1 1-1 16,1 5-1-16,-1 6 0 15,-2 9 2-15,-1 5-1 16,-1 6 0-16,0 5 1 15,0 0 2-15,0 0-1 16,0 0-1-16,0 0 1 0,0 0-2 16,0 0 1-16,0 0-1 15,0 4 0-15,0 11 1 16,0 9 3-16,0 6 3 16,0 4-3-16,0 4 4 15,0 2 0-15,0 4-4 16,0-1-1-16,-5 3 2 15,1-2-4-15,3-5 3 16,-1 3-4-16,-1-4 0 16,-1-3 1-16,-2-2 0 15,0-6 1-15,-1-6-1 16,2-5-1-16,1-6 1 0,-1-5-1 16,5-2 0-16,0-3-10 15,0 0-30-15,0-8-40 16,9-14-77-16,10-9 5 15,-2 0-88-15,-4 3-142 16</inkml:trace>
  <inkml:trace contextRef="#ctx0" brushRef="#br0" timeOffset="34252.76">12142 14524 255 0,'0'0'75'0,"0"0"-72"16,0 0-2-16,0 0-1 0,0 0 9 16,0 0 54-16,16-47 52 15,-16 47-4-15,0 0-17 16,0 0-3-16,0 0-8 16,0 0-17-16,0 0-11 15,0 6-9-15,0 16 5 16,-6 12-3-16,-6 12-1 15,2 8 6-15,-1 4-9 16,-2-1-20-16,1-4-11 16,0-6-6-16,3-10-7 0,2-5 3 15,0-9-3 1,5-4-1-16,-3-8 1 0,4-3 1 16,1-5-1-16,-2-2-1 15,2-1 0-15,0 0-16 16,0 0-21-16,0 0-30 15,0 0-48-15,0-1-26 16,2-10 6-16,11-4-18 16,-1-1-75-16,1 4-164 15</inkml:trace>
  <inkml:trace contextRef="#ctx0" brushRef="#br0" timeOffset="35339.93">12358 14815 334 0,'0'0'253'0,"0"0"-95"15,0 0-101-15,0 0-50 16,0 0 4-16,0 0 37 16,-103 69 27-16,73-48-21 15,-1 3 3-15,3-2-2 16,-1-2-14-16,6-3 0 15,6-3-6-15,5-1-24 16,0-3-11-16,5-2 2 16,2-4-2-16,1-2 1 15,2 0-1-15,2-2 0 0,-3 0-7 16,3 0 3 0,-1 0 3-16,1 0 0 0,0 0 1 15,-2 0 0-15,2 0 2 16,-3 0 5-16,0-4-5 15,-3 0 1-15,2-5-3 16,-1-4 0-16,2-1-2 16,-1-4-7-16,3-5-8 15,-2 0-2-15,0-2-1 16,-2 4 12-16,-3 4 4 16,1 5 4-16,-3 1 0 15,1 4 5-15,-2 3 4 16,1 1 4-16,4 0-6 15,3 2-4-15,1-1 2 16,2 2-5-16,0 0-8 16,0 0-5-16,5 0 6 15,7 0 7-15,1 0 1 0,-1 0 0 16,-2 0 3-16,2 0-3 16,2 3 6-16,5 1-4 15,7 2 2-15,3-3-3 16,3-3-2-16,-1 0 0 15,-4 0 2-15,-6 0-2 16,-6 0 0-16,-8 0 0 16,-2 0 1-16,-4 0-1 15,-1 0 4-15,0 0-1 16,0 0-3-16,0 0 0 0,0 0-1 16,0 0 1-16,0 0 0 15,0 0-1-15,0 0 1 16,0 0 0-16,0 0 1 15,0 0-1-15,0 0-1 16,0 0 1-16,0 0 0 16,0 0 0-16,0 0 2 15,0 0 0-15,0 0 1 16,0 0 2-16,-10 6 14 16,-11 7-17-16,-7 2-2 15,-4 1 0-15,3-1 1 16,4-5 1-16,5-1 2 15,3-3-2-15,8-3-2 16,3 0 1-16,6-3 8 0,0 0-9 16,0 0-8-16,0 0-14 15,5 0 3-15,14 0 16 16,9-4 3-16,4-4-1 16,1-3 1-16,-4 3-4 15,-2 2-4-15,-6 2 3 16,-4 3 5-16,-8 1 0 15,-3 0 0-15,-5 0 0 16,-1 0 2-16,0 0 4 16,0 0 6-16,0 0 6 15,0 0 6-15,-12 0-9 0,-4 5-15 16,4 1 0-16,4-3 0 16,4-2 0-16,4 0 0 15,-2 1-43-15,2-2-58 16,0 3-39-16,-1 4-72 15,-5 1-48-15</inkml:trace>
  <inkml:trace contextRef="#ctx0" brushRef="#br0" timeOffset="37188.33">11979 15662 91 0,'0'0'273'0,"0"0"-128"16,0 0-62-16,0 0-75 15,0 0-8-15,0 0 4 0,32-60 7 16,-23 54-4-16,-2 1 12 16,-3 2 11-16,-4 3 23 15,0 0 16-15,0 0 11 16,0 0-14-16,0 0-14 16,0 0-14-16,0 0-13 15,0 0-14-15,0 0-11 16,0 0 0-16,0 0-1 15,0 0-5-15,0 0 3 16,0 0 2-16,0 0 0 16,0 0-1-16,0 0 1 15,0 0-5-15,0 0-6 0,0 0-3 16,0 0 3-16,0 0 10 16,0 0 2-1,0 0 2-15,0 0 0 0,0 0-2 16,0 0 0-16,0 0-2 15,0 0 1-15,0 0 0 16,0-1-6-16,2 0 1 16,2-2-6-16,2-1 7 15,3-4 3-15,3 1 2 16,0 2-1-16,3-4-3 16,2 0 4-16,5 1 2 15,6 2-2-15,2-2 0 16,1 4 0-16,-2 0 0 15,0 1 2-15,-3 2-2 16,-4-1 3-16,-2 1 4 16,-7 1-1-16,-1 0-3 0,-3 0-3 15,-1 0 2-15,0 0-1 16,-2 0 4-16,0 0 0 16,-1 0 1-16,-1 0 2 15,1 0-5-15,1 0 2 16,-5 0-1-16,1 0 0 15,-2 0-1-15,0 0 7 16,0 0 3-16,0 0 5 16,0 0-1-16,0 0 5 15,0 0-5-15,0 0 1 16,-8 0 3-16,-4 0-14 16,-1 0 0-16,-3 0-3 0,-1 0 6 15,-4 0-5-15,-3 0-1 16,-1 0-4-16,-5 0-2 15,-1 0 2-15,0 1 0 16,-1 2 1-16,2 0 0 16,4 1 1-16,3 2-1 15,1-4 0-15,2 2 0 16,7-2-1-16,2-1 0 16,4 2-1-16,4-3 1 15,3 0 0-15,0 0-2 16,0 0 0-16,0 0-2 15,0 3 0-15,-3 1 4 16,-3 4 2-16,-2 3 5 16,-2 0-4-16,3-2 11 0,2 0-3 15,1-1-9-15,1-2-1 16,1 3 0-16,1-2 0 16,-1 2-1-16,2 0 4 15,0 3 6-15,0-1-4 16,0 3 1-16,0-1 3 15,0-1-2-15,0-4 0 16,2 1-6-16,1-3-1 16,-2 2 0-16,1-6-1 15,1 3 1-15,-2 0-1 0,2 2 0 16,2-3 0-16,-4-1 0 16,2-2-1-16,-1 1 0 15,-1-2-2-15,5 1-2 16,-3-1 4-16,1 0-1 15,3 2 2-15,-3-2 1 16,5 0 1-16,0 0-1 16,3 0-1-16,2 0-1 15,6 0 0-15,4 0 0 16,6 0-4-16,3-2 0 16,0-3 4-16,-1 2-2 15,1 0 3-15,-1 3 3 16,-3 0 0-16,0 0-2 15,-6 10 3-15,0 0-4 0,-5 2 5 16,-3-1-5-16,-2 2-1 16,0-2 1-16,-4 3 2 15,-2-2 1-15,-4 1-2 16,-3 0 3 0,0 1 7-16,0 4 0 0,0 1 3 15,-11 4-2-15,-5-1-9 16,-2 2-3-16,-2-2 9 15,-2-2-9-15,-1-6 1 16,0-3-1-16,2-4 1 16,1-4-1-16,3-3-14 15,0 0-5-15,-1-6-15 16,2-16-8-16,1-8-46 0,0 1-34 16,1-2-51-16,4 6-57 15,1 8-71-15</inkml:trace>
  <inkml:trace contextRef="#ctx0" brushRef="#br0" timeOffset="39977.63">11746 12302 358 0,'0'0'98'16,"0"0"-78"-16,0 0-20 15,0 0-9-15,0 0 9 16,0 0 32-16,0 0 25 15,56-52 14-15,-31 42-16 16,-1 3-5-16,1 0-9 16,-4 1-8-16,2 2-5 15,-3 2-7-15,-2 0-5 16,0 2 6-16,-3 0 0 16,-2 0 2-16,1 2 5 15,-2 8 6-15,-3 2-1 16,-3 2-13-16,-5 4-5 15,-1 1-1-15,0 0 7 16,-7 2-7-16,-14 2-11 16,-6-2 13-16,-2-1 2 0,-6 1-4 15,-1-1 2-15,0-4-5 16,3-4-3-16,5-4-4 16,6-2 2-16,11-3-2 15,5-2-1-15,6-1-4 16,0 0 0-16,0 0-11 15,5 0-10-15,14 2 21 16,2 3 3-16,3 1-3 16,3 8 2-16,-2 2 0 15,3 3-2-15,1 2 0 16,-4 5 1-16,2 1 0 16,-5-1-1-16,-4 0 0 15,-7-1-1-15,-7-4 1 16,-4-2 0-16,0-3 1 0,-4 1 8 15,-15-3 4-15,-3-1 6 16,-6-2-6-16,-3-5 4 16,-2-2-2-16,0-4-8 15,-2 0-4-15,0 0-1 16,5-12-2-16,8-5-1 16,4-1 0-16,9-2-2 15,6 0-14-15,-1 4-13 16,4 1-26-16,0 5-75 0,-5 4-64 15,-5 6-161 1</inkml:trace>
  <inkml:trace contextRef="#ctx0" brushRef="#br0" timeOffset="41767.53">12658 16512 594 0,'0'0'219'16,"0"0"-140"-16,0 0-68 15,0 0 7-15,0 0 15 16,0 0 2-16,0-4-10 15,0 2-12-15,-11 1-1 16,-6 1-5-16,-10 0 34 16,-10 0 0-16,-4 0-12 15,-9 0 6-15,-6 3-2 0,4-3-7 16,0 2-3 0,4-2-7-16,9 0-8 0,7 0-8 15,8 0 0-15,9-5 3 16,6 4 0-16,4-1 5 15,5 2-8-15,0 0 0 16,0-1 1-16,0 1-1 16,0 0-1-16,-1 0 1 15,1 0-2-15,-2 0-1 16,-1 4 3-16,-3 12 12 16,-1 6-4-16,-3 6 3 15,2-3-5-15,0 0 5 0,4 1-6 16,2-5-3-1,2-2-2-15,0-2 0 16,0-5 0-16,11-2-1 16,0-5 1-16,6 0-1 0,6-5-1 15,8 0-1-15,8-2 3 16,8-8-2-16,3 2 1 16,0-2-8-16,-3 6 1 15,-7 2 0-15,-4 2 6 16,-5 0-2-16,-3 9 4 15,-2 8-1-15,-5 4 3 16,-3 5-4-16,-5 2 4 16,-8 0-3-16,-5 1 3 15,0 0 4-15,-14 2 1 16,-10-1 4-16,-8 1 3 0,-4-4 0 16,-2-2 2-16,-2-4-2 15,4-6-9-15,1-8-2 16,2-7-6-16,1 0-3 15,3-12-33-15,2-11-8 16,3-4-10-16,6-2-13 16,2 0-45-16,6 1-48 15,3 3-71-15,2 3-94 16</inkml:trace>
  <inkml:trace contextRef="#ctx0" brushRef="#br0" timeOffset="42537.73">11454 16476 293 0,'0'0'153'0,"0"0"-84"16,0 0-39-16,0 0 33 16,0 0 41-16,0 0 8 15,-11-4-34-15,10 4-29 16,-1 2-10-16,-3 12 1 15,0 6-1-15,-1 6-1 16,4 3 1-16,2 4-16 16,0 1-7-16,2-5-7 15,14-2 6-15,6-7 2 16,6-6-8-16,11-11-9 16,4-3-4-16,3-13 0 15,-1-14-7-15,-6-4-11 16,-6-1-7-16,-10 0 24 0,-6 6 1 15,-5 4 4-15,-6 6 4 16,-3 6-1 0,-3 4 2-16,3 3 3 0,-3 3 13 15,0 0 3-15,0 0 3 16,0 0-4-16,0 0 3 16,0 0-8-16,0 10 4 15,0 9-6-15,-6 5-5 16,-6 6-2-16,-3 3 2 15,1 5 3-15,0 5-3 16,1 2-6-16,0 3-1 16,6 0 2-16,-1-4 2 15,2-8 5-15,2-5-4 16,-1-6-2-16,2-7-4 0,0-7-1 16,2-4-2-16,1-2 0 15,0-2 0-15,0-3-1 16,0 0-3-16,0 0-4 15,0 0-7-15,0 0-2 16,0 0-5-16,0 0-7 16,0 0-10-16,0 0-38 15,0 1-16-15,0-1-26 16,0 0-45-16,0 0-72 16,0 0-51-16</inkml:trace>
  <inkml:trace contextRef="#ctx0" brushRef="#br0" timeOffset="43406.95">10680 16274 428 0,'0'0'70'0,"0"0"-62"0,0 0-8 15,0 0 0-15,0 0 32 16,0 0 44-16,-48-15-9 16,48 12-24-16,7 1-20 15,13-1 47-15,10 0 24 16,11-3-18-16,7 0-20 16,11-4-26-16,6-3-4 15,1 2 5-15,-7 1 4 16,-8 5-9-16,-15 2 5 15,-12 3-15-15,-14 0-4 16,-5 0 1-16,-5 0 4 0,0 0 3 16,0 0 5-16,0 0-10 15,0 0 1-15,0 0-15 16,-8 0 0-16,-4 7 0 16,-4 0 0-16,-5 0 1 15,-3-1 4-15,-6 1-5 16,-4-1-1-16,-4 1 0 15,4 1 0-15,2-3 0 16,3 0-2-16,4 0 1 16,7-3 0-16,5 3 0 15,5-5 1-15,5 0 0 16,3 0 0-16,0 0 0 0,0 0-1 16,0 0-3-16,0 0 1 15,0 0-5-15,11 0 0 16,9 0 6-16,7-5 1 15,4 3 0-15,1-4 0 16,-1 0 1-16,-1 0 3 16,-5 0-3-16,-5 2 0 15,-8 2 0-15,-7 1 0 16,-3 1 1-16,-2 0 2 16,0 0 3-16,0 0-4 15,-12 0 9-15,-16 0-11 16,-8 4 0-16,-7 8-1 0,4-2 1 15,6 0 0 1,9-5 3-16,9-2-2 16,8-2-1-16,6-1-1 0,1 0-16 15,0 0-46-15,10-6-87 16,14-6-140-16,3 1-105 16</inkml:trace>
  <inkml:trace contextRef="#ctx0" brushRef="#br0" timeOffset="44153.52">10896 17237 251 0,'0'0'185'0,"-140"17"-73"15,90-12-43-15,16-3-55 16,14-2-1-16,18 0 12 0,2 0-17 16,25 0-5-16,20-7 6 15,20-5 40-15,18 1 25 16,12 1 10-16,14 1-14 15,13 1 10-15,16 2 4 16,12-2-8-16,16-2-29 16,7 2-21-16,4-2-18 15,4 3-2-15,-3 4-6 16,1-1 1-16,-9 4 3 16,-11 0-3-16,-13 0-1 15,-22 0 0-15,-18 6-2 16,-18 2 4-16,-19 0-2 0,-18 2 0 15,-14-2 0-15,-13-1-1 16,-9 2-4-16,-6-1-21 16,-9 3-36-16,0 1-49 15,-17 4-70-15,-12 0-69 16,-9 4-68-16</inkml:trace>
  <inkml:trace contextRef="#ctx0" brushRef="#br0" timeOffset="45537.12">12299 17719 220 0,'0'0'78'0,"0"0"-50"16,0 0-10-16,0 0-15 15,0 0 32-15,0 0 58 16,19-59 17-16,-19 49-21 15,0 0-14-15,-6 1-22 16,-2 1-30-16,0-3-13 16,-1 0-7-16,-4-1-2 15,-3 2-1-15,1-1 4 16,-6 5 5-16,-1 3 30 0,-1 3 7 16,-3 0-5-16,-3 0-10 15,1 0-6-15,0 2-5 16,1 5 5-16,0 0-1 15,2 2 9-15,0-1-3 16,2 1-7-16,-1-1-9 16,5 1 5-16,2-1-4 15,4 0 2-15,2-2 1 16,2 2 6-16,2 2-5 16,0 0-3-16,4 3-6 15,0-1-3-15,3-1 6 16,0 2 1-16,0 3-4 15,0 0-3-15,6 5-1 0,5-5-1 16,0 2 1-16,2 1 0 16,4-3-2-16,-1 4 2 15,1-6-2-15,2 0 2 16,2 1-2-16,1-2 3 16,3-2 1-16,-1-2 5 15,0-2-12-15,2-1 3 16,-1-2-1-16,0 0 5 15,2-1-7-15,1-1 4 16,2-2-4-16,5 0-1 16,4 0-1-16,-1 0 1 15,2-6 0-15,-2-4 0 0,-5 0-2 16,-7 0 1 0,-9 2 1-16,-5 3-2 0,-8-1 2 15,-2-2-3-15,-1-4 0 16,1-4 1-16,-1-4 2 15,2 0-8-15,0 2 2 16,-1-2 2-16,-2 2 3 16,0 0 1-16,-3-1 0 15,-12 2 0-15,-6 1-1 16,-1-1 0-16,2 4-4 16,1 3 5-16,4 0-2 15,0 4 1-15,4 2-5 16,0 2 2-16,-1-2 4 15,0 4 0-15,-3 0 0 16,0 0-2-16,-1 0-1 0,3 0 2 16,2 4-4-16,5-2 0 15,1 2 2-15,5-4 2 16,0 0-2-16,0 0 2 16,0 0 1-16,0 0 1 15,0 2-1-15,0-2 1 16,0 0 3-16,0 0-4 15,0 0 0-15,0 0 0 16,0 0 0-16,0 0 0 16,0 0 0-16,0 0 1 15,0 0-1-15,0 0 2 16,0 0 3-16,0 0-5 0,0 0 2 16,0 0-2-16,0 0 0 15,0 0-2-15,0 0 2 16,0 0 0-16,0 0-1 15,0 0-1-15,0 0 4 16,0 0-6-16,0 0 6 16,0 0-4-16,0 0 1 15,0 0 1-15,0 0-16 16,0 0-35-16,-7 0-128 16,-7-2-277-16</inkml:trace>
  <inkml:trace contextRef="#ctx0" brushRef="#br0" timeOffset="48486.6">18362 13551 909 0,'0'0'110'15,"0"0"-82"-15,0 110-20 16,3-51 26-16,4 4 37 16,1 6 17-16,-2 6-29 15,0 1-17-15,-2 1-9 16,3-5-19-16,1-5-2 0,-1-6 1 16,1-7-2-16,-2-11-10 15,-4-9 0-15,0-5-1 16,0-10-12-16,-1-3-23 15,4-5-43-15,4-7-100 16,7-4-116-16,2 0-146 16</inkml:trace>
  <inkml:trace contextRef="#ctx0" brushRef="#br0" timeOffset="49153.77">18639 13847 628 0,'0'0'44'0,"0"0"-16"16,2-92-22-16,5 80-1 16,-4 8 55-16,0 1 58 15,5 0-38-15,4-3-31 16,13-1-33-16,6 1-4 15,5 3 9-15,6 2-6 16,-2 1-2-16,5 0 5 16,-3 0 9-16,-7 4-5 15,-3 3-2-15,-8 2-2 0,-11-2-3 16,-7 0 10 0,-3 1-12-16,-3 4-4 0,-12 4 17 15,-16 7 1-15,-13 1-11 16,-4 1-10-16,-2-3-5 15,5-5 5-15,8 1 6 16,10-5-9-16,9-5 7 16,9-2-4-16,5-2-6 15,1 2 1-15,0 2 1 16,0 8-2-16,6 4 0 16,10 2 1-16,4 6-1 15,5-2 0-15,6 4-3 0,5-1 2 16,5-1 1-16,1 2-1 15,-1-1 1-15,-4 0-6 16,-9-1 6-16,-7-1 0 16,-6-1 0-16,-10-1 0 15,-5 1 0-15,0-2 1 16,-17-1 5-16,-16-3-1 16,-10-5 0-16,-8-2 13 15,-2-4-2-15,5-6 1 16,6-3 1-16,5 0-16 15,9 0-2-15,5-7-3 16,5-5 1-16,5-2-12 16,2 3 0-16,7-3-30 15,2 2-43-15,2 0-88 16,0 4-180-16,0 4-218 0</inkml:trace>
  <inkml:trace contextRef="#ctx0" brushRef="#br0" timeOffset="50279.45">21068 15781 870 0,'0'0'151'0,"-143"-10"-71"16,86-6-52-16,9-4-13 15,10-9 19-15,5-5 7 16,7-13-22-16,9-12-3 16,9-8-4-16,8-8-11 15,0-3 3-15,6 1-4 16,13 8 0-16,7 10 0 16,1 16 0-16,-4 18 0 15,0 13-1-15,-1 10-2 16,2 2 0-16,1 3 2 15,3 15 2-15,1 6-1 16,0 6 2-16,-6 5 2 16,-8 4-2-16,-9 0 15 15,-6 1 1-15,0 2 0 16,-19-3-5-16,-14-2 0 0,-12-5 0 16,-15-7-1-16,-14-7-4 15,-7-8 8-15,-2-7 11 16,6-3-6-16,7 0-3 15,13-8-14-15,7-11-4 16,6-1-4-16,6-5-4 16,8 1-1-16,8 6-2 15,10 5 5-15,4 8-2 16,5 2 1-16,0 3 2 16,3 0 2-16,-1 0 1 15,-3 0 1-15,-8 10-3 16,-9 11 4-16,-4 5 0 0,2-3 0 15,4-3 0-15,2-5 1 16,1-5 0-16,0-3 6 16,2-4-4-16,-4-3-2 15,0 0-1-15,2-6-1 16,1-10-4-16,0-1-6 16,6-4-6-16,0 4 13 15,1 8 4-15,0 3 0 16,-4 6 3-16,-11 0 1 15,-14 21 4-15,-13 12-4 16,-12 7-4-16,0-2 3 16,1-5-3-16,1-6-3 15,0-5-18-15,-1-10-96 0,-3-9-240 16,1-3-286-16</inkml:trace>
  <inkml:trace contextRef="#ctx0" brushRef="#br0" timeOffset="50982.72">19288 15077 547 0,'0'0'122'15,"0"0"-74"-15,0 0-48 16,0 0-6-16,0 0 6 16,0 0 77-16,-19 29 43 15,19 5-9-15,1 5-37 16,7 2-34-16,-2-3-27 16,-3-5-12-16,-3-2 2 15,0-5 4-15,-8-8 13 16,-17 0 2-16,-12-4 11 15,-11-3-4-15,-16-7-9 16,-9-2-6-16,-9-2 2 16,4-6 2-16,11-10-5 15,18 0 0-15,19 1 7 16,18 2-20-16,12 1-2 0,6-1-16 16,27-1 15-16,19 3-2 15,13 3-1-15,4 8 5 16,-3 0-2-16,-13 11 3 15,-15 7-6-15,-14 6 1 16,-15 7 5-16,-9 5 0 16,-3 5 9-16,-21-2 0 15,-12-1 6-15,-14-1 0 16,-11-6 16-16,-13-3-12 16,-7-4 2-16,-4-7-5 15,-4-4-11-15,-2-6 6 16,-5-5-5-16,1-2-1 0,2 0-4 15,8-7 0-15,6-8-1 16,8-5 2-16,5-5-2 16,6-5-6-16,8-3 3 15,10-6 2-15,14-5-10 16,14-4-7-16,14-4 1 16,17-1-16-16,22 4-10 15,13 10-24-15,5 9-37 16,5 15-38-16,5 10-26 15,0 5 13-15,-1 15 30 16,-3 18-44-16,-9 6-26 16</inkml:trace>
  <inkml:trace contextRef="#ctx0" brushRef="#br0" timeOffset="51400.44">18451 16079 216 0,'0'0'528'15,"0"0"-461"-15,0 0-48 16,0 0-14-16,0 0-2 16,0 0 50-16,90 27 40 15,-69-27 16-15,1 0-47 0,1-5-47 16,3-4-15-16,1-2-3 15,-2-2-38-15,-2 1-21 16,-5 0 7-16,1 4 9 16,-4 1 16-16,0 2 24 15,-8 3 6-15,-2 0 0 16,-4 2 0-16,-1 0 23 16,0 0 16-16,0 0-13 15,0 0-25-15,2 0-1 16,4 0-4-16,4 0 2 15,5 0-1-15,3 0 2 16,0-4-1-16,0-10-27 16,-4-9-9-16,-4-13-39 15,-7-7-84-15,-3-10-43 16,-3-7-41-16</inkml:trace>
  <inkml:trace contextRef="#ctx0" brushRef="#br0" timeOffset="51637.63">18511 15212 703 0,'0'0'107'0,"0"0"-88"15,86-26-18-15,-34 17 0 16,1 4 2-16,-2 1 3 16,-4 2 31-16,-6 1-11 15,-9 1-16-15,-8 0-10 16,-10 0-4-16,-8 0-3 0,-5 0 7 15,-1 0 1 1,0 0 1-16,0 0-4 0,0 0-1 16,0 0-79-1,0 0-85-15,-1 0-119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1-18T08:28:08.74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3545 910 53 0,'0'0'0'0</inkml:trace>
  <inkml:trace contextRef="#ctx0" brushRef="#br0" timeOffset="666.49">3678 823 10 0,'33'-23'134'0,"-2"-3"8"16,9 1-82-16,-1 0-19 15,-1-1-11-15,-4 5 34 16,-12 6-1-16,-7 5 18 16,-9 7 6-16,-4 0 2 15,-2 3-18-15,1 0-37 16,-1 0-19-16,0 0 1 15,0 0 10-15,0 0 25 0,0 0 6 16,-3 0-5-16,-22 9-17 16,-11 9-2-16,-16 4-24 15,-5 2 18-15,2 1-26 16,4-5 12-16,8-2-4 16,3-5-7-16,8-3 2 15,4-2 1-15,5-4-3 16,6-1 1-16,3-2-3 15,6-1 4-15,6 2-4 16,2-2-2-16,0 0 2 16,0 0-1-16,0 0-1 15,0 1 0-15,0 0-4 16,0 5 3-16,0 4 2 0,-2 6 1 16,-1 3 1-16,2 4-1 15,-2 1 1-15,1 1 0 16,1-2 0-16,1 2-1 15,0-4-1-15,0-4 0 16,0-5 1-16,0-4 0 16,4-4-5-16,4-1 0 15,5-3 3-15,11 0-1 16,12 0 3-16,4-6 11 16,2-7-4-16,-2 1-4 15,-6 1-1-15,-4 2 0 16,-3 4 1-16,-6 2-2 15,0 3-1-15,-4 0-3 16,3 3 2-16,1 8 1 0,6 3-1 16,-4 1 1-16,-3 4 0 15,-2-1-2-15,-7 1 1 16,-10 4-2-16,-1 3 3 16,-15 6 9-16,-22 2 11 15,-11 0-1-15,-4-6-8 16,7-4-11-16,2-3 0 15,4-2-2-15,2-3-57 16,1 0-92-16,-1-7-76 16,4-9-127-16</inkml:trace>
  <inkml:trace contextRef="#ctx0" brushRef="#br0" timeOffset="1003.51">3211 1174 555 0,'0'0'73'0,"0"0"-55"16,0 0 16-16,0 0 50 15,0 0 8-15,0 0-24 16,27-3-14-16,-3 3-10 15,4 4-11-15,2 6-13 0,-2 0-14 16,-4 6-3 0,-10 3-3-16,-11 14-3 15,-3 13 3-15,-26 12 20 0,-16 6 12 16,-10-4-21-16,3-12-11 16,1-8 0-16,5-9-28 15,-2-6-42-15,0-8-83 16,-2-10-145-16,2-7-213 15</inkml:trace>
  <inkml:trace contextRef="#ctx0" brushRef="#br0" timeOffset="1572.05">2880 1320 662 0,'0'0'90'15,"0"0"-90"-15,0 0-15 16,0 0 15-16,0 0 57 16,0 0 29-16,-6 10-16 15,-6 6-26-15,-9 1-31 16,-3 2 1-16,-4-3-7 16,-2-3-6-16,3-5 1 15,8-6 1-15,7-2-3 16,10 0-4-16,2-6-18 0,8-15-65 15,14-6 12-15,8-1 67 16,-2 5 8-16,-5 8 8 16,-4 6 2-16,-8 5 0 15,-7 4 3-15,-1 0 8 16,-3 0 4-16,0 11 1 16,0 16 30-16,-18 14 11 15,-9 8 9-15,-4-1-42 16,-3-5-21-16,8-8 4 15,4-11-12-15,7-6 10 16,3-6-8-16,3-4-1 16,6-5-5-16,3-3 1 15,0 0 2-15,0 0 0 16,-6 0 9-16,-10-11 23 0,-4-14-24 16,-11-8-9-1,-2-15-3-15,3-7-1 0,3-4-1 16,8 0 2-16,4 8-1 15,3 5-6-15,5 9-9 16,-1 6 16-16,4 9-1 16,1 8-7-16,3 4-68 15,0 3-47-15,0-1-109 16,0-4-234-16</inkml:trace>
  <inkml:trace contextRef="#ctx0" brushRef="#br0" timeOffset="1793.83">2704 849 803 0,'0'0'91'15,"0"0"-58"-15,0 0-33 16,0 0-3-16,0 0-1 15,-100 27-1-15,73-2-40 16,-3 7-80-16,-4-2-89 16,-1-1-279-16</inkml:trace>
  <inkml:trace contextRef="#ctx0" brushRef="#br0" timeOffset="2501.84">2162 1320 429 0,'0'0'93'0,"0"0"-93"15,0 0 0-15,0 0 32 16,0 0 55-16,0 0-7 16,42 36 12-16,-18-9-36 15,3 5-36-15,-2 4-10 16,-4-1-7-16,-9-4-2 0,-2-6-1 15,-10-3 0 1,0-2 14-16,-7 0 6 0,-13 2 4 16,-8-6-1-16,-6-1 2 15,-3-5-8-15,1-2-3 16,0-4-10-16,6-4 4 16,5 0-8-16,10 0 2 15,3-8-5-15,6-4-5 16,6-3 5-16,0-2-3 15,0-2 0-15,15 5-2 16,3 2 6-16,1 6 1 16,5 4 0-16,-3 2-6 15,3 2 7-15,-5 16 0 16,-1 8 4-16,-9 6 1 16,-9 8 18-16,0 1-13 0,-19-1 12 15,-8-5 5 1,-3-5-6-16,2-10-2 0,1-7 6 15,1-4-6-15,1-9-10 16,-5 0-2-16,-3-9-1 16,-4-12-6-16,-6-9 0 15,1-5-9-15,0-5 8 16,5 2-5-16,5 6 6 16,6 6 2-16,5 10 2 15,3 7-1-15,6 6 15 16,-1 3-15-16,-7 6-3 15,-4 18-6-15,-1 7 6 0,1 4-3 16,9 1 0-16,12 0-9 16,3-2-12-16,3-7-5 15,17-7-32-15,5-8 7 16,8-11-12-16,10-1 10 16,8-22-12-16,10-18-29 15,2-12-2-15,-2-12-58 16,-9-15-4-16,-7-17-141 15</inkml:trace>
  <inkml:trace contextRef="#ctx0" brushRef="#br0" timeOffset="2796.61">2010 837 516 0,'0'0'111'16,"-92"-43"-54"-16,53 32-46 0,6 4-3 15,14 2-7-15,8 4 1 16,8 1 2-16,3 0-4 15,0 0-11-15,0 0-6 16,6 13 8-16,18 4 3 16,10 0 6-16,12-1 3 15,8 0 1-15,6-4-4 16,-3-4 11-16,-8 0 19 16,-15 1 8-16,-14 1-4 15,-16 2-24-15,-10 11-9 16,-43 11 19-16,-35 14-1 0,-29 8-19 15,-15 1-65-15,2-3-11 16,16-2 11-16,10-1-50 16,19-1-101-16</inkml:trace>
  <inkml:trace contextRef="#ctx0" brushRef="#br0" timeOffset="3702.81">4621 1408 324 0,'115'-28'61'16,"-21"8"17"-16,-24 6-10 16,-24 8-4-16,-25 5 10 15,-14 1-10-15,-7 0 21 16,-25 0 40-16,-32 13-48 16,-37 19-46-16,-40 15-16 15,-48 10 6-15,-46 14 7 16,-38 8 12-16,-40 11-17 15,-23 9-4-15,-1 1-10 16,27-1-5-16,48-9-3 0,66-12 4 16,68-15-4-16,49-13-1 15,41-13-11-15,13-14-9 16,12-8 8-16,6-8 9 16,0-6-26-16,28-1-42 15,38-6-9-15,39-26 68 16,45-19-57-16,38-19-70 15,33-15 46-15,19-5 15 16,3 1 29-16,-7 10 40 16,-21 15 9-16,-24 11 9 15,-20 16 15-15,-19 5-4 16,-22 7 9-16,-19 7 27 0,-26 4 3 16,-27 7-4-16,-27 4-7 15,-20 3-30-15,-11 0 5 16,-20 0 96-16,-35 4-8 15,-34 17-69 1,-43 15-21-16,-38 13 10 0,-37 12-11 16,-35 10-7-16,-25 8-2 15,-18 4-1-15,-3 7 7 16,18 0-16-16,33 1 12 16,43-1 2-16,52-5-4 15,44-9-11-15,35-13 0 16,30-12-8-16,11-17 8 0,13-11-1 15,3-11-1-15,2-10 0 16,2 1-2-16,2-3-8 16,0 0-13-16,0 0-3 15,0 0 6-15,0 0 6 16,0 0 4-16,0 0-7 16,0 0 19-16,0 0 4 15,0 0-1-15,0 0-1 16,0 0 0-16,0 0-2 15,0 0-3-15,0 0-22 16,0 0-47-16,0 0-10 16,0 0-4-16,0 0-19 15,0 0 15-15,0 0-5 16,0 0-64-16,-7-9-136 16</inkml:trace>
  <inkml:trace contextRef="#ctx0" brushRef="#br0" timeOffset="5338.28">1092 2532 374 0,'0'0'93'0,"0"0"-18"16,0 0-22-16,0 0 30 15,0 0-15-15,0 0 8 16,-11-20-18-16,11 20-23 16,0 4-22-16,1 14-3 15,9 3 9-15,1 3-4 16,-5-2-10-16,0-6-4 15,1-1 2-15,-5-3-3 16,-1-8 0-16,-1 0-14 16,0-2-15-16,2-2-2 15,-1 0 7-15,-1 0 6 16,0-13-2-16,0-20-33 16,0-17-60-16,-6-13 51 15,-10-9 20-15,-5-7 20 16,-7-1 22-16,-2 1 1 0,-4 3 11 15,-1 5 17-15,1 7 14 16,6 6-7-16,1 11 32 16,4 8-2-16,4 10-17 15,7 7 7-15,3 12-22 16,6 4-9-16,2 2 1 16,1 4-16-16,0 0-10 15,0 0-3-15,0 0-12 16,1 16 6-16,14 7 9 15,3 6 2-15,4 8 2 0,-1 2 2 16,0 4 4-16,0 0-3 16,-2 0-3-16,-4-1-1 15,3-5 1-15,-6-3-4 16,1-5 0-16,-4-8-1 16,-4-5 1-16,-2-8 0 15,0-6-2-15,-3 1-3 16,0-3-7-16,0 1 8 15,0 1-2-15,-6 0 6 16,-10 1 11-16,-1-2 2 16,1-1-13-16,5 0 2 15,2 0-1-15,5 0-1 16,-2-1-3-16,3-2 3 16,0 3 1-16,3 0-1 15,0 0 0-15,-3 0-4 16,-3 3-17-16,-8 14 10 0,-2 8 11 15,-5 5 1 1,6-7 0-16,2-4-1 0,7-6 0 16,3-8-3-16,3 0-5 15,-3-3-15-15,3 3-89 16,0 1-49-16,-5-2-34 16,1-4-67-16</inkml:trace>
  <inkml:trace contextRef="#ctx0" brushRef="#br0" timeOffset="5557.64">778 2264 79 0,'0'0'583'16,"0"0"-483"-16,0 0-81 15,0 0-19-15,0 0 0 16,0 0 19-16,-24-7 35 16,12 26-31-16,1 7-14 15,-1 5-9-15,4 3 0 16,0 3-3-16,2 0-6 15,0 1-26-15,0-1-26 16,-1-4-24-16,-4-7-22 16,-5-7-3-16,1-9-34 15,-6-10-83-15</inkml:trace>
  <inkml:trace contextRef="#ctx0" brushRef="#br0" timeOffset="5811.64">537 2308 437 0,'0'0'66'16,"0"0"-16"-16,0 0-50 15,0 0-22-15,0 0 3 16,0 0 19-16,2-8 2 16,10 19 8-16,7 4 7 15,-7 0-2-15,-4 1-3 16,-8 4 2-16,0 5 22 15,-11 10 16-15,-17 8-34 16,-5 4-18-16,2-3-3 0,-1-2-48 16,7-11-61-16,4-8-14 15,6-13-2-15</inkml:trace>
  <inkml:trace contextRef="#ctx0" brushRef="#br0" timeOffset="6944.57">324 2167 403 0,'0'0'124'16,"0"0"-100"-16,0 0-24 16,0 0-2-16,0 0-8 0,0 0 10 15,0 58 12-15,0-29 10 16,-5 0-13-16,3-5 6 15,-7-4-11-15,-2-6 26 16,-2-4 2-16,4-2 11 16,0-4-31-16,3 0 2 15,0-4-12-15,3 0 2 16,0 0-1-16,0 0 3 16,0 0-4-16,0 0-1 15,0 0 4-15,0 0-5 0,0 0-6 16,-7 4-6-1,-4 9 11-15,-6 3 1 16,1 0 0-16,0-5 0 0,5-5 0 16,6-1 1-16,-1-4 1 15,0 2 1-15,-3-1 7 16,3-1 1-16,-6 5 17 16,2 6-13-16,-7 7-13 15,1 7-1-15,-2 4 1 16,0 1 1-16,3-5 0 15,2-4-1-15,1-4 1 16,0-2 0-16,3-4 3 16,0-2 10-16,0-4 2 15,0-2-1-15,-1 1-7 16,-2-4-1-16,0-1-4 0,1 0 0 16,0 0 2-16,0-16 3 15,-1-11-9-15,-1-7-1 16,1-13 0-16,0-1-1 15,3 0 1-15,0 7 1 16,-1 9 12-16,5 6 7 16,1 9-13-16,-4 3-3 15,-1 4 4-15,-4 2-7 16,-6 4-1-16,-4 1-1 16,-11 3 1-16,-5 0 6 15,-7 13-2-15,-5 11-2 16,-6 4-2-16,-1 6 0 15,-3 8 1-15,3 7 0 16,-6 8 2-16,6 3 6 0,7 0-9 16,6-7 0-16,17-2 6 15,16-4-4-15,12-3-2 16,3-4-3-16,24-3-2 16,19-8 5-16,18-15 5 15,20-12 12-15,26-9 12 16,20-33 19-16,12-20-16 15,9-12-20-15,-11-7-4 16,-18-11-8-16,-16-8-1 16,-25-5-44-16,-23-4-23 15,-21 7-27-15,-22 6 29 16,-12 10 11-16,-15 14 21 16,-19 12 0-16,0 14 30 0,-7 12 4 15,-2 10-2 1,3 8 0-16,1 7-3 0,6 6 5 15,11-1 17-15,10 2 5 16,6 0 12-16,6 0-18 16,0-1-16-16,0 0 3 15,0 1 2-15,0-2 12 16,0 0 5-16,0 2 0 16,0-2-2-16,0-2 0 15,9 1 5-15,7-5-10 16,16-6-4-16,12-2-5 15,12-4-3-15,9-1-2 16,8 3 0-16,2 2-2 16,2 3-2-16,-6 7-48 0,-7 6-59 15,-12 0-58-15,-16 2-159 16</inkml:trace>
  <inkml:trace contextRef="#ctx0" brushRef="#br0" timeOffset="8430.58">3972 2382 401 0,'-113'45'26'0,"-25"24"40"16,-29 22-12-16,-24 9 7 15,-22 5 3-15,-20 1-33 16,-7-4 5-16,-5-2 5 16,1-5-18-16,2-5-14 15,6-4-9-15,8-1-8 16,19-1-10-16,18-1-32 15,21-2-36-15,21-6-4 0,19-13-20 16,20-11 28-16,19-6 23 16,19-11-13-16,14-4-60 15</inkml:trace>
  <inkml:trace contextRef="#ctx0" brushRef="#br0" timeOffset="-287.82">20395 2854 480 0,'0'0'38'0,"0"0"-38"16,0 0 0-16,0 0 27 15,0 0 90-15,0 0-7 16,0 0-34-16,2 0-24 0,-2 0-9 16,0 0 1-16,0 0 8 15,-3 0-8-15,-8 0-7 16,-8 0-12-16,-8 0-5 16,-9 0-1-16,-7 0 3 15,-9 0-3-15,-2-2-7 16,2 2-5-16,3 0 3 15,4 0-1-15,0 0 3 16,-3-2 2-16,-7-2-5 16,-6-3-2-16,-2-2 7 15,-1-1 1-15,0 3 0 0,1-1-6 16,0 1-3-16,2 3-3 16,3-1 5-16,2 3-3 15,0 2-5-15,0-2 2 16,-2 2-1-16,-3-2 0 15,-7 0 5-15,0-3-5 16,-1-2-1-16,-4-2 5 16,0-1-3-16,-2 0-2 15,-6-1-1-15,1 1-1 16,5 0 1-16,5 3 1 16,3 3 1-16,3 1 1 15,-3 2 1-15,-2 1-2 0,-3-3-1 16,-5-1 1-1,-4-2-1-15,-8-2 4 0,-4-2-4 16,2-3 0-16,3 1-2 16,8 1 1-16,5 3 1 15,6 1 0-15,7 2 0 16,1 1 0-16,1-1 0 16,-3-2 0-16,-7-3 0 15,-3-2 0-15,-3 1 1 16,2-2-1-16,3 2 1 15,12 4 0-15,13 3-1 16,19 2 1-16,15 2-1 16,10 0-3-16,1 0-5 15,1 0-6-15,0 0-16 0,-3 0-75 16,-6 5-163-16,-5 3-137 16</inkml:trace>
  <inkml:trace contextRef="#ctx0" brushRef="#br0" timeOffset="1206.37">14932 2148 419 0,'0'0'95'16,"0"0"-89"-16,0 0-6 15,0 0 0-15,0 0 6 16,0 0 58-16,1-9 41 15,-1 9-32-15,0-1-22 16,-9-4-1-16,-15 1-16 16,-13-4-13-16,-15 2 6 15,-12 0 1-15,-15-1-2 16,-8-1-11-16,-14-3-1 0,-5-1 2 16,-3 1-6-16,1 0-3 15,3 0-2-15,6 2-1 16,4 0 5-16,2 2-8 15,5 1 24-15,3 1-7 16,-3-1-1-16,-5 1 3 16,-1-3-12-16,-4 2-1 15,4 0-3-15,10-1 3 16,11 0 3-16,18 2-4 16,15 1 1-16,13 0 3 0,7 4-7 15,6-3-2 1,5 2 2-16,3 1-2 0,4 0 2 15,1 0 1-15,1 0-4 16,0 0 0-16,0 0-1 16,0 0 1-16,0 0-7 15,0 0 6-15,0 0 0 16,0 0 1-16,0 0-1 16,0 0 0-16,0 0-1 15,-3 16 1-15,1 8 1 16,-1 5 1-16,2 6 1 15,-2 3-2-15,0 5-1 16,3 5 1-16,0 0 0 16,0 4 3-16,1 2-3 15,7 3 0-15,1 3 1 0,3-2-1 16,0-5-2-16,4-4 2 16,3-7-3-16,-1-6 3 15,0-8 0-15,-3-5-2 16,-3-7 3-16,-5-8-1 15,-2-2 2-15,-3-5-2 16,-2 1 0-16,0-2 3 16,1 0-1-16,-1 0-2 15,2 0-1-15,-2 0-3 16,3 0 3-16,5 0-4 16,9 0 5-16,14 0 11 15,18 0 1-15,15 0-8 16,17 0 2-16,13 0-3 15,9 0-2-15,6 0 3 0,-2 5-2 16,-3 5 0-16,-5 1 9 16,-5-1-7-16,-3-2 1 15,-4 1-4-15,-6-5 4 16,-4 0-1-16,-7 1-1 16,-10-4-3-16,-17 1 2 15,-15-2-1-15,-14 0 2 16,-7 0-3-16,-7 0 4 15,0 0 3-15,0 0 2 16,0 0-7-16,0 0-2 16,0 0-1-16,2 0-11 15,-2 0-36-15,0 0-65 0,0-5-60 16,0-12-161-16</inkml:trace>
  <inkml:trace contextRef="#ctx0" brushRef="#br0" timeOffset="1748.67">14811 2178 547 0,'0'0'92'0,"0"0"-78"15,0 0-1-15,0 0-10 16,0 0 53-16,0 0 58 16,6 0-46-16,-6 0-35 15,0 0-21-15,0 6-4 16,0 9 4-16,-2 7 32 15,-5 10 0-15,-2 5-19 16,-1 6-5-16,1 7 2 16,-2 5 1-16,6 3-10 0,-2-2-6 15,1-4-1-15,2-6 0 16,0-8-2-16,0-6-4 16,-3-6 4-1,2-3-2-15,-2-4 0 0,1 0 2 16,1 0 0-16,-1 0 0 15,-1-2 0-15,2-3-1 16,1-6-2-16,-1-1 0 16,1-3 1-16,-2-1 5 15,-4 1 1-15,-7 1 5 16,-11-3 1-16,-17-2-9 16,-14 0-4-16,-22-1-1 15,-18-19-29-15,-17-14-118 0,-24-11-301 16</inkml:trace>
  <inkml:trace contextRef="#ctx0" brushRef="#br0" timeOffset="3509.22">3290 2650 72 0,'0'0'21'0,"0"0"-21"16,0 0-31-16,0 0-17 15</inkml:trace>
  <inkml:trace contextRef="#ctx0" brushRef="#br0" timeOffset="4872.31">3136 2746 342 0,'0'0'17'16,"0"0"-17"-16,0 0-57 15,0 0-3-15,0 0 60 16,0 0 7-16,65-2 7 0,-22 8 0 16,14 0 21-1,14 1 11-15,14 0-17 0,9 1 16 16,9-1-3 0,13 2-2-16,3-2-5 0,2 2 13 15,4 0 14-15,-6-1-7 16,-4 1-16-16,-5 0-13 15,-10 0-10-15,-12 1-6 16,-7 0-7-16,-15 0 0 16,-16-3-1-16,-17-3 2 15,-16-3-4-15,-13 1 4 16,-4-2 50-16,-2 0 65 16,-22 0-31-16,-16-4-57 15,-18-2-29-15,-24-3-2 16,-17 3-13-16,-18-1 9 0,-20 1 3 15,-10 0-7 1,-11 4-8-16,-3-2 16 0,-3 1 1 16,9 2 0-16,10-3 4 15,11 4-5-15,13 0 0 16,13-1-1-16,16 1-2 16,11 0 0-16,20 0-10 15,15 0 4-15,16 0 2 16,14 0 1-16,11 0-4 15,5 0-1-15,9 0-23 16,24 0 29-16,18 0 5 0,20 1 5 16,20 4 1-16,18-1-1 15,18 1-1-15,9 4 4 16,8-2-4-16,4 0-4 16,7 1 0-16,-3-1 0 15,2-1 3-15,-5 1-2 16,-8-1-2-16,-6 2 2 15,-11-2 2-15,-15 2-2 16,-13 1 0-16,-19 0 2 16,-17-3-3-16,-20 0 4 15,-16-3-1-15,-15 0 0 16,-9-2-2-16,0 0 16 16,0 1 4-16,-25 1-20 15,-16 1 5-15,-20-1-6 16,-24-2-28-16,-16-1 8 15,-19 0 4-15,-11 0 16 0,-8 0 0 16,-1-6 0-16,-4-1 0 16,10-1 1-16,12-2-1 15,15 2 0-15,20-1 0 16,17 2-2-16,12-1 2 16,13 6-22-16,11-4-30 15,10 0-53-15,13-2-97 16,11-2-179-16</inkml:trace>
  <inkml:trace contextRef="#ctx0" brushRef="#br0" timeOffset="7237.31">14423 1514 344 0,'0'0'172'15,"0"0"-43"-15,0 0-36 0,0 0 15 16,0 0 3-16,0 0-4 16,0-7-18-16,0 7-18 15,0 0-36-15,0 0-9 16,0 0-10-16,0 0-6 16,0 0-2-16,0 14-1 15,1 11 5-15,8 5 12 16,0 7 3-16,-1 1-18 15,-2-1-4-15,-2-1-1 16,-2-7-2-16,-2-3 0 0,0-4-2 16,0-7 0-1,0-4 0-15,1-5 0 0,1-4-4 16,-2-2-13 0,1 0-31-16,2 0-57 0,3 0-100 15,6-11-171-15</inkml:trace>
  <inkml:trace contextRef="#ctx0" brushRef="#br0" timeOffset="7798.28">14669 1498 682 0,'0'0'52'0,"0"0"-34"15,0 0-14-15,0 0 26 16,0 0 92-16,0 0-6 16,51-60-33-16,-45 55-34 15,4-1-27-15,-1 4-8 16,0 1-1-16,3-2 2 15,0 3-3-15,0 0-6 16,3 3-4-16,-3 9-1 16,3 7 0-16,-6 0 4 15,-3 1-1-15,-3-1-1 0,-3-1-3 16,0 3 6-16,-6 1 2 16,-9 0 4-16,-3 5-2 15,0-2 0-15,-2 0-6 16,1 1-3-16,1-2-1 15,-1-2 2-15,5-4-2 16,2-2 0-16,5-4 0 16,4-5 0-16,3-3 0 15,0 2-2-15,0 2-2 16,5-1 1-16,18 0 3 16,9 1 4-16,8-1-1 15,0 0 2-15,-1-2 1 16,-6-2-6-16,-6-3 2 15,-5 0-2-15,-2 0 0 0,-7 0-12 16,-1 0-64-16,-8-3-115 16,-4-8-199-16</inkml:trace>
  <inkml:trace contextRef="#ctx0" brushRef="#br0" timeOffset="9216.38">14046 1515 628 0,'0'0'129'16,"0"0"-48"-16,0 0-79 16,0 0 1-16,0 0 0 15,0 0 21-15,26-7 11 16,-18 20-23-16,1 7 6 16,0 2-6-16,-3-1 1 15,-2 1 1-15,-4-5 14 16,0-2-20-16,0-2-8 0,-12-1 8 15,-6-6 12-15,-3 0 1 16,-4-6-7-16,0 0 20 16,-1 0-15-1,3-12-11-15,3-6 4 16,5 0-5-16,3 5-5 0,5 5 8 16,1 2-1-16,3 2-2 15,1 4-1-15,2 0 0 16,-1 0-6-16,-1 0-3 15,-2 0-6-15,-5 0 1 16,-1 11 8-16,-1-1 2 16,3-3-1-16,4-4-1 0,2-3 0 15,-1 0-2-15,-1 0 1 16,-3 0 1-16,-4 0 7 16,-1-13 4-16,2-1-8 15,2 0 12-15,2 4 1 16,1 4-3-16,3 3 1 15,1 2-3-15,1 1-1 16,0 0-10-16,-2 0-1 16,-1 0-4-16,-5 7-3 15,-1 9 8-15,-5 3 0 16,0 0 1-16,1-1-1 16,-2-3 1-16,-4 0 1 15,-4-2-1-15,-4-5 0 16,-8-2 5-16,-4-3-6 15,-2-3 1-15,-1 0 4 0,4-6-1 16,5-8-1-16,2-8 3 16,-1 0-2-16,3-6-3 15,2-2 3-15,3-1-4 16,9-4 4-16,4-2-4 16,7-1 0-16,4 0-3 15,0 0 0-15,3 2 2 16,12 7 0-16,4 4-4 15,2 9 1-15,2 6 2 16,2 4-5-16,3 6 5 0,1 0 2 16,6 0 2-16,0 14-2 15,1 11 1 1,-2 7 0-16,-3 9-1 16,-4 4 1-16,-5-1 1 0,-5-1-2 15,-10-6-1 1,-7-5-1-16,0-5-2 0,-21-1-2 15,-11-3 6-15,-16-7 4 16,-8-6-3-16,-9-6 4 16,-4-4 2-16,7 0-5 15,9-17 4-15,9-2 1 16,9-1 4-16,9-3-5 16,12-2-2-16,5 1-3 0,9 0-1 15,0 4-3-15,10 3-2 16,14 5-3-16,3 5-5 15,9 7 10-15,0 0 2 16,0 3 1-16,-4 15-1 16,-8 2-2-16,-7 3 1 15,-7-4 0-15,-7 0-3 16,-3-3 0-16,0-1 4 16,-13-3 0-1,-10-1 2-15,-5-2 3 0,-9-3 6 16,-2-2-3-16,-1-3-1 15,1 1 9-15,7-2-10 16,7 2-4-16,6 2 5 16,5 3-6-16,1 6-4 0,4 4 2 15,1 6-1-15,1 1 2 16,3 1-2-16,-2-2 1 16,1-3 1-16,-2-5-1 15,-5-1 2-15,1-2 0 16,-2-4 0-16,-2-3 2 15,-6-4-2-15,0-1 2 16,-3 0-1-16,1-1 1 16,0-11-1-16,4-5-2 15,4-7-12-15,6-7-15 16,7-6-58-16,2-5-137 16,21-1-178-16</inkml:trace>
  <inkml:trace contextRef="#ctx0" brushRef="#br0" timeOffset="9779.67">13744 1216 727 0,'0'0'68'0,"0"0"-62"15,0 0-6-15,88-24-8 16,-59 21 8-16,-9 1 4 16,-2 2 10-16,0 0-7 15,-4 0-5-15,-1 4-1 16,-4 3 0-16,-3 2 8 16,0 0-6-16,-5-1 10 15,1 4 13-15,-1-7-18 16,1 0 0-16,-1-5-3 0,0 0 4 15,3 0 9-15,2 0 18 16,6-2 32-16,1-13-9 16,4-3-45-16,-1 1 4 15,-1 3 14-15,-3 4 3 16,-2 4-12-16,1 2-2 16,1 4-17-16,1 0-4 15,8 0-3-15,2 3-6 16,3 5-6-16,-3 6-58 15,-4-4-116-15,-8-6-152 16,-4-4-255-16</inkml:trace>
  <inkml:trace contextRef="#ctx0" brushRef="#br0" timeOffset="9988.51">13826 961 882 0,'0'0'87'0,"0"0"-87"16,0 0-41-16,93 2-54 15,-59 5-69-15,-6-2-213 16</inkml:trace>
  <inkml:trace contextRef="#ctx0" brushRef="#br0" timeOffset="13479.76">21733 3832 842 0,'0'0'58'0,"-98"-5"-53"16,24-2 0-16,-16-2 11 15,-12-1 24-15,-14 0 20 0,-5 1 2 16,-7 1 10-16,-5 4-5 16,-4 0-17-16,3 1-33 15,5 0-9 1,5 0-1-16,14-2 7 0,10-1-3 15,15 2-2-15,16 0 1 16,13 0-2-16,14 1-1 16,15-1 1-16,11 4-5 15,11-2 0-15,5 0-3 16,0 2-10-16,0 0-32 16,0 0-63-16,0-2-95 15,0-2-223-15</inkml:trace>
  <inkml:trace contextRef="#ctx0" brushRef="#br0" timeOffset="14076.3">15654 3619 679 0,'0'0'78'0,"106"-4"-74"16,-24 4-4-16,12 0-5 0,9 0 5 15,3 0 4-15,6 0 7 16,5 4 32-16,-2 2 44 16,-10-2-24-16,-14 1-22 15,-23-3-20-15,-26 3-8 16,-22-4 4-16,-20-1-4 16,-16 0 27-16,-36-8 38 15,-31-10-52-15,-29-3-20 16,-24-1 9-16,-13-1-9 15,3 5 25-15,7 3 19 16,14 8-12-16,13 4-15 16,7 3-19-16,7 0-4 15,-5 0-48-15,-4-2-154 0,-2-15-275 16</inkml:trace>
  <inkml:trace contextRef="#ctx0" brushRef="#br0" timeOffset="19472.22">5297 3395 643 0,'0'0'170'15,"0"0"-144"-15,0 0-23 16,0 0 20-16,0 0 58 16,0 0 3-16,115-1-21 15,-56-5-18-15,7-1 5 16,3 1-13-16,-2-2-18 15,-4 4-8-15,-8-2 2 16,-9 4-1-16,-12-1-10 16,-13 2 2-16,-11 1-3 0,-7-1 0 15,-3 1 3-15,0 0 2 16,0 0 10-16,0 0-16 16,-3 0 11-16,-11 7-9 15,-9 15 7-15,-7 9-6 16,-7 5-3-16,0 6 5 15,1 2-2-15,5 1-1 16,4-1-2-16,5-5 0 16,3-5 0-16,5-7-1 15,3-5 0-15,-1-3-7 16,2-7-42-16,-1-2-92 16,-3-2-108-16,-2-4-122 0</inkml:trace>
  <inkml:trace contextRef="#ctx0" brushRef="#br0" timeOffset="19729.29">5382 3615 921 0,'0'0'70'15,"0"0"-70"-15,0 0 0 0,0 0 18 16,82-31 62-16,-31 23-2 16,11-1-24-1,6-1-30-15,-2-1-19 0,-9 1-5 16,-8-1-63-16,-8-1-58 16,-7-3-91-16,-7 2-154 15</inkml:trace>
  <inkml:trace contextRef="#ctx0" brushRef="#br0" timeOffset="20194.5">6081 3389 717 0,'0'0'64'16,"0"0"-49"-16,0 0-11 16,0 0 71-16,81-55 42 15,-65 51-25-15,1 4-45 16,7 0-11-16,4 0-25 16,3 10 10-16,1 5-3 15,-4 1-1-15,-7 4-11 16,-9-4-3-16,-7 1 0 0,-5 0 2 15,0 3 1 1,-11 4-4-16,-25 6 9 16,-10 3-1-16,-2 3-4 0,-6 1-3 15,2-2 10-15,4 0-13 16,7-5 2-16,11 0-1 16,13-7-1-16,9-3 0 15,8-1-6-15,0-4 1 16,13-2 5-16,15-5 0 15,11-4 0-15,6-4 0 16,4 0-6-16,0-12-19 16,-1-8-33-16,1-5-76 15,-4-4-150-15,0 1-352 16</inkml:trace>
  <inkml:trace contextRef="#ctx0" brushRef="#br0" timeOffset="20656.42">6862 3479 664 0,'0'0'181'0,"0"0"-117"15,0 0-63-15,-107-38-1 16,72 37 29-16,2 1 66 15,4 0-22-15,-1 3-26 0,0 13-34 16,0 3-3-16,0 4-7 16,6 2 1-16,6 3-2 15,6 2-4 1,8 0 5-16,4-2-5 0,0-2 6 16,7-2-2-16,13-3 4 15,7-7 6-15,6-3-4 16,5-8-6-16,0-3 11 15,3 0 2-15,-2-14-2 16,-2-3-2-16,-4-5 8 16,-9-3-9-16,-6-3-1 15,-2-3-8-15,-8-3 1 16,-5 2-1-16,-3 1 0 0,0 6-1 16,-8 2-5-1,-8 3 3-15,-1 4-1 0,-3 3-8 16,-1 6-48-16,0 6-84 15,1 1-135-15,4 0-240 16</inkml:trace>
  <inkml:trace contextRef="#ctx0" brushRef="#br0" timeOffset="20944.42">7251 3591 889 0,'0'0'116'0,"0"0"-109"15,0 0 6-15,0 0 15 16,0 0 63-16,0 0-23 15,94 0-32-15,-63-4-17 16,-2-4-11-16,-5 0-8 16,0-6-38-16,-2-1-104 15,-1-4-147-15,-9 3-143 16</inkml:trace>
  <inkml:trace contextRef="#ctx0" brushRef="#br0" timeOffset="21167.85">7269 3332 991 0,'0'0'53'15,"0"0"-53"-15,0 0 0 16,0 0 1-16,0 0 28 15,0 0-25-15,27-9-4 0,-18 12-64 16,-2 9-202-16,-5 2-362 16</inkml:trace>
  <inkml:trace contextRef="#ctx0" brushRef="#br0" timeOffset="21402.85">7369 3801 1114 0,'0'0'78'0,"0"0"-46"0,0 0-18 16,0 0 1-1,0 0-5-15,0 0-10 0,36 72-17 16,-33-72-73-16,0 0-157 15,-1-3-277-15</inkml:trace>
  <inkml:trace contextRef="#ctx0" brushRef="#br0" timeOffset="21701.38">7802 3354 137 0,'0'0'921'16,"0"0"-867"-16,0 0-54 16,0 0 1-16,0 0 49 15,0 0 48-15,-9 92-45 16,9-61-16-16,0 5-14 15,0 1-10-15,0 1-10 16,0-3-3-16,0-4-3 16,-2-5-17-16,-6-6-27 15,0-5-76-15,-7-7-148 16,6-6-219-16</inkml:trace>
  <inkml:trace contextRef="#ctx0" brushRef="#br0" timeOffset="23508.35">7982 3351 680 0,'0'0'88'0,"0"0"-47"16,0 0-34-1,0 0 30-15,0 0 60 0,91-10-7 16,-76 10-26-16,-2 11-4 16,-1 4-19-1,-3-1-14-15,-1 3-11 0,-3 2 3 16,-2 3 11-16,-3 0-13 16,0 2-6-16,-2 4 0 15,-10-2 2-15,-6 2-7 16,2 0 1-16,-5-2-4 15,1 1-1-15,4-5-1 16,1-1 0-16,5-3 1 16,2-6-2-16,5 4 1 15,0-7-1-15,3-1 3 16,0-2-2-16,0-2 2 0,0-1 0 16,0-1 2-1,6 0 6-15,9 0-2 0,9-2 1 16,6 0 4-16,6 0-3 15,5 0-2-15,1 0-5 16,0 0 6-16,-5 3-4 16,-6 1 2-16,-6 0-3 15,-8 0 4-15,-8-2-2 16,-3 0-3-16,-4 0 0 16,-2 0 0-16,0-2-1 15,0 0 0-15,0 0-2 16,0 2-1-16,0-2 0 15,0 2-1-15,0-2 0 16,0 0 0-16,0 0 0 0,0 0 1 16,0 0 2-16,0 0 0 15,0 0-2-15,0 0 4 16,0 0-3-16,0 0 3 16,0 0-3-16,0 0-1 15,0 0 1-15,0 0 0 16,0 0-1-16,0 0 0 15,0 0 0-15,0 0-1 16,0 0 0-16,0 0 1 16,0 0 2-16,0 0-2 15,0 0 1-15,0 0-1 16,0 0 2-16,0 0-1 16,0 0 0-16,0 0 0 15,0 0 1-15,0 0-2 16,0 0 0-16,0 0 1 0,0 0-1 15,0 0 0-15,0 0-1 16,0 0 1-16,0 0 0 16,0 0 0-16,0 0 0 15,0 0 0-15,0 0 0 16,0 0 2-16,0 0-1 16,0 0 0-16,0 0-1 15,0 0 1-15,0 0-1 16,0 0 0-16,0 0 0 15,0 0 0-15,0 0 0 0,0 0-1 16,0 0 0-16,0 0 1 16,0 1 0-16,0-1 0 15,0 0-1-15,0 0 1 16,0 0 2-16,0 0-2 16,0 0-1-16,0 0 1 15,0 0 1-15,0 0-1 16,0 0-1-16,0 0 1 15,0 0 1-15,0 0-1 16,0 0 0-16,0 0-1 16,0 0 1-16,0 0 1 15,0 0-1-15,0 0 0 16,0 0 0-16,0 0 0 16,0 0-1-16,0 0 1 15,0 2 0-15,0-2 0 0,0 0 0 16,0 0 0-16,0 0 0 15,0 0 0-15,0 0 0 16,0 0-1-16,0 0 1 16,0 0 0-16,0 0 0 15,0 1 0-15,0-1 1 16,0 0-1-16,0 0-1 16,0 0 0-16,0 0 1 15,0 0 0-15,0 0-1 16,0 0 1-16,0 0 0 0,0 0 0 15,0 0 0 1,0 0-1-16,0 0 1 0,0 0 0 16,0 0 0-1,0 0 2-15,0 0-2 0,0 0 0 16,0 0 0-16,0 0 0 16,0 0 1-16,0 0 0 15,0 0-2-15,0 0 0 16,0 0 1-16,0 0 0 15,0 0-1-15,0 0 1 16,0 2 0-16,0-2 0 16,0 1 0-16,0 1 1 15,0-1 0-15,0-1-1 16,4 1 0-16,-4-1 1 16,0 0-1-16,0 0 0 0,0 0 0 15,0 0 0-15,0 0 1 16,0 0-1-16,0 0 0 15,0 0 0-15,0 0 0 16,0 0 0-16,0 0 0 16,0 0 0-16,0 0 0 15,0 0 0-15,0 0 1 16,0 0 0-16,0 0-1 16,0 0 0-16,0 0 0 15,0 2 0-15,0-2 0 16,0 0 0-16,0 0 0 15,0 0 0-15,0 0-1 0,0 0 1 16,0 0 0-16,0 0 1 16,0 1-1-16,0-1-1 15,0 0 1-15,0 0 0 16,0 0-2-16,0 0 0 16,0 0-2-16,0 0-31 15,0 0-29-15,0 0-57 16,0-3-177-16,0-8-472 15</inkml:trace>
  <inkml:trace contextRef="#ctx0" brushRef="#br0" timeOffset="24228.43">9073 3516 503 0,'0'0'141'16,"0"0"-29"-16,0 0-52 15,0 0 1-15,0 0 8 16,0 0-9-16,21-13-18 15,10 11 9-15,6-4-3 0,4 2-15 16,-4 0-7-16,-1-1-13 16,-3 1 3-16,-3-1-8 15,-4-2-8-15,-5 2-1 16,-6 1-51-16,-6 1-74 16,-9 0-130-16,0 2-115 15</inkml:trace>
  <inkml:trace contextRef="#ctx0" brushRef="#br0" timeOffset="25007.3">9082 3652 489 0,'0'0'133'0,"0"0"-41"15,0 0-20-15,106 0 25 16,-63-4 3-16,3 1-10 16,3-1-20-16,-2 1-4 15,-3-1-21-15,-6 2-17 16,-7 1-10-16,-7 1-2 15,-7 0-1-15,-4 0-9 16,-7 0 3-16,-2 0-1 0,-1 0-4 16,2 0-3-16,-1 0 3 15,-2 0-3-15,-2 0 1 16,0 0-1-16,0 0 4 16,0 0-2-16,0 0 2 15,0 0-1-15,0 0 1 16,3 0-5-16,-3 0 0 15,0 0 0-15,0 0 3 16,0 0-2-16,0 0 0 16,0 0-1-16,0 0 1 15,0 0-1-15,0 0 1 16,0 0 0-16,0 0 0 16,0 0-1-16,0 0 1 0,0 0-1 15,0 0 1-15,0 0 0 16,0 0-1-16,0 0 0 15,1 0-1-15,-1 0 1 16,0 0 0-16,0 0 0 16,0 0 0-16,0 0 0 15,0 0 0-15,0 0 3 16,0 0-3-16,0 0 2 16,0 0-1-16,0 0 5 15,0 0-6-15,0 0 3 16,0 0-2-16,0 0-1 15,0 0 0-15,0 0 0 0,0 0 2 16,0 0-2-16,0 0 0 16,0 0 0-16,0 0 0 15,0 0-2-15,0 0 2 16,0 0 0-16,0 0-2 16,0 0 0-16,0 0-16 15,0 0-28-15,2 3-61 16,5-3-106-16,6 1-152 15</inkml:trace>
  <inkml:trace contextRef="#ctx0" brushRef="#br0" timeOffset="27627.31">11523 3402 476 0,'0'0'110'15,"0"0"-52"-15,0 0-42 16,0 0 58-16,0 0 21 16,-93-43-13-16,69 39-13 15,3 4-33-15,-1 0-8 16,0 0-1-16,4 0 5 16,-3 2-1-16,-1 8-10 15,-1 0 1-15,-1 5 0 0,2 0 5 16,7 2-1-16,3 3-14 15,6 2-9-15,4 3-1 16,2 0 0 0,0 1 5-16,7-1-2 0,4-3 0 15,3 0-5-15,5-4 2 16,1-1 1-16,5-3 1 16,0-4-2-16,4-4 6 15,2-4-2-15,0-2-2 16,3 0 5-16,3 0-6 0,-6 0 1 15,-3-5-1 1,-3-8-1-16,-4-1-1 0,-4-5 2 16,-4 1-2-16,-4 1 0 15,-6 1 3-15,-3-1-4 16,0 0-2-16,-4-4-3 16,-19 2-6-16,-13-2-9 15,-16 0-59-15,-17 0-111 16,-15-5-276-16</inkml:trace>
  <inkml:trace contextRef="#ctx0" brushRef="#br0" timeOffset="30046.15">10730 3132 318 0,'0'0'141'0,"0"0"-21"0,0 0-51 16,0 0 6-16,0 0 45 15,0 0-17-15,8-43-15 16,-12 36-22-16,-11-1-19 16,-8 1-18-16,-4 0 5 15,-4 4-2-15,-5 3 4 16,0 0-10-16,4 0-5 16,0 2-10-16,2 9-4 15,4 2 1-15,0 2 2 16,5 3 5-16,3-2-5 15,5 4 2-15,-2 5-7 0,3 2 2 16,1 6-5-16,1 1 2 16,1 2-3-16,6 2-1 15,2-2 3-15,1-1 3 16,0-1-6-16,3-2 6 16,10 2-4-16,5-4-1 15,3 0 2-15,1-8-3 16,5-4 0-16,5-7-2 15,5-4 2-15,7-6 0 16,4-1 8-16,1 0-7 16,-4-10 2-16,-5-2-2 15,-4-6 0-15,-9 1 0 16,-9-1 2-16,-3-2-1 0,-9 0 4 16,-3 1 1-1,-3 0-5-15,0 1-2 0,-11 2-3 16,-11 2 3-16,-6 0 2 15,-8 3-2-15,2 3 0 16,-2 3 1-16,1 3 1 16,7 2 1-16,1 0-3 15,5 0 0-15,4 0-1 16,0 0 1-16,6 5 0 16,0 3 3-16,2 2-1 15,-2 2-2-15,3 2 0 16,-2 3 1-16,4 1 1 15,-2 0-2-15,6 3 3 16,0-2-1-16,3-1-2 0,0-2 0 16,0-4 0-16,0-6 0 15,0-3 1-15,0 0 0 16,0-3-1-16,0 0 3 16,0 0-1-16,0 0 0 15,0 0-1-15,0 0 1 16,0 0-2-16,0 0 0 15,0 0 3-15,0 0-3 16,0 0 0-16,0 0 1 16,0 0 0-16,0 0-1 15,0 0-1-15,0 0 1 16,0 0-3-16,0 0 2 16,0 0-4-16,0 0-1 0,0 0 0 15,0 0-1-15,0 0 4 16,0 0-6-16,0 0-6 15,0 0-9-15,2 0-32 16,7-5-72-16,4-8-161 16,-2-1-643-16</inkml:trace>
  <inkml:trace contextRef="#ctx0" brushRef="#br0" timeOffset="32342.25">14320 3638 294 0,'0'0'158'16,"0"0"-91"-16,0 0-24 15,0 0 57-15,0 0 51 16,0 0-33-16,-14-49-34 16,10 49-34-16,-8 0-22 15,-3 0-19-15,-6 9-6 16,1 9-1-16,4 5 3 16,5 5-5-16,8-1-7 0,3 2-2 15,4 1 9-15,22-4-2 16,8-4 1-16,7-3-1 15,4-8-1-15,3-1 4 16,-6-6-2-16,-5-1 2 16,-10-3-2-16,-12 0 4 15,-11 0 1-15,-4 0 4 16,-4-2 10-16,-23-7-11 16,-10-2-1-16,-11 1 2 15,-4 4-2-15,5 3 2 16,10 3-2-16,7 0-6 15,10 2 0-15,3 10 0 0,7 2-1 16,4 4-5-16,4 7 1 16,2 0 4-16,0 4 2 15,0 0-4-15,0-2 4 16,0-3-1-16,-4-8 0 16,-2-2 0-16,-8-5 1 15,-6-3 3-15,-6-3 1 16,-7-3-3-16,-2 0 1 15,3-5-2-15,2-6 0 16,8-3-1-16,-1-3 0 16,1-4-1-16,4-5-5 15,-1-1 5-15,5-2-6 16,0-2 5-16,4-2-4 16,4 3 2-16,2-2 1 15,4 5 2-15,0 2-6 0,0 2 1 16,6 2 3-16,3 6-4 15,0 4 5-15,1 3 2 16,-1 5-2-16,3 3 2 16,5 0-4-16,2 1 3 15,1 11 0-15,-1 4 0 16,-3 0 1-16,-4 2 3 16,-4-1 8-16,-5-3-8 15,-3 0 5-15,0-2 0 16,-2 1 10-16,-16-1-5 15,-8-1-3-15,-4-5 0 16,-2-3 1-16,4-2-3 0,1-1-1 16,3 0 0-16,2 0-4 15,1-3-1-15,4-7 1 16,3 0-3-16,2 0 0 16,4 2-1-16,5 2 1 15,2 5-2-15,1-1 0 16,0 2 1-16,0 0-2 15,0 0-1-15,0 0 1 16,0 0-4-16,0 13 3 16,1 5 4-16,7 4 2 15,-1 1 0-15,-1 1 2 16,0 1-2-16,-5-1 2 16,-1-6-2-16,0-1-2 0,0-3 2 15,-14-6 1 1,-3-2 7-16,-2-4 1 0,0-2 5 15,0 0-6-15,2-6 1 16,2-8-6-16,0-5-5 16,7-3-10-16,7-3-16 15,1-7-21-15,0-8-47 16,18-4-60-16,0-8-131 16,-1 2-255-16</inkml:trace>
  <inkml:trace contextRef="#ctx0" brushRef="#br0" timeOffset="32534.55">13726 3360 57 0,'0'0'799'0,"0"0"-742"16,0 0-57-16,0 0 0 15,0 0 17-15,0 0 14 16,0 17-24-16,0 5-7 15,-9 2-70-15,-13 1-133 16,-8-3-139-16</inkml:trace>
  <inkml:trace contextRef="#ctx0" brushRef="#br0" timeOffset="33024.25">13429 3532 634 0,'0'0'58'0,"0"0"-21"15,0 0-1-15,0 0 67 16,0 0-36-16,0 0-27 16,-79 60-2-16,67-35-17 15,0-3-12-15,-1-4-7 16,1-4 3-16,1-3-1 16,-3-5 8-16,-1-4-5 15,-2-2 1-15,2 0-3 16,1-8 3-16,4-11 12 15,3-2 6-15,1-5-11 16,2 4-10-16,2 5 5 0,-1 7-5 16,3 5 9-16,-1 3 5 15,1 2-15-15,0 0-4 16,0 3-8-16,0 18 1 16,0 9 7-16,4 8 3 15,12 4 5-15,4 3-5 16,4 4-3-16,-2-2 8 15,0 2 0-15,-3-6-4 16,-8-7 6-16,-3-7-10 16,-8-8-2-16,0-10 2 15,-5-5 0-15,-20-4 3 16,-6-2 10-16,-10-2-6 16,0-12-4-16,8-4 3 0,6 2-5 15,12-3 5-15,7-3-6 16,7-6-38-16,1-6-70 15,7-6-162-15,20-5-85 16</inkml:trace>
  <inkml:trace contextRef="#ctx0" brushRef="#br0" timeOffset="33288.35">13447 3398 662 0,'0'0'47'0,"0"0"-30"0,-79-75-12 16,43 44 80-16,-1-4 21 16,3 1-24-16,7 0-29 15,12 3 1-15,11 4 5 16,4 2-24-16,14 2-27 16,19 0-5-16,15 2-3 15,9 5 1-15,5 6-2 16,1 5 1-16,-5 5-8 15,-7 0-78-15,-15 19-94 16,-14 6-104-16,-16 0-130 16</inkml:trace>
  <inkml:trace contextRef="#ctx0" brushRef="#br0" timeOffset="34660.52">12871 3554 340 0,'0'0'179'16,"0"0"-76"-16,0 0-66 15,0 0 14-15,0 0 14 16,0 0-7-16,51-31-26 16,-48 31-13-16,-2-2-5 15,-1 2 7-15,0 0 10 16,0 0 4-16,0 0-5 15,0 0-8-15,0 0-8 16,-3 6-1-16,-13 6 24 16,-8 5 5-16,-7 0-5 15,-2-3-19-15,0-3-6 16,4-4-2-16,4-1 3 16,3-4-8-16,4-2 7 0,6 0-3 15,5 0-6 1,4-6 7-16,0-5 3 0,3 2-13 15,0 0 0-15,0 4 10 16,0 3-5-16,0 2 4 16,-3 0-9-16,2 0-4 15,-2 0 3-15,-4 0 1 16,0 3-3-16,-5 5 2 16,0-3 2-16,2-1-1 15,1-1 2-15,1-3-2 16,1 0 3-16,-1 0 2 15,1-6-1-15,0-4-4 0,2 2-6 16,2 2 6-16,0 4 0 16,1 2 1-16,2 0-1 15,0 0-4-15,-3 0-3 16,-5 2 2-16,-3 10 4 16,-2 3 1-16,-4-2 2 15,1-1-1-15,-4-3 2 16,1-3-2-16,3-2 4 15,1-4 2-15,3 0 0 16,0 0 1-16,0-3-1 16,-2-13-5-16,0-4-1 15,2-2-1-15,0-2 2 16,3-1-4-16,3-1 1 16,1 3-1-16,5-1 2 15,0 8-2-15,0 0 2 0,0 3 0 16,3 0-2-16,5 0 2 15,1 1 2-15,1 2-2 16,4 1-3-16,2 3 3 16,5 0-6-16,4 6 4 15,4 0 2-15,-1 0 0 16,-1 12-2-16,-3 5 2 16,-3 5 0-16,0 2 4 15,-5 3 0-15,-7-1-4 16,-6-3 1-16,-3 1 0 15,0-2 2-15,-19 0 5 16,-4-2 3-16,-4-5-7 0,0 0-1 16,0-8 3-16,4-4 0 15,-1-3-2-15,4 0 0 16,3 0-2-16,1-8 2 16,5-10-3-16,5 0-1 15,4-3-7-15,2-1 7 16,0 1-2-16,9 1-4 15,4 8 0-15,0 3 3 16,-6 7-1-16,-3 2 1 16,-1 0-3-16,-1 0-1 15,1 5 3-15,-2 11-3 16,2 2 0-16,-3 2 7 16,0-3 0-16,0-2 3 0,-6 1-2 15,-7-5 3 1,-1 1 2-16,-3 1 0 0,2-3 4 15,1 2-2-15,1 2-3 16,2 0-3-16,-2 5-2 16,1 4 0-16,-3 3 0 15,3 1-1-15,0 3 1 16,-1-3-1-16,2-3 1 16,0-4 0-16,0-8-3 15,2-1-2-15,-1-4-3 16,4-4-6-16,3-2-22 15,1-1-13-15,2-7-25 0,2-20-122 16,17-11-143-16</inkml:trace>
  <inkml:trace contextRef="#ctx0" brushRef="#br0" timeOffset="34944.53">12589 3146 446 0,'0'0'420'0,"0"0"-375"16,0 0-43-16,0 0 7 15,0 0 77-15,6-76 15 0,2 69-30 16,4 4-45-16,3 3-12 15,13 0-12-15,8 0-2 16,8 13-2-16,3 4-8 16,-4 1-50-16,-7 2-61 15,-9-2-145-15,-15 1-118 16</inkml:trace>
  <inkml:trace contextRef="#ctx0" brushRef="#br0" timeOffset="36423.25">5976 4120 435 0,'0'0'116'16,"0"0"-49"-16,0 0-13 16,0 0 41-16,0 0 28 15,-35-72-43-15,18 66-8 16,-3 2-17-16,-4 4-16 16,-6 0-1-16,-6 0-12 15,-4 8-4-15,-9 9-7 16,1 2-1-16,-3 3 3 15,2 4 0-15,6 4-1 0,7 5 2 16,11 4-10-16,9 4 3 16,8 3-10-16,8 1 4 15,3-3-3-15,25-4-2 16,10-3-4-16,12-8 1 16,8-10 3-16,11-9 0 15,1-10-1-15,0 0 0 16,-9-10-13-16,-14-9-5 15,-14-5 17-15,-19-5 2 16,-14-2 11-16,0-1-8 16,-28-1-3-16,-12 4 0 15,-5 10 6-15,-4 7-6 16,6 8 15-16,5 4 0 0,1 4-9 16,0 19-6-1,1 2-5-15,11 2 4 0,13 1-4 16,12-1-14-16,4-1-19 15,29-2-16-15,16-5-33 16,15-6-44-16,11-9-53 16,8-4-134-16</inkml:trace>
  <inkml:trace contextRef="#ctx0" brushRef="#br0" timeOffset="36842.24">6554 4323 547 0,'0'0'292'0,"0"0"-269"16,-123-37-21-16,66 33 3 15,3 4 22-15,8 0 56 16,10 10-1-16,12 13-34 16,10 7-37-16,5 3-3 15,9 3-6-15,0-2 4 16,4-2 6-16,15-2-11 15,2-5 2-15,2-7-2 16,-1-5 1-16,-3-7 1 16,-2-6-1-16,-4 0 2 15,1-6 7-15,-2-13 13 16,1-7-2-16,2-4-14 16,1-1-4-16,3 5-2 0,-3 1-2 15,-6 8 2-15,-3 7 7 16,-4 1 7-16,-3 2-7 15,0 0 5-15,-4 1-12 16,-14 1 7-16,-3 2-5 16,-1 0-4-16,1 2-2 15,6 1-22-15,8 0-26 16,5 0-70-16,2 0-148 16,2 0-221-16</inkml:trace>
  <inkml:trace contextRef="#ctx0" brushRef="#br0" timeOffset="37175.46">7208 4236 939 0,'0'0'136'16,"0"0"-110"-16,0 0-26 16,0 0 0-16,0 0 75 15,0 0 22-15,-72 92-28 16,42-56-44-16,1 4 0 0,-3-1-14 16,2 0-7-16,2-4-4 15,2-5 0-15,9-10-7 16,5-3-11-16,6-9-24 15,6-4-57-15,0-4-62 16,6 0-36-16,13-14-9 16,1-14-113-16</inkml:trace>
  <inkml:trace contextRef="#ctx0" brushRef="#br0" timeOffset="37426.8">6980 4184 736 0,'0'0'167'0,"0"0"-167"0,0 0 7 16,0 0-7-16,0 0 75 15,0 0 55-15,38 58-34 16,-14-27-38-16,3 3-15 16,6 0 0-16,1 1-3 15,-1-2-15-15,0-4-6 16,-3-3-16-16,-5-2 0 15,-4-3-3-15,-3-3-14 16,-7-6-41-16,-3-2-67 16,0-2-99-16,-1-8-145 15</inkml:trace>
  <inkml:trace contextRef="#ctx0" brushRef="#br0" timeOffset="38048.19">7832 4254 970 0,'0'0'71'15,"0"0"-71"-15,0 0-6 0,0 0 6 16,0 0 58-16,0 0 17 16,-112 5-39-16,67-3-19 15,0 0-9-15,5-2-7 16,3 0-1-16,5 0 2 16,10 0 1-16,2 0 5 15,6 0 8-15,3 0 0 16,5 3-10-16,0 4-2 15,0 6-4-15,2 2 3 16,-1 1 2-16,2 3-2 16,2 1 5-16,1 2 5 15,0-2-5-15,0 1 3 16,7-2-8-16,5-4 6 16,0-1-6-16,4-3 1 15,3-3-1-15,6-3 2 0,6-2-4 16,10 0 5-16,3-3-4 15,0 1-2-15,-3 2-3 16,-7 3 3-16,-7 1-1 16,-4 2-1-16,-5 3 0 15,-3 2 2-15,-2 1 0 16,-4 3 0-16,-3-3-3 16,-6 4 2-16,0-3 1 15,0 1-2-15,-15-5 0 16,-10-1-1-16,-8-5 3 0,-6-5 0 15,-4-1-5 1,4 0-37-16,9-9-89 0,9-6-103 16,14-2-241-16</inkml:trace>
  <inkml:trace contextRef="#ctx0" brushRef="#br0" timeOffset="38293.46">8096 4379 1027 0,'0'0'148'0,"0"0"-116"16,89 0-20-16,-37-3-9 15,-5 0 29-15,-5-2 12 16,-7 1-26-16,-4 0-18 15,-11 1-5-15,-10 0-96 16,-10 0-140-16,-7 0-353 16</inkml:trace>
  <inkml:trace contextRef="#ctx0" brushRef="#br0" timeOffset="38486.69">8113 4673 1078 0,'0'0'55'15,"105"2"-11"-15,-42-2-34 16,-4 0-6-16,-7-5-4 16,-7 0-55-16,0-3-94 15,-9-2-259-15</inkml:trace>
  <inkml:trace contextRef="#ctx0" brushRef="#br0" timeOffset="39594.36">10096 4357 604 0,'0'0'130'16,"0"0"-56"-16,0 0-54 16,0 0 6-16,0 0 52 15,0 0-1-15,-85-38-14 16,70 38-26-16,-4 0-26 15,-3 0 6-15,1 0 17 16,0 9-1-16,0 1-8 16,3 0-3-16,0 6-6 15,3 2-5-15,0 4 4 16,3 2-2-16,5 0 0 0,3 0-3 16,4 1 1-1,0-3-4-15,8 0 2 0,11-3-1 16,7-1-2-16,4-4 0 15,1-3-2-15,5-4-4 16,3-3 4-16,1-4-1 16,1 0 0-16,-3 0 0 15,-2-4-2-15,-6-4 1 16,-5-2-2-16,-4 0 0 16,-5-3 3-16,-5-1 0 15,-2-3-1-15,0-2 2 16,-5-3-3-16,-1 1 0 0,-3 0 2 15,0 0-2 1,0-2 0-16,-16-1 1 0,-5 1-2 16,-11 0-11-16,-7 1 3 15,-5 4-6-15,-3 5-9 16,0 6-42-16,0 4-100 16,-1-1-224-16</inkml:trace>
  <inkml:trace contextRef="#ctx0" brushRef="#br0" timeOffset="40314.34">8873 4242 345 0,'0'0'141'0,"0"0"-35"15,0 0-36-15,0 0 28 16,0 0 28-16,0 0-22 16,-28-39-27-16,28 37-57 15,16-3-14-15,14 0 3 16,6-1 11-16,9 3 0 15,1 3-5-15,-7 0 3 16,-5 0 0-16,-4 3 2 16,-11 4-6-16,-7 0-3 15,-9 1-11-15,-3 0-3 0,-4 3 3 16,-22 5 13-16,-8 3 1 16,-5-1-7-1,5-1-4-15,7-2 0 0,13-3-3 16,9 1 0-16,5 2-7 15,0 1 2-15,14 1-3 16,7 3 4-16,5-1 4 16,1 3-4-16,-2-3 7 15,-6 3-3-15,-7-2 0 16,-3-3 0-16,-5 1-2 16,-4-2 4-16,0 1 0 15,-14-2 2-15,-13-1 2 16,-9-4 3-16,0-5 1 15,3-3-10-15,6-2 0 16,8 0-10-16,9 0-3 0,10-10-33 16,0-8-77-16,7-5-139 15,15-4-183-15</inkml:trace>
  <inkml:trace contextRef="#ctx0" brushRef="#br0" timeOffset="40704.98">9459 4273 435 0,'0'0'112'0,"0"0"-45"16,0 0-11-16,94 3 34 15,-70 10-7-15,-2 5 0 0,-3 1-28 16,-2 3-19-16,-5-2-24 15,-1-2-3-15,-5 0 1 16,-5-3-1-16,-1-2 13 16,0-2-7-16,-9-1 8 15,-13-2 9-15,-8-2 10 16,-1 0-14-16,-2-6-1 16,3 0 11-16,5 0 3 15,4 0-12-15,4-1-6 16,4-11-3-16,1 0 0 15,7-4-1-15,5-5-9 0,0-1-10 16,3-4-2-16,18-3-10 16,3 2-7-16,0 2-15 15,-2 4-42-15,-9 6-133 16,-10 3-297-16</inkml:trace>
  <inkml:trace contextRef="#ctx0" brushRef="#br0" timeOffset="56000.78">17194 5659 206 0,'0'0'36'16,"0"0"-36"-16,0 0 2 16,0 0-2-16,0 0 63 0,0 0 14 15,0 0 8 1,-9-9-26-16,9 9-17 0,0 0 2 16,0 0 7-16,0 0 6 15,0 0-1-15,0 0 5 16,0 0-6-16,-2 0-3 15,-9 0 4-15,-11 0-8 16,-11 0-9-16,-13 0 11 16,-12 0-2-16,-17 1-6 15,-14-1-9-15,-19 0-13 16,-24 0-5-16,-13-7-10 16,-10-3 4-16,-2-2 6 15,11 0 7-15,13 4-9 16,12-1-7-16,18 2-2 15,21 3-4-15,17 0 0 16,20 1 1-16,18 1-1 0,15 1 0 16,7 1-2-16,5 0-1 15,0 0-13-15,0 0-12 16,0 0 2-16,9 0 2 16,8 5 15-16,8 2 7 15,10-2-8-15,5-1-12 16,14 1 6-16,11-1 5 15,14-3-6-15,12 0-5 16,11 1-14-16,7-2 11 16,2 1 20-16,3 1-9 15,2-1-3-15,-1 2-7 0,-7 0 11 16,-11 1 9 0,-12-1 0-16,-16 2 4 0,-14-2 3 15,-18 2 0-15,-15-1 2 16,-15-2 10-16,-7-2-3 15,0 2 29-15,-10 1 19 16,-27 1-17-16,-21 2-15 16,-21-3-7-16,-15-2-2 15,-15-1 9-15,-9 0-3 16,-6 0 3-16,3 0-11 16,9 0-8-16,11 0 3 15,10 0-9-15,15 0-3 16,14 0 1-16,15-2-1 0,14 0 0 15,15 1 1-15,12-1-2 16,5 2-5-16,1-1-17 16,0 1-6-16,13 0-12 15,18 0-3-15,17 0 22 16,13 0 4-16,12 0-10 16,7 0 14-16,3 0-10 15,0 1 15-15,1 4 8 16,3 2-2-16,-4 0-5 15,-2 4 1-15,-8-2 2 16,-14 1 3-16,-15-2 2 16,-13 0-4-16,-14-4 6 0,-8-1-2 15,-8-3 9 1,-1 0 22-16,-5 0 22 0,-27 2-4 16,-30-1-23-16,-30-1-12 15,-23 0-1-15,-21-3 10 16,-5-8 4-16,6-1-3 15,17 2 2-15,31 6 11 16,31 4-13-16,30 0-22 16,18 0-2-16,7 0-5 15,1 0 4-15,0 0 1 16,0 0 3-16,0 0-3 16,0 0-1-16,0 0 0 15,0 0 0-15,0 0 1 16,0 0 0-16,0 0 0 15,0 0-1-15,0 0 0 0,0 0-3 16,0 0 1 0,0 0 1-16,0 0 2 0,0 0 0 15,0 0 0-15,0 0 0 16,0 0 0-16,0 0 2 16,0 0-2-16,0 0-1 15,0 0 1-15,0-1 0 16,0 1 1-16,0 0-2 15,0 0 0-15,0 0 1 16,0 0 0-16,0 0 0 16,0 0-1-16,0 0 1 15,0 0 0-15,0 0 0 0,0 0 0 16,0 0 0 0,0 0-1-16,0 0 2 0,0 0-1 15,0 0 1-15,0 0-1 16,0 0 0-16,0 0 0 15,0 0 0-15,0 0 0 16,0 0 0-16,0 0-1 16,0 0 1-16,0 0 0 15,0 0 0-15,0 0 0 16,0 0 0-16,0 0 1 16,0 0 0-16,0 0-2 15,0 0 2-15,0 0-2 16,0 0 1-16,0 0 0 0,0 0 0 15,0 0 0 1,0 0 0-16,0 0 0 16,0 0 1-16,0 0-1 15,0 0 0-15,0 0 0 0,0 0 1 16,0 0-1-16,0 0 0 16,0 0 0-16,0 0 1 15,0 0-1-15,0 0 0 16,0 0 0-1,0 0 0-15,0 0 0 0,0 0 0 16,0 0 0-16,0 0 0 16,0 0 0-16,0 0 0 15,0 0-1-15,0 0 1 16,0 0 0-16,0 0 1 0,0 0-1 16,0 0 1-16,0 0-1 15,0 0 0-15,0 0 0 16,0 0 0-16,0 0-1 15,0 0 1-15,0 0 0 16,0 0 0-16,0 0 0 16,0 0 0-16,0 0 0 15,0 0 0-15,0 0 0 16,0 0 0-16,0 0 1 16,0 0-1-16,0 0 0 15,0 0 0-15,0 0 0 16,0 0 0-16,0 0 0 15,0 0 0-15,0 0 0 16,0 0 0-16,0 0 0 16,0 0 0-16,0 0 0 0,0 0 0 15,0 0 0-15,0 0-1 16,0 0 2-16,0 0-1 16,0 0 0-16,0 0 1 15,0 0-1-15,0 0 0 16,0 0 0-16,0 0 0 15,0 0 1-15,0 0-1 16,0 0-2-16,0 0 2 16,0 0 0-16,0 0 0 15,0 0 1-15,0 0-1 16,0 0 0-16,0 0 0 0,0 0 0 16,0 0 0-16,0 0 0 15,0 0 0-15,0 0 0 16,0 0 0-16,0 0 0 15,0 0 0-15,0 0 1 16,0 0-1-16,0 0 0 16,0 0 0-16,0 0 0 15,0 0 1-15,0 0-1 16,0 0 0-16,0 0 0 16,0 0 0-16,0 0 1 15,0 0-1-15,0 0-1 16,0 0 1-16,0 0 0 0,0 0 0 15,0 0 0 1,0 0 0-16,0 0 1 0,0 0-1 16,0 0 1-16,0 0-1 15,0 0 0-15,0 0 0 16,0 0 0-16,0 0 0 16,0 0 0-16,0 0-1 15,0 0 3-15,0 0-4 16,0 0 3-16,0 0-1 15,0 0 0-15,0 0 0 16,0 0 0-16,0 0 0 16,0 0 0-16,0 0 0 15,0 0 0-15,0 0 0 16,0 0 0-16,0 0-1 0,0 0 1 16,0 0-1-16,0 0 1 15,0 0 1-15,0 0-1 16,0 0 2-16,0 0-2 15,0 0-1-15,0 0 0 16,0 0 2-16,0 0-2 16,0 0 1-16,0 0 0 15,0 0 0-15,0 0 0 16,0 0 0-16,0 0 0 16,0 0 1-16,0 0-1 15,0 0 0-15,0 0 0 16,0 0 1-16,0 0-1 15,0 0 0-15,0 0 0 16,0 0-1-16,0 0 0 16,0 0 1-16,0 0 1 0,0 0-1 15,0 0 0-15,0 0 0 16,0 0 0-16,0 0 0 16,0 0 0-16,0 0 0 15,0 0 0-15,0 0 1 16,0 0-1-16,0 0 0 15,0 0-1-15,0 0 1 16,0 0 0-16,0 0 0 16,0 0 0-16,0 0 0 15,0 0 0-15,0 0 0 0,0 0 0 16,0 0 1 0,0 0-1-16,0 0 0 15,0 0 0-15,0 0 0 0,0 0 0 16,0 0-1-16,0 0 1 15,0 0 0-15,0 0 0 16,0 0 1-16,0 0-2 16,0 0 2-16,0 0-2 15,0 0 1-15,0 0 0 16,0 0 1-16,0 0-1 16,0 0 0-16,0 0 0 15,0 0 0-15,0 0 0 16,0 0 0-16,0 0-1 15,0 0 2-15,0 0-1 0,0 0 0 16,0 0 0-16,0 0 0 16,0 0 0-16,0 0 2 15,0 0-4-15,0 0 2 16,0 0 0-16,0 0 0 16,0 0 0-16,0 0 0 15,0 0 0-15,0 0 0 16,0 0 0-16,0 0 0 15,0 0 0-15,0 0 2 16,0 0-4-16,0 0 2 16,0 0 0-16,0 0 2 15,0 0-2-15,0 0 0 16,0 0-1-16,0 0 1 0,0 0 0 16,0 0 0-16,0 0 0 15,0 0 0-15,0 0 0 16,0 0 0-16,0 0 0 15,0 0 1-15,0 0-2 16,0 0 0-16,0 0 1 16,0 0 0-16,0 0 1 15,0 0 0-15,0 0-1 16,0 0 0-16,0 0 0 16,0 0 0-16,0 0 0 15,0 0-1-15,0 0 1 16,0 0 0-16,0 0 0 15,0 0 0-15,0 0 1 16,0 0-2-16,0 0 2 16,0 0-1-16,0 0 0 0,0 0 0 15,0 0 0-15,0 0 0 16,0 0 0-16,0 0 0 16,0 0 0-16,0 0-1 15,0 0 0-15,0 0 1 16,0 0 1-16,0 0-1 15,0 0 0-15,0 0 0 16,0 0 1-16,0 0-1 16,0 0 0-16,0 0 0 15,0 0 0-15,0 0 0 16,0 0 0-16,0 0 0 16,0 0 0-16,0 0 0 0,0 0 0 15,0 0 0-15,0 0 0 16,0 0 0-16,0 0 0 15,0 0 0-15,0 0-1 16,0 0 2-16,0 0-2 16,0 0 2-16,0 0-1 15,0 0 0-15,0 0 0 16,0 0 0-16,0 0 0 16,0 0 0-16,0 0 2 15,0 0-4-15,0 0 2 16,0 0 0-16,0 0 0 0,0 0 0 15,0 0 0 1,0 0 0-16,0 0 0 0,0 0 0 16,0 0 0-16,0 0 1 15,0 0-1-15,0 0 0 16,0 0 0-16,0 0 1 16,0 0-1-16,0 0-1 15,0 0 1-15,0 0 1 16,0 0-1-16,0 0-1 15,0 0 1-15,0 0 1 16,0 0-1-16,0 0-1 16,0 0 1-16,0 0 1 15,0 0-1-15,0 0 0 16,0 0 0-16,0 0 0 16,0 0 0-16,0 0 0 0,0 0 0 15,0 0 0-15,0 0 0 16,0 0 0-16,0 0 0 15,0 0 0-15,0 0 0 16,0 0 0-16,0 0 0 16,0 0 0-16,0 0 0 15,0 0 0-15,0 0 0 16,0 0 0-16,0 0 0 16,0 0-1-16,0 0 1 15,0 0 0-15,0 0 0 16,0 0 0-16,0 0 0 15,0 0 1-15,0 0-1 16,0 0 0-16,0 0 0 16,0 0 0-16,0 0-1 0,0 0 1 15,0 0 0-15,0 0 0 16,0 0-1-16,0 0 2 16,0 0-1-16,0 0 1 15,0 0-1-15,0 0-1 16,0 0 1-16,0 0 0 15,0 0 0-15,0 0 0 16,0 0-1-16,0 0 1 16,0 0 0-16,0 0-1 15,0 0 0-15,0 0 1 0,0 0-3 16,0 0 1-16,0 0-3 16,0 0 0-16,0 0 0 15,0 0 1-15,0 0-2 16,0 0 2-16,0 0 0 15,0 0-8 1,0 0 0-16,0 0-2 0,0 0 1 16,0 0 3-16,0 0 0 15,0 0 1-15,0 0 1 16,0 0 2-16,0 0-4 16,0 0-41-16,0 0-79 15,0 0-136-15,6 0-241 16</inkml:trace>
  <inkml:trace contextRef="#ctx0" brushRef="#br0" timeOffset="58809.72">19051 6447 300 0,'0'0'107'0,"0"0"-26"0,0 0-10 16,0 0 8-16,0 0 45 16,0 0-4-16,-129 13-31 15,48-9-7-15,-18 1-8 16,-19 3 12-16,-19-4-9 16,-20-4-33-16,-11 0-6 15,-14 0-14-15,-3-9-12 16,10 0 1-16,19 2 1 15,29 4 7-15,34 3-5 16,31 0-12-16,26 0-4 16,18 0 1-16,13 0-2 15,5 1-9-15,0 1 6 16,0 1-3-16,6 1-3 0,24 5-10 16,22 1 10-16,23 1 9 15,25 1-5-15,17 0-7 16,12 3-6-16,2-3 8 15,-1 3-5-15,-4-5 4 16,-12 2 2-16,-6-2 6 16,-10-2 4-16,-11 2-1 15,-7-2 1-15,-8 0 0 16,-11-1-1-16,-12-1 1 16,-14-1 0-16,-18-1 0 15,-9-4-1-15,-8 0 1 16,0 1 3-16,-1-1 13 0,-25 4 1 15,-21-3-4 1,-24-1-5-16,-24 0 4 16,-26-3 1-16,-17-13 0 0,-10-7-3 15,0 1-5-15,16 2 0 16,28 7 15-16,34 5-5 16,31 6-15-16,25 2-1 15,12 0-18-15,2 0 5 16,0 0 5-16,0 0 7 15,0 0-3-15,20 0-7 16,27 2-1-16,25 10 7 16,20 0 1-16,15 4-4 15,8-1-17-15,3-1-19 0,-3 1-4 16,-11-4 15 0,-8-1 19-16,-12-3 9 0,-13 0 5 15,-10-2 1-15,-13-3 0 16,-15 2 0-16,-16-4 3 15,-10 2-1-15,-7-2 0 16,0 0 31-16,-27 0 13 16,-24 0-11-16,-24 0-18 15,-26 0 0-15,-19-7 2 16,-12 0 6-16,-4 0 2 16,9 4 10-16,13 3-12 15,21 0-5-15,23 0-7 0,16 0-4 16,19 1-6-16,14 1-3 15,10-1 4 1,5 0-4-16,5 1 0 0,1-2 0 16,0 0 1-16,0 0-1 15,0 0 1-15,0 0-1 16,0 0 0-16,0 0-1 16,0 0 3-16,0 0-2 15,0 0 0-15,0 0 0 16,0 0 0-16,0 0 0 15,0 0-1-15,0 0 2 16,0 0-1-16,0 0 0 16,0 0 1-16,0 0-4 15,0 0 6-15,0 0-7 16,0 0 4-16,0 0 0 0,-2 0 0 16,2 0 0-16,0 0 0 15,0 0 0-15,0 0 0 16,-1 0 0-16,-2 0 0 15,3 0-1-15,-2 0 1 16,2 0 1-16,0 0-1 16,0 0 0-16,0 0 1 15,0 0-1-15,0 0 0 16,0 0 0-16,0 0 0 16,0 0 0-16,0 0 0 15,0 0 0-15,0 0 1 16,0 0 0-16,0 0-1 15,0 0 3-15,0 0-3 16,0 0 0-16,0 0-2 0,0 0 2 16,0 0 0-16,0 0 0 15,0 0-1-15,0 0 1 16,0 0-1-16,0 0 0 16,0 0 2-16,0 0 2 15,0 0-3-15,0 0 0 16,0 0-1-16,0 0 1 15,0 0-5-15,0 1-3 16,0 1-7-16,0-1-20 16,0-1-36-16,0 0-80 15,-1 0-295-15</inkml:trace>
  <inkml:trace contextRef="#ctx0" brushRef="#br0" timeOffset="61036.74">12224 6377 287 0,'0'0'582'15,"0"0"-490"-15,0 0-67 16,-106 0-14-16,52 0-7 16,-10-4 4-16,-15 0 34 15,-12-1 11-15,-12 1 6 16,-17-2-6-16,-12 0-18 15,-13-2 2-15,-15-1-20 16,-11 0-10-16,-9-2 4 16,-8 6 2-16,-2-3 17 15,7 3-16-15,15 3 8 0,18-1-20 16,23 1-2-16,23 1 0 16,24-2 0-16,24-1 0 15,21-1 0-15,18 3-3 16,12-2-7-16,5-4-12 15,0-1-41-15,0-3-66 16,11 2-119-16,-3 4-135 16</inkml:trace>
  <inkml:trace contextRef="#ctx0" brushRef="#br0" timeOffset="62379.43">3675 6468 696 0,'0'0'207'16,"0"0"-94"-16,0 0-53 16,0 0-4-16,0 0-13 15,0 0-3-15,-92-14-30 16,23 7-4-16,-4 2 9 0,-11-3-10 15,8 0 10-15,6 2-3 16,16 2 14-16,16 4 0 16,12 0-8-16,14 0-10 15,6 0-5-15,3 0-3 16,2 8 0-16,-2 14-1 16,0 7 1-16,3 5 1 15,0 1 0-15,0 0-1 16,0 0 1-16,6-5 1 15,0-2-1-15,0-8 0 16,0-3-1-16,4-5 0 16,7-4 0-16,11-3-4 15,15-5 1-15,21 0-1 16,7 0-6-16,15-3 1 0,-4 1 3 16,0 2 6-16,-6 3 2 15,-6 14-2-15,-6 7 1 16,-10 7-1-16,-9 4 3 15,-20 4 0-15,-22 0 2 16,-5-1-2-16,-33-1 3 16,-19-1-5-16,-11-5 15 15,-10-8-15-15,-4-8 12 16,13-9-11-16,14-5 6 16,21-1-8-16,20-1-6 15,11-23-47-15,24-10-116 0,24-7-178 16,16-6-121-16</inkml:trace>
  <inkml:trace contextRef="#ctx0" brushRef="#br0" timeOffset="62604.92">4467 6648 1059 0,'0'0'185'0,"0"0"-107"16,0 0-70-16,-19 75-3 15,-5-34-2-15,-9 2-2 16,0-2 18-16,-7-4 3 16,-1-4-3-16,0-6-10 15,-2-9-9-15,2-2-22 0,4-7-66 16,3-6-98-16,2-3-98 16,7 0 23-16,11-16-36 15</inkml:trace>
  <inkml:trace contextRef="#ctx0" brushRef="#br0" timeOffset="62829.1">4051 6556 821 0,'0'0'180'0,"0"0"-117"16,0 0-33-16,0 0-10 15,0 0 37-15,0 0 32 0,76 111-16 16,-25-57-24-1,7 3-22-15,0-1-10 0,3-4-8 16,-10-7-9-16,-6-7-1 16,-8-7-24-16,-1-3-32 15,4-12-99-15,-1-6-172 16,-6-10-240-16</inkml:trace>
  <inkml:trace contextRef="#ctx0" brushRef="#br0" timeOffset="63091.65">4814 6554 958 0,'0'0'159'16,"0"0"-85"-16,0 0-63 15,0 0 29-15,48 94 36 16,-34-38 0-16,1 6-19 15,-6 1-10-15,4-2-11 16,1-3-20-16,-1-9-16 16,-1-6-10-16,-1-9-32 15,-5-9-22-15,1-8-19 16,-6-9-94-16,1-8-115 16,-1 0-128-16</inkml:trace>
  <inkml:trace contextRef="#ctx0" brushRef="#br0" timeOffset="63341.31">5154 6452 967 0,'0'0'127'0,"0"0"-95"15,0 0-32-15,0 0 29 16,61 101 49-16,-40-50 15 15,-4 6-25-15,0 4-26 16,1-1-4-16,0-7-24 16,-2-6-14-16,-2-7 0 15,0-5-20-15,-3-6-44 16,2-1-99-16,-4-8-209 16,3-5-264-16</inkml:trace>
  <inkml:trace contextRef="#ctx0" brushRef="#br0" timeOffset="63647.49">5850 6707 1093 0,'0'0'129'15,"0"0"-58"-15,0 0-71 16,0 0-1-16,133-3 1 16,-60 3 13-16,0 0 2 15,-2 0-7-15,-2 1-8 16,-6 3-25-16,-10-3-111 15,-12 2-122-15,-21 1-124 16</inkml:trace>
  <inkml:trace contextRef="#ctx0" brushRef="#br0" timeOffset="63857.37">6023 7025 981 0,'0'0'167'0,"0"0"-119"16,84 0-48-16,-19 0-3 15,10-1 3-15,2-6-10 16,9 3 0-16,-6-2 8 16,-9-1-66-16,-13 0-160 15,-16 0-371-15</inkml:trace>
  <inkml:trace contextRef="#ctx0" brushRef="#br0" timeOffset="64188.46">7142 6794 1013 0,'0'0'144'16,"0"0"-106"-16,-13 81-30 16,13-32 6-16,0 9 22 15,0 11 23-15,4 6-6 16,8-1-15-16,3-2-23 15,0-15-15-15,-6-8 0 16,-2-6-22-16,-7-7-65 16,0-9-79-16,0-8-130 15,-14-12-169-15</inkml:trace>
  <inkml:trace contextRef="#ctx0" brushRef="#br0" timeOffset="64515.84">7251 6670 678 0,'0'0'218'0,"0"0"-188"15,0 0-30-15,122-11-33 16,-71 11 33-16,0 15 15 15,-6 6 23-15,-2 6 32 16,-4 5 25-16,-6 4-16 16,-10 3-26-16,-12 1-16 15,-11-3-17-15,-12-5 13 16,-30-5-13-16,-17-6-3 0,-16-8-5 16,-7-6-9-16,6-6-3 15,15-1-3-15,20 0-38 16,25 0-80-16,16-1-103 15,3-13-177-15</inkml:trace>
  <inkml:trace contextRef="#ctx0" brushRef="#br0" timeOffset="65358.26">10706 7007 809 0,'0'0'155'16,"0"0"-116"-16,0 0 16 16,5 100 43-16,-5-48-3 15,0 4-11-15,0 1-20 0,0 0-17 16,0-6-19-16,0-6-19 15,0-9-9-15,0-7-30 16,-3-9-27-16,-6-9-36 16,-4-8-58-16,2-3-41 15,1-7-14-15,4-20 76 16,6-9 72-16,0-7 38 16,0-12 20-16,0-10 3 15,0-16 10-15,6-9 35 16,9-6 29-16,5 0-19 15,6 7 11-15,4 14-19 16,3 16-6-16,2 17 15 16,0 14-13-16,-1 14-9 15,0 10-17-15,2 4 14 16,2 18 16-16,2 14-2 0,0 10-19 16,-4 9 2-16,-6 5-8 15,-11-2 3-15,-18 0-15 16,-1-9 4-16,-31-8-5 15,-18-7 11-15,-12-7-4 16,-8-11 3-16,3-9-14 16,11-3 4-16,18 0 0 15,16-7-10-15,17-9-2 16,4-7-48-16,11-2-73 16,21 1-87-16,8 6-125 15,5 11-112-15</inkml:trace>
  <inkml:trace contextRef="#ctx0" brushRef="#br0" timeOffset="65578.58">11573 6902 1140 0,'0'0'147'15,"0"0"-128"-15,0 0-19 16,121-17-5-16,-73 16 5 16,4 1-36-16,0 0-1 15,-5 0-58-15,-9 0-76 0,-18 0-238 16</inkml:trace>
  <inkml:trace contextRef="#ctx0" brushRef="#br0" timeOffset="65779.76">11436 7124 1221 0,'0'0'88'0,"93"7"-80"15,-19-4-8-15,5-3-12 0,-1 0-46 16,-6-6-55-16,-7-6-43 15,-10 2 30-15,-16-2-127 16</inkml:trace>
  <inkml:trace contextRef="#ctx0" brushRef="#br0" timeOffset="66650.42">13322 6666 600 0,'0'0'123'0,"0"0"-43"15,0 0-33-15,0 0 28 16,0 0 22-16,0 0-8 15,-29-19-3-15,-20 14-55 16,-16-3-15-16,-7-3-2 16,2 3 0-16,13-2 10 15,13 3 1-15,17 3-9 16,9 1-5-16,3 1-8 16,4 2-1-16,2 0-1 0,-1 0 0 15,1 3-2-15,-2 12 2 16,0 3 1-16,3 4 2 15,2 3-4-15,6 0-2 16,0 3 2-16,0 3 1 16,0-1 1-16,0 1-4 15,14-1 2-15,5-4 0 16,11 1 0-16,9-5-4 16,14-6 4-16,13-6-2 15,9-5-6-15,5-4-11 0,-2 0-8 16,-7 3 9-16,-11 0 7 15,-12 8 11-15,-13 1 1 16,-9 8 5-16,-11 4-6 16,-12 4 7-16,-3 5 6 15,-13 3 10-15,-18-3-8 16,-12-5-11-16,-9-9 0 16,-9-8-1-16,-3-8-3 15,3-4-3-15,7-5-27 16,12-14-33-16,18-12-60 15,23-3-75-15,7-3-125 16</inkml:trace>
  <inkml:trace contextRef="#ctx0" brushRef="#br0" timeOffset="67185.58">14183 6729 650 0,'0'0'64'15,"0"0"-64"-15,0 0-3 16,0 0 3-16,-32-79 35 16,-1 64 57-16,-5 1 15 15,-7 4-17-15,-3 3-19 16,0 2-21-16,-1 4-21 15,6 1 0-15,0 0-6 0,9 1 1 16,2 11-10-16,5 2-7 16,5 3-2-16,1 1 0 15,6 2 3-15,6 0-1 16,6-1-2-16,3 3-4 16,0-3-2-16,12 0 0 15,17-1-3-15,9-2 1 16,10 2 2-16,12 0-14 15,2 2 15-15,1 3-3 16,-5 3 3-16,-7 4-2 16,-12 3 1-16,-6 0 1 15,-7 2 2-15,-5-3 0 0,-9-2-1 16,-6-1 0-16,-6-6 2 16,0 0 5-16,-9-6 0 15,-16-4 6-15,-14-5-5 16,-13-8-5-16,-14 0-4 15,-7-14-3-15,2-5-24 16,9-4-3-16,19 2 10 16,15 0-13-16,16-1-132 15,12 0-331-15</inkml:trace>
  <inkml:trace contextRef="#ctx0" brushRef="#br0" timeOffset="68776.42">17094 6924 638 0,'0'0'149'0,"0"0"-90"15,0 0-42-15,0 0 21 16,0 0 9-16,0 0 37 16,-11-10-17-16,11 10-15 15,0 0-27-15,6 4-17 16,6 13 5-16,4 9-3 15,0 5-4-15,-2 5 1 16,-5 1-5-16,-3-2 2 16,-6-4 4-16,0-5-8 15,-2-8 13-15,-15-4 10 16,-10-6-3-16,-6-6-4 0,-3-2-3 16,-2 0-7-16,2-13-6 15,3-5-3-15,5-4-1 16,6-2 4-16,8 5-12 15,6 2-8-15,5 9 11 16,2 5 0-16,1 3 7 16,0 0 0-16,-2 0-2 15,2 13-2-15,-5 5 6 16,0 4 0-16,-5-3 4 16,-1 1-3-16,-8-2 9 15,-4-3 4-15,-3-2-4 0,-3-4 4 16,0-3 0-16,1-5-7 15,1-1-2-15,5 0-5 16,1-7 2-16,6-12-1 16,1-5-1-16,3-9-1 15,2-9-2-15,-1-5 3 16,4-8 2-16,1-5-2 16,4 0-6-16,1 1 6 15,0 9 0-15,0 11 4 16,0 14-3-16,1 11 2 15,-1 10-1-15,0 4 9 16,0 0-11-16,0 0-2 16,0 0-3-16,0 18-3 0,0 14 7 15,0 13 1 1,5 7 3-16,2 6-2 16,5 3-1-16,-2-2-4 0,-2-1 4 15,-4-8 1-15,-4-6-1 16,0-12 0-16,-4-6 0 15,-17-8 1-15,-9-9-3 16,-6-4 3-16,-5-5-1 16,5 0 0-16,1-6 2 15,7-13-1-15,3-4 1 16,5-8-2-16,2-6 0 16,11-2-3-16,4-4 0 15,3 5 0-15,1 4-12 16,11 7-5-16,3 11 8 0,-4 6-1 15,-7 6 13-15,-1 4 0 16,-3 0 2-16,0 0-2 16,0 0-6-16,0 0 4 15,0 0-3-15,0 0 4 16,0 0-1-16,0 0 4 16,0 0-1-16,0 0-1 15,-1-9 11-15,-11-6 18 16,-8-6-29-16,-5-5-3 15,-5 1 3-15,-6 3 0 16,-6 1 8-16,-8 7-7 16,-5 0-1-16,-1 9 2 15,-3 5 3-15,7 0-4 0,1 11 0 16,8 11-2 0,7 5-2-16,12 7-2 0,15 5 5 15,9 0 4-15,4 5-4 16,28-1-4-16,13 0 1 15,19-1 1-15,12-9 4 16,13-9 1-16,4-9-3 16,-2-9 0-16,-12-6-1 15,-13-12-3-15,-17-21-19 16,-16-15-4-16,-20-6 18 16,-13-6-24-16,-30 5-37 15,-22 11-21-15,-8 10 19 16,1 12 43-16,11 14 26 15,12 8-24-15,11 2-165 0,10 16-168 16</inkml:trace>
  <inkml:trace contextRef="#ctx0" brushRef="#br0" timeOffset="69056.32">16997 7531 1116 0,'0'0'100'16,"0"0"-95"-16,0 0-5 15,95 63-37-15,-65-57-43 16,-6-6-61-16,-11-3-59 16,-4-19 40-16,-9-11-143 15</inkml:trace>
  <inkml:trace contextRef="#ctx0" brushRef="#br0" timeOffset="69496.2">16771 6617 760 0,'0'0'169'0,"0"0"-161"15,0 0-8-15,0 0-21 16,0 0 21-16,0 0 0 16,-7-6 17-16,7 16 6 15,3 3-1-15,3 0-15 0,0 0-3 16,4-1-2-16,2-4-4 16,0-4 0-16,3-4-2 15,-2 0 4-15,1 0 33 16,2 0 2-16,-4-10-4 15,-1 0-18-15,-2 3 12 16,-5 3 10-16,-1 1-18 16,0 1-4-16,-3 2-2 15,0 0-2-15,3 0-9 16,3 2-8-16,1 8 7 16,2 4 1-16,2 0-23 15,2-1-67-15,-2-3-75 0,-1-4-202 16</inkml:trace>
  <inkml:trace contextRef="#ctx0" brushRef="#br0" timeOffset="69856.11">15764 6395 805 0,'0'0'21'16,"0"0"-21"-16,100 47-18 15,-57-25-14-15,-7-4 32 16,-5-1 1-16,-4-1 33 15,0-3-2-15,-1-5-9 16,1-3-11-16,-1-5-6 16,-2 0 4-16,-3-12-3 15,-3-6 18-15,0 2 10 16,-2 0-16-16,10 5-19 16,5 6-59-16,6 3-143 15,6 2-185-15</inkml:trace>
  <inkml:trace contextRef="#ctx0" brushRef="#br0" timeOffset="75758.33">4130 9628 343 0,'0'0'139'15,"0"0"-18"-15,0 0-40 16,0 0-17-16,0 0 31 16,0 0-5-16,0 0-4 15,-21-28-25-15,21 28-12 0,0 0-4 16,0 0-14-16,0 0-3 15,-3 5-2-15,0 19-11 16,3 6 0-16,0 2-6 16,0-4-9-16,0-4 0 15,6-4-2-15,15-8-5 16,9-11-3-16,9-1-6 16,7-16-7-16,-3-13 19 15,0-6 2-15,-7-4-4 16,-4 4 0-16,-9 6 4 15,-6 10 4-15,-7 7 2 16,-5 8-3-16,-4 4 11 16,-1 0 0-16,0 18-10 0,0 16 11 15,-10 7 3 1,-5 8-4-16,4 0 1 0,2-1 5 16,8-1-11-16,1-3-7 15,9-2-23-15,21-10-39 16,13-11-129-16,12-12-206 15</inkml:trace>
  <inkml:trace contextRef="#ctx0" brushRef="#br0" timeOffset="76350.2">5567 9489 793 0,'0'0'127'0,"0"0"-21"16,0 0-78-16,0 0-2 0,0 0 22 15,0 0 21-15,-45-7-16 16,45 7-26-16,12 0-21 15,15 0-5-15,12 0-1 16,13 0 6-16,2 0-4 16,-1-1 7-1,-8-6-7-15,-18 2-2 0,-11 3 1 16,-10 0 1-16,-6 2-2 16,0 0 8-16,0 0-2 15,-3 16 5-15,-13 10-8 0,-5 9-3 16,-1-1-1-16,5 2 1 15,2 2 0-15,3 3 1 16,-1 0-1-16,1-1-1 16,0-4-5-16,0-6-27 15,3-6-31-15,0-8-66 16,5-7-35-16,-1-8-37 16,-1-1-58-16,-1 0-128 15</inkml:trace>
  <inkml:trace contextRef="#ctx0" brushRef="#br0" timeOffset="76540.36">5577 9686 370 0,'0'0'378'16,"0"0"-291"-16,0 0-87 0,84-7 0 16,-34 7 5-16,3-3 15 15,0 3 17-15,3-2 1 16,0-3-31-16,0-1-7 15,0-1-187-15,-5 0-418 16</inkml:trace>
  <inkml:trace contextRef="#ctx0" brushRef="#br0" timeOffset="77025.46">6961 9538 754 0,'0'0'41'15,"0"0"-41"-15,0 0-4 16,0 0 4-16,83-37 33 16,-65 37 69-16,6 0 1 15,4 5-26-15,4 8-35 0,5 4-22 16,-3 1-16-16,0 2 0 16,-7-1-3-16,-9 1 2 15,-6 0-2-15,-12 3 4 16,0 1 5-16,-14 3-4 15,-12 3 9-15,-1-2 1 16,2-1-9-16,9-7 12 16,9-1-11-16,5-5-5 15,2-3 0-15,0-1 4 16,5-2-7-16,7-3 0 16,9-2 0-16,7-3 0 15,9 0-24-15,7-7-68 0,3-9-80 16,0 1-121-1,-6 0-112-15</inkml:trace>
  <inkml:trace contextRef="#ctx0" brushRef="#br0" timeOffset="77574.4">7923 9671 558 0,'0'0'196'15,"0"0"-84"-15,0 0-36 16,0 0-2-16,0 0-34 16,-75-86-7-16,33 69 18 15,-9-2-13-15,1-1-16 0,6 2-15 16,15 3 33-16,14 4-7 16,15-3-33-1,0-4-13-15,18-3 4 0,8-1 4 16,6 7 5-16,1 3 1 15,-2 8-1-15,-1 3-3 16,-3 1-1-16,-4 0-5 16,-3 10 0-16,-5 2 7 15,-8 4 0-15,-7 6-4 16,0 5 0-16,-12 7 6 16,-16 2 13-16,-7 3-7 15,0-1 4-15,5 1 1 16,6 1 2-16,6 0-5 0,9-3-4 15,9-4-3-15,0-3 1 16,0-5-1-16,17-3 1 16,7-6-2-1,4-6-1-15,8-7 1 0,0-3 0 16,-1 0-2-16,1-17 0 16,-2-4 2-16,-8-4 1 15,-10-2 0-15,-13-3 3 16,-3 0-1-16,-25 1-3 15,-20 1 0-15,-16 4-5 16,-11 7-8-16,-1 7-1 16,12 7-2-16,13 3 12 15,8 0-88-15,7 1-265 0,8 6-325 16</inkml:trace>
  <inkml:trace contextRef="#ctx0" brushRef="#br0" timeOffset="78072.64">7709 9704 287 0,'0'0'141'16,"0"0"-41"-16,0 0-24 16,0 0 9-16,0 0-12 15,-79-17 1-15,61 11-10 16,4 4-16-16,6-3-9 16,1 0-16-16,2-4-6 0,5-1-17 15,0-3 3-15,0-3 0 16,0 0-1-16,0-1 2 15,5 3-1-15,5 0-3 16,2 1-2-16,4 3-40 16,-1 4-224-16,-4 3-380 15</inkml:trace>
  <inkml:trace contextRef="#ctx0" brushRef="#br0" timeOffset="79178.28">4091 10426 535 0,'0'0'157'0,"0"0"-109"15,0 0-44-15,0 0 30 16,0 0 87-16,0 0-19 15,105-36 0-15,-58 27-34 16,10-1-42-16,2-3-17 16,0 4-9-16,-15 2-9 15,-13 3-26-15,-14 4 12 16,-14 2-1-16,-3 21 3 16,-1 10 21-16,-21 10 32 0,-6 6-14 15,-4 2-14-15,2 0-2 16,-3-4-1-16,3-6 4 15,2-6-5-15,3-5-10 16,5-8-32-16,4-5-79 16,11-10-76-16,5-7-166 15</inkml:trace>
  <inkml:trace contextRef="#ctx0" brushRef="#br0" timeOffset="79383.6">4242 10556 611 0,'0'0'305'0,"0"0"-226"15,0 0-72-15,0 0-7 16,133-7 18-16,-72 7 40 16,8 0 16-16,5 0-42 15,1-4-32-15,2 2-55 16,-2-4-102-16,-8-3-223 15</inkml:trace>
  <inkml:trace contextRef="#ctx0" brushRef="#br0" timeOffset="79889.79">5808 10324 244 0,'0'0'297'0,"0"0"-194"15,0 0-38-15,0 0 22 16,0 0 38-16,0 0-22 0,2 2-8 15,1 18-20-15,3 2-28 16,3 1-16-16,4-1-7 16,2-2-13-16,6-3-2 15,1-7-7-15,3-5-2 16,1-5-9-16,0 0-11 16,-3-18-6-16,-2-4 10 15,-4 0 16-15,-4-1 1 16,-1 6 2-16,-4 5 0 15,-4 7 7-15,-1 3 3 16,-3 2 9-16,0 0 10 16,0 0-7-16,0 16-15 15,0 11 10-15,0 5 6 16,0 0-6-16,0 4-10 16,0-4-10-16,0 0 0 0,0-2-11 15,0-4-29-15,13-1-61 16,10-4-70-16,5-3-142 15,6-7-156-15</inkml:trace>
  <inkml:trace contextRef="#ctx0" brushRef="#br0" timeOffset="80588.29">7527 10364 400 0,'0'0'129'0,"0"0"-64"15,0 0-32-15,-82-24 15 16,79 21 24-16,3-3 18 16,0-3-68-16,6 0 5 15,9 1 12-15,9 2 3 16,4 2-7-16,7 4-4 0,5 0 1 15,-3 5 7 1,-3 12 5-16,-5 4-17 0,-16 9-12 16,-7 1-5-16,-6 2-7 15,-10 4 0-15,-23 1-1 16,-12 0-2-16,-7-2 5 16,-2-5-5-16,9-5 4 15,11-9-2-15,18-5 4 16,8-10-4-16,7 0-2 15,1-2-11-15,4 0-24 16,23 0 4-16,12 0 25 16,18 0 4-16,5 0-27 0,2-4-22 15,-2-6-7-15,-7 2-43 16,-9-3-153-16,-4-2-124 16</inkml:trace>
  <inkml:trace contextRef="#ctx0" brushRef="#br0" timeOffset="81115.53">8096 10535 522 0,'0'0'86'16,"0"0"-76"-16,0 0-6 16,0 0-1-16,0 0 16 15,0 0 121-15,45-42-2 0,-70 39-90 16,-9 1-31-16,-4 0-15 15,-3-2 10-15,8-4 7 16,8 0 3-16,16-3 21 16,6-5 9-16,3-5-52 15,3-7-2-15,17-6-8 16,8 0 7-16,2 6 1 16,1 4 2-16,-3 10 0 15,-2 8-2-15,-4 6-1 16,-5 0 1-16,-4 8 2 15,-4 12 2-15,-8 7-1 16,-1 5 0-16,-1 2 0 0,-21 7 3 16,-7 6-1-1,-5 6-1-15,1 3-1 16,3-3 0-16,7-6 1 0,12-8-2 16,11-8 0-16,3-5-3 15,27-8-8-15,13-7-10 16,3-11-11-16,6 0 5 15,-7-11-12-15,-9-12 13 16,-11-4 5-16,-13-6 17 16,-12-3 4-16,-3-1 1 15,-27 4 3-15,-11 5 14 16,-14 1-8-16,-4 7-10 16,-2 5-51-16,7 11-120 15,14 4-26-15,7 1-147 16</inkml:trace>
  <inkml:trace contextRef="#ctx0" brushRef="#br0" timeOffset="82862.92">4044 11170 442 0,'0'0'197'0,"0"0"-94"16,0 0-64-16,0 0-22 16,0 0 14-16,0 0 15 0,31-38-5 15,-6 27-11 1,2 2-22-16,-5 4 0 0,-5 1-6 15,-2 4 12-15,-5 0-2 16,-4 0 7-16,0 4 2 16,-3 12-3-16,-3 5 7 15,0 4-2-15,0 0 20 16,-13-1-11-16,-1-3-3 16,-2 2-13-16,1-3-7 15,-4 2-5-15,-4 2-3 16,1 3-1-16,1 2 2 15,3 1-1-15,9-1-1 0,8-4-7 16,1-3-9 0,13-4-17-16,13-6-14 0,12-8 3 15,4-4-10-15,7 0 6 16,5-8-29-16,-3-8-37 16,-2-1-2-16,-7-7-45 15,-5 2-67-15</inkml:trace>
  <inkml:trace contextRef="#ctx0" brushRef="#br0" timeOffset="83447.57">4791 11262 824 0,'0'0'189'15,"0"0"-172"-15,0 0-17 16,-88-22-5-16,52 14 5 0,-1-2 25 15,6-1 1-15,5-2-4 16,8 1-8-16,11-4-8 16,7-1 3-16,0-3-5 15,6 1-4-15,13 3 0 16,5 2 4-16,3 4-4 16,4 4-3-16,-2 2-10 15,-1 4 1-15,-6 0 1 16,-4 0 5-16,-4 7 4 15,-10 7-4-15,-4 4 6 16,0 4 3-16,-12 2-1 0,-10 1 7 16,-7 2 0-1,-1-2 6-15,2 4 1 0,3-2-3 16,7-1-10 0,5 0 3-16,5-4-1 0,7-2-5 15,1-2-1-15,0-4-1 16,15-1 2-16,10-6-8 15,6-2-2-15,5-5 0 16,1 0 3-16,-4-3-5 16,-5-7 4-16,-14 0 1 15,-3 0 7-15,-10 3 6 16,-1-2 10-16,0 3 17 16,-5-1-6-16,-5 1-2 15,-2-2-11-15,0 2-5 16,2-1-9-16,-1-2-6 0,-1-1-4 15,2 0 5-15,-3 2-2 16,2 1-5-16,0 1-16 16,7 2-29-16,-2 0-37 15,6 0-113-15,0-2-126 16</inkml:trace>
  <inkml:trace contextRef="#ctx0" brushRef="#br0" timeOffset="84202.69">6013 11206 403 0,'0'0'314'15,"0"0"-223"-15,0 0-68 16,0 0-9-16,0 0 32 0,0 0 27 16,-9-24-4-1,9 24-24-15,0 14-26 0,0 9 3 16,6 4-4-16,12-1 0 16,7-1-2-16,3-4-13 15,7-5 0-15,1-6 2 16,-2-7-5-16,3-3 0 15,-2 0 0-15,-5-8-2 16,-7-12 2-16,-5-2 0 16,-4-3 5-16,-5 3-1 15,-2 3 3-15,-4 5 6 16,-2 5 7-16,-1 7 6 16,0 2-7-16,0 0 0 15,0 0-9-15,0 0-10 16,0 11-11-16,0 12 11 0,0 9 4 15,2 4-2-15,7-1-2 16,7-2 0-16,4-1-9 16,5-6-9-16,5-5-40 15,6-7-73-15,3-4-117 16,5-8-173-16</inkml:trace>
  <inkml:trace contextRef="#ctx0" brushRef="#br0" timeOffset="84719.5">7632 11115 821 0,'0'0'159'16,"0"0"-159"-16,0 0-21 15,0 0 21-15,0 0 27 0,0 0 39 16,98-3-1-16,-45 3-34 16,1 0-23-16,-7 0-6 15,-8 0 1-15,-11 0-3 16,-11 0 1-16,-7 0 0 16,-10 0 1-16,0 0 17 15,-2 16 3-15,-18 15 4 16,-6 11-6-16,-4 3-15 15,2 1-1-15,7-4 2 16,3-1-3-16,8-4 1 16,1-6-4-16,1-6-8 15,4-4-16-15,2-7-61 0,2-3-40 16,0-9-39 0,0-2-93-16,6 0-182 0</inkml:trace>
  <inkml:trace contextRef="#ctx0" brushRef="#br0" timeOffset="84908.1">7741 11292 407 0,'0'0'358'16,"0"0"-297"-16,86-5-61 0,-44 4-5 15,-11-1 5 1,-3 0 10-16,-8 0 25 0,0 0-35 15,-1-4-48-15,-6 0-334 16</inkml:trace>
  <inkml:trace contextRef="#ctx0" brushRef="#br0" timeOffset="85898.18">4700 12039 894 0,'0'0'121'0,"0"0"-121"15,0 0 1-15,0 0-1 16,-105-67 6-16,83 48 30 16,6-1 9-16,10 1-12 15,6-4-33-15,4-2-2 16,26 3-4-16,6 3-7 16,7 6-6-16,-1 8 2 15,-8 5 11-15,-4 0 6 16,-8 0 1-16,-8 9 0 0,-5 4 0 15,-5-1-1-15,-4 5 10 16,-7 1 1-16,-17 3 6 16,-9 4-3-16,-10 3 0 15,6 5 5-15,2 2-8 16,7 3 1-16,9-1-7 16,8 0-5-16,10-5-4 15,1-3-5-15,4-4 2 16,18-4-12-16,5-5 8 15,3-3-6-15,7-7 7 16,2-5-12-16,0-1 2 16,-4 0-2-16,-7-12-5 0,-10-5-9 15,-14-1 24-15,-4 0 12 16,-9-3 33-16,-22-1-10 16,-14 4-10-16,-5 1 1 15,3 2 3-15,11 8 19 16,11-1-29-16,16 2-7 15,6 1-107-15,3-2-266 16</inkml:trace>
  <inkml:trace contextRef="#ctx0" brushRef="#br0" timeOffset="86332.33">3978 11964 695 0,'0'0'162'0,"0"0"-162"15,0 0-31-15,0 0 11 16,85-61 20-16,-39 55 27 15,2 0 5-15,4 6-4 16,-7 0-16-16,-8 0-12 0,-11 12 0 16,-12 10-7-16,-12 3 7 15,-2 7 3-15,-21 2-3 16,-15 5 1-16,-7-3-2 16,0-2 2-16,4-6 15 15,11-2 17-15,8-6 11 16,11-7-2-16,6-4-21 15,3-3-12-15,0-2-9 16,21-1-5-16,16-1 0 16,17-2 5-16,12 0-1 15,4-10-43-15,0 0-70 16,-4 2-81-16,-14 6-171 16</inkml:trace>
  <inkml:trace contextRef="#ctx0" brushRef="#br0" timeOffset="87068.49">6023 11912 516 0,'0'0'0'0,"0"0"-11"0,0 0-54 16,0 0 65-16,0 0 65 15,0 0 34-15,-73-5-2 16,73 4-83-16,23 1 1 15,8-3-15-15,12 3 32 16,5-2 2-16,1 2-21 0,-4 0 14 16,-6 0 9-1,-11 0 21-15,-12 0-17 0,-11 0-13 16,-5 7-5-16,0 7 12 16,-16 7 4-16,-4 8-14 15,-2 8-15-15,3 7 3 16,5 6-10-16,3 2-2 15,4 1-5-15,4-5-7 16,3-7-17-16,0-4-3 16,0-7-26-16,12-7-79 15,-3-11-35-15,0-8-143 16</inkml:trace>
  <inkml:trace contextRef="#ctx0" brushRef="#br0" timeOffset="87264.65">6022 12125 604 0,'0'0'63'16,"0"0"-63"-16,116-23-2 16,-49 17 2-16,8 4 5 15,7 2 43-15,7 0 10 16,0 0-58-16,-1-4-53 15,-8 0-355-15</inkml:trace>
  <inkml:trace contextRef="#ctx0" brushRef="#br0" timeOffset="88599.43">7650 11831 135 0,'0'0'588'15,"0"0"-445"-15,0 0-119 16,0 0-7-16,-81 88 34 15,81-58 15-15,0-1 3 16,14 1-30-16,17-3-13 0,12-6-13 16,5-8-13-1,7-11-2-15,-1-2-5 0,-11-9-13 16,-10-12-7-16,-8-2 17 16,-9-1 10-16,-8 0 4 15,-5 3 3-15,-3 7 10 16,0 4 8-16,0 7 10 15,0 2 4-15,0 1-14 16,0 0 5-16,0 4-18 16,0 20-4-16,0 11 5 15,-2 10 14-15,-1 2-7 16,2-1-4-16,1-3-13 16,0-5 2-16,1-4-5 15,7-9-5-15,1-4-1 0,-3-11-10 16,-3-4-29-16,-3-3-10 15,0-2 22-15,0 1 15 16,0-1 18-16,0-1 2 16,0 2 4-16,0-2 6 15,0 1-4-15,0 0 4 16,0-1-8-16,0 0-2 16,0 2 0-16,0-2-2 15,0 0 2-15,0 0-2 16,0 0 1-16,0 2 2 15,0-2-1-15,0 0 3 16,0 0 1-16,0 0-6 16,0 0 1-16,0 0-1 0,0 0 0 15,0 0-1-15,0 0 3 16,0 0-3-16,0 0 3 16,0 0-2-16,0 0 1 15,0 0-2-15,0 0 1 16,0 0 0-16,1 0-1 15,-1 0-1-15,0 0-4 16,0 0 6-16,0 0-1 16,0 0 2-16,0 0-1 15,0 0 1-15,0 0 1 16,0 0-2-16,0 0 1 16,0 0 0-16,0 0 0 15,0 0-1-15,0 0 3 16,0 1-3-16,0-1 0 15,0 0-1-15,0 0 1 0,0 0-1 16,0 0-1-16,0 0 2 16,0 0 1-16,0 0-1 15,0 0 0-15,0 0-1 16,0 0 0-16,0 0 1 16,0 0 0-16,0 0 1 15,0 0-2-15,0 0 2 16,0 0 0-16,0 0-1 15,0 0 0-15,0 0 0 16,0 0-1-16,0 0 2 16,0 0-3-16,0 0 1 15,0 0 1-15,0 0 0 0,0 0 0 16,0 0 0 0,0 0 0-16,0 0 1 0,0 0-1 15,0 0 2-15,0 0-3 16,0 0 1-16,0 0 0 15,0 1-2-15,0-1 2 16,0 0 0-16,2 3-4 16,-2 0 2-16,1-3-9 15,-1 0-17-15,0 0-31 16,0 0-21-16,1 0-34 16,1 0-134-16,0 0-212 15</inkml:trace>
  <inkml:trace contextRef="#ctx0" brushRef="#br0" timeOffset="90570.42">10565 9550 653 0,'0'0'97'15,"0"0"-60"-15,0 0-27 16,0 0 20-16,0 0 5 16,0 0 3-16,0 0-5 15,0-15-7-15,0 15 1 16,-9 0 7-16,-13 1 1 16,-13 3-3-16,-7-2-16 15,-7-2-7-15,3 0-1 16,4 0 12-16,9 0-8 15,8 0 4-15,10 0 2 16,6 0-17-16,2 0 0 16,5 0 2-16,1 0-3 0,-4 0 0 15,-4 9 0 1,-1 8 0-16,-2 5 4 0,4 0-4 16,4 3 2-16,2 0-4 15,-2 0 4-15,4-2-1 16,0-4 3-16,0-3-4 15,13-2-5-15,11-1 2 16,9-6-3-16,9-4-9 16,5-3 13-16,9 0 1 15,11 0 2-15,6 0-1 16,2 0 2-16,-4 6 0 16,-14 6-2-16,-17 2 0 15,-16 1 1-15,-15 5-1 0,-9 0 2 16,-12 3 10-1,-22-1 1-15,-11-1-12 0,-4-5-2 16,1-6-8-16,3-3-27 16,11-4-71-16,17-3-88 15,17 0-85-15,0 0-286 16</inkml:trace>
  <inkml:trace contextRef="#ctx0" brushRef="#br0" timeOffset="91036.33">11948 9601 727 0,'0'0'113'0,"0"0"-89"16,0 0-22-16,-109-10-2 15,61 19 20-15,-4 12 72 16,6 8 13-16,8 7-20 16,13 4-37-16,15 3-32 15,10 2-16-15,0-4-4 0,19-3-4 16,8-7-1-16,6-8 3 15,6-7 1-15,2-8-23 16,1-8 14-16,-3 0-5 16,-6-10 11-16,-11-14-23 15,-10-6 17-15,-8-1 14 16,-4-2-2-16,-21 2 2 16,-16 6 25-16,-17 6-3 15,-4 7-4-15,0 11-7 16,3 1 12-16,12 5-23 15,7 14-16-15,12 3-86 16,15 1-152-16,9-3-70 16</inkml:trace>
  <inkml:trace contextRef="#ctx0" brushRef="#br0" timeOffset="91830.81">13362 9662 692 0,'0'0'163'0,"0"0"-59"16,0 0-66-16,0 0-8 16,0 0 5-16,0 0 26 15,0-15-23-15,0 14-28 16,8-2-10-16,9-1-4 15,12 2 4-15,11 0 7 16,9 2-6-16,-1 0 0 16,-3 0 3-16,-9 8-4 15,-10 0 1-15,-9 0-2 16,-7-3 2-16,-7 0-1 16,-3 0 2-16,0 1 1 15,-5 4 10-15,-20 4 14 16,-10 0-12-16,-5 0-8 0,-1-1 2 15,11-2 4-15,8-1-2 16,11 0-11-16,10 4-3 16,1 3-6-16,0 4-1 15,15 0-5-15,9 1 4 16,3-1-2-16,0-1 4 16,-2-2 5-16,-7-3 1 15,-8-3 3-15,-8-4 0 16,-2-1 0-16,-12-1 6 15,-19 0 20-15,-13-1-17 16,-3-2-7-16,2-2-2 16,9-1-10-16,11 0-17 0,17 0-53 15,8 0-58-15,0 0-99 16,17-1-154-16</inkml:trace>
  <inkml:trace contextRef="#ctx0" brushRef="#br0" timeOffset="92181.49">14168 9666 678 0,'0'0'146'0,"0"0"-73"15,-105-2-65-15,58 17-1 0,0 5 40 16,6 3 13-1,11 5 4-15,16 4-26 0,14 3-19 16,0 2-5-16,27-3-12 16,12-4-2-16,9-4-1 15,0-9-23-15,1-7 16 16,-6-7-8-16,-12-3 11 16,-7-3-4-16,-12-17 6 15,-10-6 3-15,-2-5 6 16,-9-1 1-16,-20-2 6 15,-14-1 3-15,-17-1-16 16,-22 4-23-16,-9 3-51 0,-3 9-141 16,9 10-65-1,21 10 40-15</inkml:trace>
  <inkml:trace contextRef="#ctx0" brushRef="#br0" timeOffset="93008.72">10656 10265 563 0,'0'0'30'0,"0"0"-30"15,0 0-23-15,-48-87 13 16,18 73 10-16,-5 6 14 15,-4 8 94-15,1 0 15 0,-1 15-32 16,-3 15-46 0,2 6-23-16,0 8-1 0,0 1 8 15,7 3 1-15,11 0-3 16,8 2-4-16,14-3-9 16,6 0-8-16,26-5-6 15,15-11-2-15,6-9-12 16,4-15-15-16,-1-7-2 15,-7-7 15-15,-8-20-10 16,-13-7-1-16,-17-1 7 0,-11 1 20 16,-10 6 13-16,-22 7 13 15,-7 9-11-15,0 5 13 16,2 6-2-16,13 1-15 16,7 0-11-16,11 8-61 15,6 6-120-15,0 3-138 16,21 0-173-16</inkml:trace>
  <inkml:trace contextRef="#ctx0" brushRef="#br0" timeOffset="93826.25">12183 10285 685 0,'0'0'180'0,"0"0"-152"16,0 0-24-16,0 0 0 15,0 0 34-15,0 0 39 0,-69-1-45 16,21 8-18-16,-9-1-1 16,-1-2 0-16,4-1-3 15,11-3-3-15,11 1-3 16,13 1 13-16,9 0-6 16,4 4-11-16,3 3-7 15,0 1 7-15,3 3 3 16,0 2 6-16,0-1-3 15,7 1-5-15,14 1-2 16,6-2-1-16,11-2 2 0,12-2 1 16,7-4-1-1,13-4-13-15,1 2-22 0,-5 0 14 16,-8 3 9-16,-16 3 12 16,-12 8 1-16,-9 3 3 15,-14 7 8-15,-7 0 3 16,0 4 2-16,-27-1-5 15,-9-2-1-15,-5-5 2 16,-4-7-3-16,3-7-9 16,5-6-2-16,4-4-9 15,7 0-75-15,12-5-172 16,11-11-256-16</inkml:trace>
  <inkml:trace contextRef="#ctx0" brushRef="#br0" timeOffset="94504.83">13082 10380 750 0,'0'0'104'0,"0"0"-34"16,0 0-65-16,101-12-5 16,-53 8 10-16,-2 4 2 15,-1 0 11-15,-8 0 9 0,-1 4 0 16,-3 8-20-1,-6 1-9-15,-7 1-3 0,-9-3-2 16,-11 2-6 0,0-1-1-16,-18 1 9 0,-4 1 20 15,-1-4-4-15,11-3 14 16,7 0-4-16,5 2-26 16,0 1-15-16,5 8 3 15,12 0 7-15,4 5 4 16,2 1-2-16,0-1-1 15,-1 2 4-15,-4 0-3 16,-7-2 3-16,-8-5 0 16,-3 0-2-16,-9-3-1 15,-21-2 3-15,-12-4 12 0,-3-3-6 16,8-1-6-16,10-2 0 16,12-1-18-16,15-2-81 15,0 0-68-15,26 0-110 16,14-5-45-16</inkml:trace>
  <inkml:trace contextRef="#ctx0" brushRef="#br0" timeOffset="94913.7">14090 10524 520 0,'0'0'152'0,"0"0"-97"15,0 0-55-15,-110-31 33 16,71 26 25-16,3 4 24 16,3 1-12-16,6 0-8 15,7 0-29-15,0 13-20 16,7 6 2-16,1 5 3 16,2 5-8-16,8 3-4 15,2 2-5-15,3 0-2 16,21-3 2-16,7-3 5 15,7-6-6-15,8-3 0 16,-1-7 3-16,-1-6-3 16,-8-6 0-16,-6 0-14 0,-8-3 10 15,-5-12 3-15,-5-6 2 16,-4-4 0-16,-3-2 1 16,-4 0 4-16,-1 4-4 15,0 3-1-15,-4 6 2 16,-14 3-3-16,-10 3-5 15,-9 0-33-15,-17 4-43 16,-12 2-77-16,-9 2-231 16</inkml:trace>
  <inkml:trace contextRef="#ctx0" brushRef="#br0" timeOffset="96196.37">10299 11287 241 0,'0'0'381'16,"0"0"-282"-16,0 0-18 15,-80-58 36-15,80 50-32 16,6-1-79-16,17 0 24 16,11-1-16-16,4 1-3 15,4 1-2-15,-3 4-1 16,-4 1-8-16,-5 2 3 16,-6 1-3-16,-6 0-2 15,-3 0 1-15,-6 4-7 16,-3 6 8-16,-3 2 0 15,-3 3 8-15,0 2-5 16,-6 0 5-16,-15 2 13 0,-9-1 3 16,-1 0 7-1,-3-2-2-15,8-2 1 0,7-3-11 16,8-5-10-16,6-4-9 16,5 0-2-16,0-2-5 15,0 2-2-15,5 2-20 16,15 2-16-16,13 4 13 15,5 1 5-15,0 1 15 16,-6 6-3-16,-8 0 11 16,-10-1-1-16,-10 3 5 15,-4-4 14-15,0-5 5 16,-10 3 17-16,-14-6-2 16,-7 0-8-16,-7-4-8 15,1-2-7-15,2-2-11 0,7 0 0 16,10-2-1-16,12-8-22 15,6-8-73-15,0-3-49 16,23-5-88-16,8 4 42 16,8 5 49-16,6 1 53 15,4 5-21-15,3 2-19 16</inkml:trace>
  <inkml:trace contextRef="#ctx0" brushRef="#br0" timeOffset="96459.48">10751 11339 35 0,'0'0'164'0,"0"0"-48"16,0 0 5-16,96-27 11 15,-74 27-15-15,2 0-21 16,9 0-4-16,3 10-29 16,0 7-30-16,-1 1-17 0,-5 3 4 15,-9 1-8-15,-10-4 5 16,-11-1-17-16,0-5-5 16,-20 0 5-16,-14-4 22 15,-8-4-8-15,-1-4 11 16,2 0 13-16,7-3 3 15,12-8-3-15,8-3-25 16,11-4-13-16,3-1-14 16,0-3 3-16,0-1-3 15,14-1-20-15,7-4-53 16,13 5-118-16,9 1-252 16</inkml:trace>
  <inkml:trace contextRef="#ctx0" brushRef="#br0" timeOffset="97254.63">12641 11118 506 0,'0'0'144'16,"0"0"-135"-16,0 0-6 15,-99-6 10-15,55 6 66 16,2 0 37-16,1 0-13 0,7 0-35 15,2 0-30-15,4 0-26 16,6 0-5-16,2 0-2 16,-1 0-4-16,5 0-1 15,-2 0-1-15,6 3 1 16,2 4 0-16,4 2-4 16,1 3-2-16,0 2 2 15,4 5 4-15,1 1 1 16,0-1 4-16,0 3-4 15,0-4-1-15,0-1-1 16,3 1 0-16,8-2-2 16,6-4 0-16,7-2-7 0,7-4-16 15,10-5 6-15,7-1 12 16,5 0-33-16,4 0 19 16,-3 0 22-16,-5 0 1 15,-4 0 3-15,-8 6-2 16,-10 8 12-16,-8 3 10 15,-8 4-2-15,-5 4 4 16,-3 0 9-16,-3 0-23 16,0-1-2-16,-6-2-2 15,-15-5-7-15,-7-4 9 16,-7-6-7-16,-7-5-3 16,-4-2-1-16,6 0-4 15,5-6-13-15,10-10-43 0,13-3-131 16,11-1-139-1</inkml:trace>
  <inkml:trace contextRef="#ctx0" brushRef="#br0" timeOffset="97890.06">13861 11040 194 0,'0'0'464'0,"0"0"-445"16,0 0-19-16,0 0-27 16,0 0 27-16,0 0 43 15,-94 42 70-15,62-19-4 16,-1 4-39-16,4 3-5 0,6 1-2 15,10 1-19-15,10 3-20 16,3 2-14-16,9 0-4 16,18-2 0-16,5-4-4 15,10-5-2-15,6-5 1 16,7-4-1-16,5-6 1 16,2-7-4-16,-2-2 2 15,-9-2-9-15,-7 0-9 16,-11-12 11-16,-13-6 2 15,-13-2-1-15,-7-3 7 16,-3-2 0-16,-25 3 1 16,-9 2 5-16,-7 5-3 0,-1 8 4 15,4 3-5-15,7 4 4 16,3 0-3-16,6 0-3 16,6 9-9-16,-3 6-10 15,4 2-39-15,0 5-32 16,0-2-75-16,-2 0-61 15,-4-1-183-15</inkml:trace>
  <inkml:trace contextRef="#ctx0" brushRef="#br0" timeOffset="99022.27">10625 11964 356 0,'0'0'92'16,"0"0"-32"-16,0 0-28 0,0 0-32 16,0 0-9-1,0 0 9-15,0 0 27 0,29-50 9 16,4 37-12-16,0 2 1 15,-2 2 17-15,-2 4-11 16,-3 3-8-16,-2 2-5 16,-4 0-3-16,-5 0 1 15,-9 4-9-15,-6 9 2 16,0 5 20-16,-14 2 0 16,-13 2-18-16,-7-1 9 15,-3-2 6-15,-2-3 18 16,5-1 6-16,5-4-12 15,13-5 0-15,7-4-12 16,9-2-26-16,0 5-8 16,6 2-29-16,16 5 9 15,10 6 28-15,2 5 0 16,-1 4-8-16,-5 4-13 0,-10-2 9 16,-10-2 6-16,-8-1 6 15,-3-4 2-15,-23-3 8 16,-7-3-2-16,-9-4 11 15,-4-7-6-15,1-5-5 16,8 0-8-16,10 0 9 16,13-11-9-16,11-5-37 15,3 1-37-15,6-2-23 16,19 0-18-16,7 3-9 16,7 0-21-16,5 6 26 15,-1-1-11-15,2 0-24 16,-2 1 85-16,-1-1 69 0,-5 0 31 15,-4-3 63-15,-3 0 11 16,-7-1-22-16,0 1-1 16,1 1 25-16,2 3-41 15,3 1-30-15,2 4-12 16,1 1-9-16,-3 2-2 16,-2 0 0-16,-6 12 8 15,-5 4-2-15,-5 5 16 16,-9 1-2-16,-2 0 2 15,0-3-1-15,-18-1 13 16,-6-2 1-16,-4-5-4 0,-1-5-4 16,2-6 4-16,3 0 8 15,2 0-11-15,7-10-41 16,4-9-4-16,4-3-1 16,4-5-11-16,3-1 11 15,0 2-13-15,2 4-23 16,11 5-27-16,11 3-58 15,9 4-59-15,12 4-113 16</inkml:trace>
  <inkml:trace contextRef="#ctx0" brushRef="#br0" timeOffset="99974.38">12458 11805 623 0,'0'0'86'16,"0"0"-76"-16,0 0 13 16,0 0 49-16,-101 23-3 15,72-4 15-15,-5 6 0 16,-2 3-30-16,5 1-10 16,6 0-6-16,11 0-9 0,9 3-13 15,5 0-13-15,0 1 1 16,5-2 0-16,10-1 3 15,6-3-6-15,6-5 4 16,2-4-5-16,6-8-6 16,1-4 6-16,1-6 0 15,0 0 0-15,-3-2-5 16,-8-14-11-16,-7-4-1 16,-11 1 12-16,-8-5 1 15,-3 4 4-15,-18 1-3 16,-8 5 2-16,1 4 1 15,-2 2 7-15,3 3-2 16,1 2-3-16,3 0 0 16,7 2-1-16,1-1 0 15,8 2 2-15,0 0 1 0,3 0-4 16,-2 2 0-16,-3 5 0 16,2 0 5-16,-4 2-2 15,1 0 0-15,1-1-2 16,3-2 3-16,1-2 4 15,2-2 2-15,2 0-6 16,-2-2 0-16,3 0 1 16,0 0 1-16,0 0-3 15,0 0 6-15,0 0 1 16,0 0-4-16,0 0 1 0,0 0-2 16,0 0 5-1,0 0 1-15,0 0-5 0,0 0-2 16,0 0-3-16,0 0-1 15,0 0-3-15,0 0 3 16,0 0 0-16,0 0-3 16,0 0-5-16,0 0-6 15,0 0-12-15,0 0-14 16,0 0-49-16,0 0-52 16,0 0-126-16,0 0-72 15</inkml:trace>
  <inkml:trace contextRef="#ctx0" brushRef="#br0" timeOffset="101725.46">14196 12047 289 0,'0'0'108'0,"0"0"-47"16,0 0-51-16,0 0 33 16,0 0 41-16,0 0-8 0,78-29-28 15,-71 29-17-15,-1 0 6 16,-3 0 22-16,-2 0-4 16,-1 0 4-16,0 0-9 15,2 0-18-15,-2 0-23 16,2 0-6-16,-1 0-1 15,-1 0 3-15,2 0 9 16,-2 0 9-16,0 0 1 16,0 0 19-16,0 0-10 15,0 0 7-15,0 0-18 16,0 0-12-16,0 0-10 16,0 0-6-16,4 0 4 0,2 0-7 15,5 0 9-15,-1 0 1 16,0 0 2-16,-2 0-3 15,-5 1 0-15,-2-1-1 16,-1 0 1-16,0 0 2 16,2 0 1-16,-1 0-6 15,5 0 3-15,6 0 0 16,2 0 0-16,-1 2 0 16,-1-2 0-16,-6 0 0 15,-3 1-1-15,-3-1 1 16,0 0 3-16,0 0 0 15,0 0 2-15,-1 2 5 16,-16-2 2-16,-7 1 3 16,-7 0-9-16,-4 4 17 15,-2-3-1-15,-3 0 3 0,0-2-6 16,2 0-3-16,5 0 0 16,8 0-9-16,11 0-1 15,6 0-6-15,6 0-3 16,2 0 0-16,0 0 0 15,0 0-1-15,0 0 1 16,0 0 1-16,0 0 2 16,0 0 0-16,0 0 0 15,0 0 0-15,-1 0 0 16,1 0 2-16,-2 0-4 0,-1 0-1 16,-1 2 3-1,-1 5 0-15,-2 1 1 0,1 4 0 16,-1 0 2-16,0 5-2 15,-1 0 2-15,2 1-2 16,3 1 1-16,1-2-4 16,2-2 2-16,0-3 0 15,0 0 0-15,0-3-1 16,0-3 1-16,2-2-2 16,4 1 2-16,-1-2-1 15,-2-2 0-15,-1 1-5 16,1-2 6-16,3 0-1 15,5 1 2-15,9-1-2 16,7 0 1-16,4 0 0 16,8 0-3-16,4 0-4 0,-1-1-7 15,2 1 3-15,-3 0 8 16,-6 0 0-16,-6 0 1 16,-3 4 4-16,-7 6-4 15,1 5 2-15,-10 4 0 16,-1 5 1-16,-8 5 3 15,-1 2 3-15,-5 5 1 16,-16-4 3-16,-12-1 0 16,-15-6 2-16,-14-9-11 15,-10-9 2-15,-7-7-4 16,-4-1-21-16,2-25-39 16,3-7-174-16,8-7-424 0</inkml:trace>
  <inkml:trace contextRef="#ctx0" brushRef="#br0" timeOffset="115560.2">14863 4401 597 0,'0'0'38'0,"0"0"-8"16,0 0-16-16,0 0 57 16,0 0 90-16,0 0-19 15,39 0-33-15,-45-2-52 16,-14-2-8-16,-6-3-34 15,-9 1-9-15,-4-5 6 16,2 0-7-16,4-1-5 16,9 2 4-16,11 3-2 15,10 4 1-15,3-2-2 16,0 1 0-16,15-4 1 16,12-4-1-16,10 2 0 0,5 3-1 15,4 3 0-15,-5 3-1 16,-7 1 1-16,-9 0 1 15,-7 0-1-15,-7 5 0 16,-8-1-1-16,-3 2 1 16,0 1 0-16,-18 3 9 15,-11 2 6-15,-11 2-9 16,1-1-3-16,0 0 2 16,6 4 3-16,5 0-6 15,4 3-1-15,4 3-1 16,1 2 0-16,2 2 1 15,5 0-1-15,0 3-1 16,3-3 0-16,1 1 1 16,2-4 0-16,1-5 1 15,-1-4 0-15,0-3 1 0,-5-6-1 16,-1-6 0-16,-6 0 2 16,-6 0-2-16,-5-13 2 15,0-7-3-15,5-2 0 16,8-1-7-16,7-7 1 15,9 1-5-15,0-5-13 16,16-1-40-16,11 2-38 16,4 3-69-16,2 3-153 15,-1 6-255-15</inkml:trace>
  <inkml:trace contextRef="#ctx0" brushRef="#br0" timeOffset="115750.5">14800 4221 761 0,'0'0'201'15,"0"0"-151"-15,0 0-42 16,0 0-8-16,0 0 0 16,0 0-2-16,69 0-80 15,-62 0-63-15,-7 0-85 16,0 0-226-16</inkml:trace>
  <inkml:trace contextRef="#ctx0" brushRef="#br0" timeOffset="116401.25">14223 4123 549 0,'0'0'117'0,"0"0"-49"16,0 0-42-16,0 0 54 15,0 0 39-15,0 0-48 16,-30 1-31-16,9 3-14 16,-5 2-11-16,-2-6 0 0,-1 3-6 15,-1-2 3 1,3-1 9-16,-1 2-8 0,-1-1-6 15,3 0 0-15,-2 3 4 16,3-2 0-16,6 1-2 16,3 2-3-16,2-2 0 15,4 2-1-15,1 1 0 16,1 1 2-16,-1 2-2 16,-1 4-2-16,2-1 0 15,1 3 0-15,1-1-1 16,-1-1-1-16,4 1-1 15,1-2 0-15,2 0-3 16,0 0-2-16,0-4 0 16,16 0-3-16,7-1-6 15,7-2 5-15,7-2 9 0,3-2-7 16,1 0 6-16,-6 1 2 16,-2-1 0-16,-7 5-1 15,-4 1 0-15,-1 2 0 16,-7 6 0-16,1 4 4 15,-1 3-1-15,-1 4 0 16,-4 1 2-16,-4 0-4 16,-5-1 1-16,0-6 3 15,-9 0 3-15,-17-1 7 16,-12-4 0-16,-13-3 2 16,-9-5-13-16,-4-6 1 15,1-1-5-15,4 0-20 0,7-8-43 16,10-9-48-16,10 1-58 15,12-3-56-15,8-2-171 16</inkml:trace>
  <inkml:trace contextRef="#ctx0" brushRef="#br0" timeOffset="117572.63">13523 4382 674 0,'0'0'70'16,"0"0"-46"-16,0 0-14 0,0 0 112 16,0 0-17-16,0 0-59 15,-9 13-24-15,3 1-5 16,-4 0-8-16,-2-2 1 16,-5-4-1-16,-2 0 1 15,-2-6-6-15,2-2 0 16,-1 0-2-16,4 0 5 15,3-5-1-15,1-5-1 16,3 0 2-16,3 1-6 16,3 4 3-16,3 0 10 15,0 5 6-15,-2 0-6 16,2 0 0-16,-1 0-13 16,-2 0 5-16,-7 0-6 0,-6 10 0 15,-6 2 4 1,-5-2-2-16,2-3 0 0,1-2-2 15,2-4 2-15,4-1-1 16,4 0 1-16,2-2-1 16,1-11-1-16,1-1 0 15,1 0 0-15,2 6 3 16,3 1 0-16,-1 5 1 16,2 0 2-16,-4 2 4 15,-7 0-4-15,-4 0-5 16,-11 12-1-16,-3 3 1 15,-5 4-1-15,-3 0 4 16,-4 0 3-16,-5 1 3 0,-6-2-3 16,-5-3 1-1,-5-1 0-15,4-4 0 0,4-9-2 16,4-1-2-16,6 0-3 16,5-11 0-16,6-9 0 15,6-5-1-15,7-6 0 16,6-4-1-16,7-5-1 15,10 1 1-15,0-3-4 16,17 4 1-16,15 5-4 16,5 4-8-16,5 9-4 15,3 7-4-15,-2 6 8 16,2 7 8-16,-5 0 7 16,-1 5 1-16,-2 12 0 15,-7 6 0-15,-8 3 2 0,-7 5 6 16,-15-1-1-16,0-2 9 15,-21-2-5-15,-21-4 2 16,-10-3 5-16,-6-6-10 16,2-3 2-16,6-8 3 15,4-2-2-15,7 0-3 16,9-4-8-16,7-10-1 16,9-2 0-16,5-2-10 15,8 0-3-15,1 1 1 16,3 2-1-16,18 5 4 15,4 8 0-15,2 2 1 16,-1 0 0-16,-3 2 7 16,-8 10 2-16,-8 3-7 15,-7-1 6-15,0 2 1 0,-22 2 7 16,-15 3 12-16,-10-3-2 16,-6-2-5-16,1-5 4 15,5-4-3-15,7-3-4 16,10-4-8-16,6 0 4 15,6 0-5-15,6-2-4 16,5-5-1-16,3 1-10 16,4 0-1-16,0 0-13 15,3-1 5-15,13 1 1 16,-1 4 15-16,0 2 3 16,-5 0 3-16,-4 7-2 0,-6 8 4 15,0 6 20-15,-12 3-2 16,-15 5 11-16,-9-3-11 15,-4 1-7-15,2-5-7 16,6-4 1-16,14-6-5 16,11-5-31-16,7-4-91 15,6-3-275-15,23-5-164 16</inkml:trace>
  <inkml:trace contextRef="#ctx0" brushRef="#br0" timeOffset="117936.52">13085 4232 854 0,'0'0'172'0,"0"0"-144"0,0 0-16 16,82-12 12-1,-50 9 32-15,0 2-17 0,-1 0-16 16,-3-1-16-1,1 2-3-15,-5 0-4 0,0 0-2 16,-4 0-15-16,-6 0-25 16,-4 6-45-16,-10 9-114 15,0 7-149-15</inkml:trace>
  <inkml:trace contextRef="#ctx0" brushRef="#br0" timeOffset="118546.3">11751 4382 461 0,'0'0'214'16,"0"0"-59"-16,0 0-64 16,0 0-9-16,0 0 9 15,0 0 5-15,-32 60-33 16,-2-29-30-16,-10 6-22 15,-7 6-11-15,0 2-37 16,2 5-116-16,7-2-246 16,5-3-309-16</inkml:trace>
  <inkml:trace contextRef="#ctx0" brushRef="#br0" timeOffset="121411.33">2374 12897 435 0,'0'0'37'0,"-106"-14"-22"16,60 12-1-16,6 2 14 16,7 0 58-16,9 0 17 15,10 0-17-15,10 0-24 16,4-3-30-16,0 3-18 15,0 0-14-15,15 0-5 16,13 0 5-16,17 6 13 16,16 3 6-16,12 1-5 0,5-2-9 15,7-1 8-15,-2 3-1 16,-5-2 15-16,-11-1-19 16,-10-3-5-16,-17 0-3 15,-9-2-4-15,-11 0-35 16,-7 0-26-16,-4-1-35 15,-3-1 1-15,0 0-11 16,3-1-24-16,-3-16 3 16,-1-7-4-16,-5-3 7 15,0-5 114-15,-8 0 14 16,-5 7 99-16,-1 3 60 16,1 9 1-16,4 6-39 0,4 2-58 15,2 5-20-15,3 0 11 16,0 0-13-16,0 0-29 15,0 11-7-15,0 11 11 16,8 7 10-16,7 3-4 16,1-1-11-16,5-1 1 15,9 1-5-15,3-1 0 16,1 3 3-16,-4-2 1 16,-8-5-5-16,-11-2 0 15,-10-4 14-15,-1-1-7 16,-23 3 32-16,-19-1-23 15,-18 3-22-15,-9-4-59 0,-5-1-150 16,10 0-237-16</inkml:trace>
  <inkml:trace contextRef="#ctx0" brushRef="#br0" timeOffset="121871.99">2346 13899 541 0,'0'0'115'0,"0"0"-89"15,0 0-26-15,0 0 30 16,0 0 6-16,0 0 4 0,50 20 11 15,-3-13-16 1,11 0-9-16,12 0 9 0,2 0 2 16,4-1 9-1,0-4-17-15,-3 1-22 16,-2-3 0-16,-8 0-7 16,-12 0-14-16,-11 0-65 0,-10-6-102 15,-16-2-82-15,-4 1-156 16</inkml:trace>
  <inkml:trace contextRef="#ctx0" brushRef="#br0" timeOffset="122191.5">2911 13747 424 0,'0'0'114'0,"0"0"-92"15,0 0-21-15,0 0 11 16,0 0 31-16,0 0 14 16,64 61-14-16,-23-45-29 15,8 1 0-15,2-1-8 16,1-1 17-16,-3 2 10 16,-7-3 13-16,-9 2-23 15,-13-2-4-15,-11 1-7 16,-9 1-2-16,-16 1 24 15,-26-1 5-15,-17 1-23 0,-12-4-8 16,1-1-8-16,9-1-5 16,10 0-46-16,17 2-113 15,16-3-194-15</inkml:trace>
  <inkml:trace contextRef="#ctx0" brushRef="#br0" timeOffset="122692.3">2343 14634 269 0,'0'0'226'0,"0"0"-126"15,0 0-56-15,0 0-4 16,0 0 52-16,82 40 8 16,-33-25-25-16,18-3-26 15,8-2-12-15,2-3-7 16,-4-2-5-16,-7-5-5 15,-6 0-4-15,-7 0-14 16,-5 0-2-16,-5 0-26 16,-5 0-43-16,-7 0-73 15,-7-2-95-15,-12-3-118 16</inkml:trace>
  <inkml:trace contextRef="#ctx0" brushRef="#br0" timeOffset="123009.05">2971 14534 181 0,'0'0'548'0,"0"0"-446"15,0 0-102-15,0 0-33 16,0 0 33-16,0 0 45 15,79 43 13-15,-33-25-31 0,2 2-12 16,1 1 0-16,-10 1-1 16,-8-5 8-16,-13-1-3 15,-15 0-12 1,-3 1 4-16,-10 3 23 0,-21 2-10 16,-11-2-18-1,-5-5-6-15,3-4-12 0,6-4-37 16,8-4-108-16,11-3-207 15</inkml:trace>
  <inkml:trace contextRef="#ctx0" brushRef="#br0" timeOffset="124273.76">3162 15448 637 0,'0'0'126'0,"0"0"-70"16,0 0-55-16,0 0-1 15,0 0 50-15,0 0 46 16,104-69-4-16,-62 64-28 16,0 4-26-16,0 1-23 15,1 0-4-15,-4 8-11 16,-6 8 0-16,-1 3-16 15,-8 3-42-15,-13 4-2 16,-11 0 4-16,0-3 22 0,-27 0 34 16,-9-3 12-16,-9-3 12 15,2-7-6-15,6-2 6 16,10-3 8-16,12-3 12 16,10 1-30-16,5-2-14 15,0 5-11-15,11 5-5 16,17 7 16-16,11 7 2 15,10 1-2-15,-1 4-25 16,-5 0-18-16,-11 1 1 16,-13-4 29-16,-19 0 8 15,0-5-1-15,-34 0 6 16,-16-6 14-16,-14-3 22 16,-7-9-5-16,0-4-14 0,12 0-14 15,15-17-3-15,22-4-18 16,18-4-67-1,4-6-81-15,34 1-79 0,9 2-260 16</inkml:trace>
  <inkml:trace contextRef="#ctx0" brushRef="#br0" timeOffset="124518.13">4123 15513 1006 0,'0'0'190'0,"0"0"-180"0,0 0-10 15,0 0-14-15,-94 102 14 16,43-61 56-16,8 1 2 16,-3-3-28-16,8-3-27 15,12-5-3-15,9-11-42 16,2-3-49-16,9-9-125 15,-3-6-198-15</inkml:trace>
  <inkml:trace contextRef="#ctx0" brushRef="#br0" timeOffset="124743.33">3721 15504 689 0,'0'0'171'0,"0"0"-163"15,0 0-6-15,0 0 45 16,96 56 83-16,-49-23 0 16,7 3-70-16,3-3 0 15,1-1-32-15,-4-3-12 16,-8-6-15-16,-1-4-2 16,-8-4-51-16,-6-4-97 15,-7-2-118-15,-10-4-154 16</inkml:trace>
  <inkml:trace contextRef="#ctx0" brushRef="#br0" timeOffset="125140.2">4462 15521 525 0,'0'0'453'15,"0"0"-378"-15,0 0-75 16,0 0-8-16,0 0 8 16,0 0 43-16,4 91 34 15,5-72-50-15,7-2-27 16,9-7-4-16,8-9-7 16,6-1-4-16,2-14 0 0,0-13-9 15,-8-4 4-15,-3-2 20 16,-8 3 1-16,-7 5 8 15,-4 9 11-15,-6 7 7 16,-2 6 7-16,-3 3 3 16,0 0-9-16,2 12-16 15,-2 20-9-15,0 13 3 16,0 8 0-16,0 6-6 16,0 0-3-16,0-3-8 15,0 0 4-15,0-9-13 16,4-7-57-16,7-11-89 15,5-11-228-15</inkml:trace>
  <inkml:trace contextRef="#ctx0" brushRef="#br0" timeOffset="125410.11">5107 15687 587 0,'0'0'162'16,"0"0"-80"-16,105-14-50 15,-53 9-2-15,-3 5 10 0,-1 0 12 16,-9 0-12-16,-8 0-40 15,-5 0-12-15,-12 0-145 16,-14 8-302-16</inkml:trace>
  <inkml:trace contextRef="#ctx0" brushRef="#br0" timeOffset="125603.86">5061 15906 1086 0,'0'0'98'0,"0"0"-98"15,134 0-57-15,-65 0 44 16,-6-2 3-16,-7-4-34 16,-2-2-127-16,-9 1-146 15</inkml:trace>
  <inkml:trace contextRef="#ctx0" brushRef="#br0" timeOffset="125874.71">5697 15608 937 0,'0'0'160'16,"0"0"-122"-16,0 0-37 16,0 94-1-16,0-51 47 15,-3 3 62-15,-5 0-40 16,2-6-37-16,6-1-31 16,0-12-1-16,0-5-37 15,0-8-106-15,0-12-238 16,0-2-391-16</inkml:trace>
  <inkml:trace contextRef="#ctx0" brushRef="#br0" timeOffset="126216.48">6004 15523 763 0,'0'0'180'15,"0"0"-139"-15,0 0-33 16,0 0-7-16,112-4 23 16,-78 4-8-16,-3 0-1 15,-2 5-11-15,-4 4-2 16,-8-3 0-16,-4 3-4 0,-9 2 3 16,-4 6-1-1,0 5 12-15,-23 9 15 0,-9 2-6 16,-2 4-7-16,1 1-4 15,8-4 16-15,10-5 2 16,14-5 0-16,1-1-18 16,17-5-10-16,13-4-15 15,8-6-23-15,6-3-14 16,9-5-37-16,3 0-73 16,-1-15-191-16</inkml:trace>
  <inkml:trace contextRef="#ctx0" brushRef="#br0" timeOffset="126933.32">3243 16498 476 0,'0'0'206'16,"0"0"-71"-16,0 0-35 0,0 0-16 0,0 0 12 16,-3 75 0-16,-8-40-42 15,6-2-11-15,5-6-10 16,0-6-18-16,11-6-12 16,16-7-3-16,9-8-5 15,10 0-10-15,6-22-11 16,5-7-13-16,-5-6-8 15,-10-1 7-15,-11 7 20 16,-12 5 20-16,-11 10 6 16,-5 9 19-16,-3 5 29 15,0 0-5-15,0 7-16 16,0 24-20-16,-9 13 15 16,-7 12-6-16,-4 5 8 15,-4-2-10-15,4-2-13 0,3-9-3 16,5-9-4-16,6-9-9 15,6-6-32-15,0-5-56 16,3-8-43-16,15-9-59 16,6-2-84-16,4-16-101 15</inkml:trace>
  <inkml:trace contextRef="#ctx0" brushRef="#br0" timeOffset="127147.27">4099 16611 1076 0,'0'0'175'0,"0"0"-147"15,-38 118-23-15,12-68-3 16,-9-3 47-16,-6 1 7 16,-6-9-30-16,1-4-26 15,3-9-2-15,10-7-33 16,9-6-42-16,11-10-90 15,5-3-147-15,5 0-119 16</inkml:trace>
  <inkml:trace contextRef="#ctx0" brushRef="#br0" timeOffset="127364.26">3836 16631 695 0,'0'0'225'0,"0"0"-118"16,0 0-49-16,0 0 21 0,0 0-7 15,0 0 5-15,119 56-7 16,-72-21-35-16,-7-2-17 16,-7 4 0-16,-6-2-4 15,-6 2-2-15,-4 0-10 16,-3-5-2 0,0-4-11-16,2-5-28 0,-1-9-45 15,1-8-166-15,-2-6-348 16</inkml:trace>
  <inkml:trace contextRef="#ctx0" brushRef="#br0" timeOffset="127853.19">4552 16633 809 0,'0'0'192'16,"0"0"-142"-16,0 0-49 15,0 0 5-15,0 0 25 16,0 0 30-16,66-53-46 0,-29 44-10 16,6-1-2-1,1 4-6-15,-5 5 2 0,-10 1 0 16,-8 0-7-16,-10 0 8 15,-8 8 0-15,-3 4 40 16,-5 7 0-16,-23 4 10 16,-8 2-26-16,-1 1 2 15,1-3-4-15,14-1 2 16,11-5-8-16,11-3-16 16,0 1-13-16,15 0-16 15,12 1 5-15,1 1 24 16,-1 0-1-16,-8 2 1 15,-7-6 0-15,-10 5 1 16,-2-2 3-16,-9 4 13 0,-24 1-1 16,-5 0-8-16,-3-1 1 15,5-1-9-15,8-3-18 16,4-2-33-16,6-4-99 16,5-7-182-16,5-3-231 15</inkml:trace>
  <inkml:trace contextRef="#ctx0" brushRef="#br0" timeOffset="128184.57">5192 16718 967 0,'0'0'203'16,"0"0"-165"-16,0 0-17 15,0 0-20-15,0 0 46 16,106-9 20-16,-61 6-43 15,6-4-24-15,2-2-8 16,1-1-50-16,-6 3-132 16,-17 2-120-16,-22 5-362 0</inkml:trace>
  <inkml:trace contextRef="#ctx0" brushRef="#br0" timeOffset="128376.69">5206 16877 883 0,'0'0'137'0,"80"-3"-132"16,-19-6-5-16,4-1 0 0,-4 3 1 16,-2-4-1-1,-6 0-28-15,-4-3-165 0,-10 3-214 16</inkml:trace>
  <inkml:trace contextRef="#ctx0" brushRef="#br0" timeOffset="128685.58">5907 16606 1225 0,'0'0'130'0,"-3"73"-109"15,3-26-21-15,0 0 8 16,0 4 22-16,0-4 15 15,0-3-25-15,0-8-20 16,0-6-23-16,-5-7-42 16,-8-8-142-16,-5-8-384 15</inkml:trace>
  <inkml:trace contextRef="#ctx0" brushRef="#br0" timeOffset="129035.52">6213 16596 722 0,'0'0'117'0,"0"0"12"16,86-2-85-16,-51 2-10 16,-1 0-22-16,-6 4 16 15,-4 4 1-15,0 3 0 16,-3 1-25-16,-3 0-1 15,-3 2-3-15,-8 4-4 0,-5 5 4 16,-2 5 22 0,-5 4 7-16,-20 5 2 0,-8-1-8 15,-9 0 8-15,2-3-7 16,1-5-1-16,11-6 2 16,13-3-1-16,12-9-12 15,3 0-12-15,6-4-7 16,28-6-17-16,17 0-24 15,15-6-19-15,9-14-48 16,11-7-95-16,-1 0-174 16</inkml:trace>
  <inkml:trace contextRef="#ctx0" brushRef="#br0" timeOffset="130323.5">7591 15509 860 0,'0'0'197'0,"0"0"-138"16,0 0-47-16,0 0-11 0,0 0 25 15,0 0 45-15,-5 72 5 16,-6-22-39-16,6 6-9 15,1 0-10-15,2 1-13 16,2-6-5-16,0-8-5 16,0-6-50-16,14-10-103 15,5-10-192-15,1-11-311 16</inkml:trace>
  <inkml:trace contextRef="#ctx0" brushRef="#br0" timeOffset="130693.73">8018 15554 714 0,'0'0'131'16,"0"0"-79"-16,0 0-39 16,0 0 23-16,104-35 20 15,-69 35 0-15,4 0-24 16,0 4-8-16,-2 7-7 15,-5 5-1-15,-6 0-6 16,-11 4-1-16,-9-1-4 16,-6 5 0-16,-12 3 0 15,-26 4 1-15,-12 3 0 16,-5-1 0-16,4-1 5 16,11-4-1-16,14-2 9 15,14-5-19-15,12-1 0 0,0 3-1 16,18-6-3-1,15 2-5-15,6-7-1 0,6-2-12 16,5-5-27-16,1-5-5 16,0 0 2-16,-1-5-49 15,-2-14-104-15,0-1-137 16</inkml:trace>
  <inkml:trace contextRef="#ctx0" brushRef="#br0" timeOffset="130914.34">8630 15735 582 0,'0'0'159'0,"0"0"-71"16,85 1-48-16,-43 2-10 15,-1-1 12-15,0-2 30 16,-4 0-17-16,-3 0-29 15,-2-10-26-15,-10-7-61 16,-10-6-158-16,-12 0-236 16</inkml:trace>
  <inkml:trace contextRef="#ctx0" brushRef="#br0" timeOffset="131094.4">8746 15518 936 0,'0'0'81'0,"0"0"-67"16,0 0-7-16,87 15-4 15,-72-7 0-15,-5 7-6 16,-7 0-75-16,-3 7-167 16,-6 0-184-16</inkml:trace>
  <inkml:trace contextRef="#ctx0" brushRef="#br0" timeOffset="131259.04">8694 15855 275 0,'0'0'625'0,"0"0"-515"15,0 0-91-15,0 0-10 16,22 81 38-16,-4-70 38 16,-3-4-27 30,4-5-58-46,1-2-2 0,2 0-146 0,-1-10-238 0</inkml:trace>
  <inkml:trace contextRef="#ctx0" brushRef="#br0" timeOffset="131705.93">9171 15458 197 0,'0'0'620'0,"0"0"-488"16,0 0-102-16,0 0-28 16,0 0 31-16,0 0 76 15,2 83-6-15,-2-53-50 16,0-2-35-16,10-4-12 16,8-8-6-16,3-5-9 15,2-7-19-15,0-4 3 16,3 0-2-16,-4-18 6 15,-4-5 12-15,-2-3 9 16,-5-1 5-16,-4 4 12 0,-4 7 4 16,1 6 4-16,-2 6 7 15,-2 4 6-15,0 0-2 16,0 0-12-16,0 0-12 16,0 16-5-16,0 10 2 15,0 11 11-15,-4 7-1 16,-5 5-9-16,-3 1-2 15,-1 2-4-15,2-2-3 16,2-4-1-16,0-6-4 16,3-8-14-16,5-6-24 15,1-9-39-15,0-7-54 16,1-7-104-16,12-3-170 16</inkml:trace>
  <inkml:trace contextRef="#ctx0" brushRef="#br0" timeOffset="131948.59">9541 15735 1152 0,'0'0'131'16,"0"0"-131"-16,0 0 3 15,109-4-9-15,-67 4 12 0,-5 0-10 16,-2 0 4-16,-7 0-13 16,-6 0-94-16,-11 0-89 15,-11-2-149-15,-5 2-58 16</inkml:trace>
  <inkml:trace contextRef="#ctx0" brushRef="#br0" timeOffset="132157.62">9529 15921 1079 0,'0'0'113'16,"0"0"-113"-16,0 0-26 16,83 25 26-16,-46-25 50 0,6 0-7 15,-4-5-34 1,1-9-9-16,-3-3-72 0,-7 0-80 15,-6 1-153-15,-12 1-312 16</inkml:trace>
  <inkml:trace contextRef="#ctx0" brushRef="#br0" timeOffset="132639.58">10195 15477 1207 0,'0'0'58'0,"0"0"27"15,0 0-83-15,0 0-2 16,0 0 0-16,0 0 1 15,-24-25 0-15,48 25 5 16,9 0-6-16,7 0 2 16,-3 0-2-16,-4 2-18 15,-6 5 6-15,-9 0 2 16,-3 0 5-16,-9 2 1 16,-5 0-2-16,-1 2-6 0,-6 3 12 15,-12 2 16-15,3 4-5 16,5-3-2-16,10 3-6 15,0 0-3-15,12-1 2 16,9 5-2-16,3-2 2 16,-1 1 1-16,-2 3-2 15,-6 4 0-15,-9 2 0 16,-6 2 10-16,-1 3 4 16,-27-3-4-16,-14-5 1 15,-18-3-12-15,-16-10-18 16,-15 0-112-16,-6-9-225 15,-4-1-228-15</inkml:trace>
  <inkml:trace contextRef="#ctx0" brushRef="#br0" timeOffset="133148.21">7310 16812 792 0,'0'0'153'16,"0"0"-144"-16,0 0-3 0,0 0 29 16,0 0 75-16,77 83 6 15,-71-41-31-15,-4 8-50 16,-2-7-8-16,0 0-14 16,0-10-9-16,0-6-4 15,0-5-15-15,1-9-51 16,12-8-101-16,7-5-143 15,5-5-168-15</inkml:trace>
  <inkml:trace contextRef="#ctx0" brushRef="#br0" timeOffset="133492.42">7820 16775 631 0,'0'0'57'16,"62"-73"-51"-16,-26 44-1 0,-3 8 13 15,-8 9 110-15,-3 2 25 16,-2 4-36-16,4 0-44 16,1 4-35-16,2 2-19 15,1 0-11-15,-2 0-8 16,-7 15-6-16,-1 6 5 16,-7 4 0-16,-8 4 1 15,-3 3 0-15,-12 1 1 16,-18 1 5-16,-3-2-2 15,0-1-1-15,3-2 8 0,11-6-4 16,8-5-2-16,10-2-4 16,1-3 2-16,3-3-1 15,18-3-4-15,7-1-3 16,14-5-8-16,6-1-19 16,7 0-38-16,5-8-31 15,1-8-108-15,0-7-92 16</inkml:trace>
  <inkml:trace contextRef="#ctx0" brushRef="#br0" timeOffset="133742.86">8680 16769 1034 0,'0'0'196'16,"0"0"-196"-16,0 0-62 15,90-15 26-15,-56 9 35 16,2 1 1-16,2 0 0 16,-3 0-38-16,-4-4-72 15,-14 1-78-15,-9-4-95 16</inkml:trace>
  <inkml:trace contextRef="#ctx0" brushRef="#br0" timeOffset="133936.93">8742 16468 1027 0,'0'0'120'16,"0"0"-119"-16,0 0 6 15,0 0-5-15,94 53 5 16,-85-29-3-16,-6 2-8 16,-3 4-69-16,0 3-215 15,-18 0-267-15</inkml:trace>
  <inkml:trace contextRef="#ctx0" brushRef="#br0" timeOffset="134091.82">8794 16944 908 0,'0'0'172'0,"0"0"-101"0,0 0-71 16,33 92 32-16,-23-72 49 15,2-2 2-15,3-5-72 16,-1-7-11-16,2-6-145 16,-9 0-264-16</inkml:trace>
  <inkml:trace contextRef="#ctx0" brushRef="#br0" timeOffset="134534.04">9151 16586 943 0,'0'0'55'15,"0"0"-5"-15,98-49-50 16,-64 37-14-16,-3 7-4 16,-11 5 18-16,-2 0 10 15,-2 0 7-15,2 10-9 16,-1 3-6-16,-3 5-2 0,-4-2 0 16,-7 1 3-1,-3 0 13-15,0 2 14 0,-13-1 1 16,-12 1 8-16,-6-1-5 15,1 1-7-15,8-5 12 16,10-1-9-16,9-1-22 16,3 3-8-16,1 0-17 15,14 3 5-15,3 0 12 16,1 0 6-16,-5 0-1 16,-7-1-1-16,-5 2-2 15,-2-1 9-15,-8 0 12 16,-18-5-1-16,-13-1-18 0,-3-6-4 15,-4 2-45-15,8-4-138 16,8-2-260-16</inkml:trace>
  <inkml:trace contextRef="#ctx0" brushRef="#br0" timeOffset="134814.64">9712 16665 1111 0,'0'0'75'15,"83"-7"-64"-15,-19 4-11 0,3 0-49 16,-13 0 26-16,-15 3-8 16,-14 0-26-16,-13-1-144 15,-12 0-257-15</inkml:trace>
  <inkml:trace contextRef="#ctx0" brushRef="#br0" timeOffset="135015.37">9758 16906 953 0,'0'0'79'0,"0"0"-79"16,124 3-3-16,-69-3 3 15,-9 0 21-15,-1-5-15 16,-2-12-6-16,-3-3-174 15,-10-5-310-15</inkml:trace>
  <inkml:trace contextRef="#ctx0" brushRef="#br0" timeOffset="135682.51">10414 16593 845 0,'0'0'208'16,"0"0"-147"-16,-39 86-43 16,33-59 50-16,6-3 5 15,0-5-17-15,12-5-38 16,14-8-18-16,8-6-6 0,6 0 2 15,5-13 4 1,-2-12-1-16,-3-6-2 0,-5-4 3 16,-4-1-7-16,-4 0 6 15,-4 8 1-15,-9 10 3 16,-6 11-1-16,-5 4 5 16,-3 3 12-16,0 0 10 15,0 18-3-15,0 7 9 16,0 9 6-16,-9 4-16 15,-7 0 1-15,-1 1 8 16,-2-3-4-16,2-2-13 16,1-2 5-16,2-5-7 15,0-4 0-15,4-6-3 16,3-3-1-16,1-6-6 16,3-4 2-16,3-2-6 0,0-2 3 15,0 0-3-15,0 0 0 16,0 0 3-16,0 0-4 15,0 0-2-15,0 0 2 16,0 0 3-16,0 1-3 16,0 1-1-16,0-1 1 15,0 2 1-15,0 0 0 16,0-1-1-16,0 2-2 16,0-2 2-16,0 0-1 15,2-2 1-15,-1 2-1 16,-1-2 0-16,3 0-1 15,-3 0-6-15,0 0 0 16,0 0-11-16,0 0-32 0,0 0-54 16,-6-11-61-16,-18-6-544 15</inkml:trace>
  <inkml:trace contextRef="#ctx0" brushRef="#br0" timeOffset="136874.3">17956 13019 704 0,'0'0'0'16,"0"0"79"-16,0 0-79 0,0 0 10 15,-112-23-3 1,37 20 85-16,-14 0 3 0,-7 0 2 16,-4-1-60-16,3 0-11 15,3-2-17-15,8 1-8 16,16 2-1 0,18 0-14-16,20 3-17 0,18 0-21 15,12 0-49-15,2-5-105 16,19-5-166-16</inkml:trace>
  <inkml:trace contextRef="#ctx0" brushRef="#br0" timeOffset="137160.37">17672 12618 711 0,'0'0'135'0,"0"0"-36"16,0 0-94-16,0 0 1 16,124 71-1-16,-70-37 30 15,4 8 34-15,3-3-12 16,-1 1-18-16,-9-6-28 16,-16-6 19-16,-15-4-19 15,-20-1-2-15,-30 2-7 16,-34 1-4-16,-24 3 2 15,-8-4-67-15,8 2-49 16,18 0-77-16,30 0-151 0</inkml:trace>
  <inkml:trace contextRef="#ctx0" brushRef="#br0" timeOffset="137619.03">17972 14324 685 0,'0'0'121'0,"0"0"-101"16,0 0-20-16,0 0-21 0,0 0 21 15,0 0 162 1,-79 3-44-16,7-15-59 16,-25 1-42-16,-15-3-3 0,-5 0-6 15,6 3 0-15,19 1-8 16,25 2-6-16,28 6-35 16,25 1-59-16,14 1-114 15,10 0-104-15,20 0-68 16</inkml:trace>
  <inkml:trace contextRef="#ctx0" brushRef="#br0" timeOffset="137903.42">17756 14001 758 0,'0'0'105'16,"0"0"-105"-16,0 0-59 16,85 18 38-16,-40 16 21 15,1 14 98-15,6 10 7 16,-3 5-27-16,-7 2-25 16,-13-5 18-16,-22-5-45 15,-7-10 14-15,-42-9-39 16,-24-11-2-16,-14-11-16 15,-9-12-97-15,-4-2-126 0,7-25-328 16</inkml:trace>
  <inkml:trace contextRef="#ctx0" brushRef="#br0" timeOffset="139138.91">16913 15625 603 0,'0'0'133'0,"0"0"-67"16,0 0-56-16,0 0 4 16,0 0 73-16,-79 0 22 15,79 0-47-15,0 0-33 16,0 0-29-16,8-12 2 15,20-3-2-15,17-4 23 16,15 2-22-16,12 11 10 16,6 6-9-16,1 0 13 15,-7 20-1-15,-13 8-13 16,-20 3 3-16,-21 2-2 16,-18 5-1-16,-16 2 6 15,-32 1 4-15,-17 2 2 16,-12-5-2-16,-2-2-2 15,-1-2 1-15,14-3 4 16,15-7 17-16,21-5-1 0,23-2-17 16,7-2-13-16,25-1-8 15,23-1-9-15,20-5 7 16,15-8 5-16,8 0 3 16,1 0-1-16,-4 0-6 15,-8-11-21-15,-6-3-39 16,-2-2-51-16,-2-5-203 15,1 0-137-15</inkml:trace>
  <inkml:trace contextRef="#ctx0" brushRef="#br0" timeOffset="139374.15">18312 15662 838 0,'0'0'97'0,"0"0"-5"16,0 0-78-16,0 0 1 15,0 0 41-15,0 0 57 16,-113 74-35-16,76-27-19 16,2 4-25-16,1 1-6 15,4-2-15-15,2-7-8 16,-1-7-5-16,3-7-15 16,-1-5-36-16,0-7-56 15,2-9-80-15,5-8-110 16,5-2-81-16</inkml:trace>
  <inkml:trace contextRef="#ctx0" brushRef="#br0" timeOffset="139582.51">17875 15696 606 0,'0'0'274'16,"0"0"-124"-16,0 0-101 16,0 0-21-16,0 0 17 15,0 0 6-15,-18 6-1 16,38 33 10-16,12 11-7 15,15 6-29-15,14-1 1 16,6-2 0-16,2-3-11 16,-8-9-14-16,-10-6-12 15,-5-5-37-15,-4-11-102 0,-2-7-169 16,-1-12-446-16</inkml:trace>
  <inkml:trace contextRef="#ctx0" brushRef="#br0" timeOffset="140008.02">18665 15741 1057 0,'0'0'104'0,"0"0"-104"16,101-67-34-16,-49 48 26 15,-7 5 8-15,-12 9 29 16,-15 4 4-16,-5 1-33 0,-5 0-4 15,-5 2-10-15,-3 13 14 16,0 1 7-16,-10 3 4 16,-10 2-5-1,-4 2 2-15,3-2 6 0,2 3 3 16,5 2 4-16,4-1-10 16,1 2-9-16,3-4-2 15,4 2 0-15,2-3 0 16,9-3-14-16,23-1-5 15,11-4 0-15,9-2 17 16,-1 0 2-16,-9 1 6 16,-11-3-3-16,-13 4 6 15,-15 2 6-15,-3 7 4 16,-17 4 3-16,-21 2-10 0,-11 1-10 16,-7-4-2-16,5-5-7 15,14-7-23-15,16-6-47 16,21-8-113-16,6 0-204 15</inkml:trace>
  <inkml:trace contextRef="#ctx0" brushRef="#br0" timeOffset="140229.36">19375 15943 935 0,'0'0'144'0,"0"0"-104"16,0 0-40-16,132-19-8 0,-63 16 8 15,1 3 21-15,-6 0 0 16,-8-1-21-16,-13 1-36 16,-16 0-117-16,-20 0-304 15</inkml:trace>
  <inkml:trace contextRef="#ctx0" brushRef="#br0" timeOffset="140443.42">19416 16239 993 0,'0'0'124'16,"0"0"-111"-16,123-3-5 15,-66-11-6-15,-2-2 4 16,-3 0 4-16,-3-6-10 16,5 0-76-16,1-2-175 15,-4 0-180-15</inkml:trace>
  <inkml:trace contextRef="#ctx0" brushRef="#br0" timeOffset="140848.88">20582 15641 237 0,'0'0'525'0,"0"0"-445"16,0 0-77-16,0 0 11 16,0 0 62-16,0 0 42 15,-63-6-11-15,20 26-47 16,-6 6-13-16,7 7-13 15,7 4 7-15,10 3-23 16,10 6-15-16,5 6-1 16,8-3-3-16,2-2 4 15,5-6-3-15,17-5 2 16,6 0-2-16,7-7 1 16,5-2 4-16,8-7 2 15,2-7-2-15,-2-5 0 0,0-6-5 16,-11-2-7-16,-10-2-8 15,-12-13-15-15,-13-7-8 16,-2-2 15-16,-18 1 6 16,-24-1-7-16,-11 10 12 15,-11 5 3-15,-7 9-19 16,1 0-16-16,0 17 22 16,-2 13-96-16,2 7-205 15</inkml:trace>
  <inkml:trace contextRef="#ctx0" brushRef="#br0" timeOffset="141862.76">17304 16913 711 0,'0'0'169'16,"0"0"-91"-16,0 0-72 15,0 0 1-15,0 0 38 16,0 0 5-16,-36-75-10 16,72 63-27-16,16 2-5 15,8 3-6-15,2 6 1 16,-2 1 1-16,-12 0 6 15,-9 8-2-15,-14 7 2 16,-13 2-8-16,-12 6-2 16,-15 4 9-16,-24 4 16 0,-11 0-13 15,0-4-5-15,10-8 10 16,17-5 10-16,15-4-22 16,8-1-5-16,8 2-29 15,17 5 21-15,8 4 8 16,5 6 2-16,1 7 4 15,-3 6-6-15,-11 6 7 16,-13 3-7-16,-12-8 13 16,-10-3 7-16,-29-5-12 15,-13-9-6-15,-5-5-2 0,0-9-7 16,11-9-32 0,18 0-69-16,21-18-69 0,9-11-136 15,34-11-315-15</inkml:trace>
  <inkml:trace contextRef="#ctx0" brushRef="#br0" timeOffset="142088.38">18306 16915 789 0,'0'0'257'15,"0"0"-199"-15,0 0-48 16,-86 62-8-16,32-20 67 15,-5 5 25-15,-4 5-29 16,6-2-28-16,11-3-28 0,14-4-9 16,10-11-3-16,12-7-31 15,6-9-61-15,4-10-97 16,0-6-150-16,0-13-238 16</inkml:trace>
  <inkml:trace contextRef="#ctx0" brushRef="#br0" timeOffset="142299.36">17926 16956 449 0,'0'0'589'15,"0"0"-506"-15,0 0-83 0,0 0 0 16,0 0 0-16,58 94 94 16,-17-46 17-16,12 3-61 15,10 1-8-15,6-2-24 16,-4-8-7-16,-6-10-11 15,-11-12-28-15,-7-13-113 16,-4-7-183-16,-14-9-334 16</inkml:trace>
  <inkml:trace contextRef="#ctx0" brushRef="#br0" timeOffset="142612.53">18593 16968 881 0,'0'0'115'15,"0"0"0"-15,0 0-93 0,0 0 52 16,115-24 9 0,-72 24-16-16,9 0-17 0,2 0-21 15,1 2-15-15,-7 8-11 16,-11 1-3-16,-15-1-3 16,-17 0-16-16,-5 11 0 15,-31 2 16-15,-21 10-2 16,-10 0 4-16,0 1-6 15,8 3 7-15,17-1 1 16,15-3-1-16,15-3 0 16,7-5-5-16,11-6 3 15,18-6-3-15,7-6 4 0,11-5 0 16,6-2 0-16,6-13-4 16,0-15-29-16,-8-6-135 15,-12-5-189-15</inkml:trace>
  <inkml:trace contextRef="#ctx0" brushRef="#br0" timeOffset="142859.49">19430 17001 1032 0,'0'0'193'0,"0"0"-193"0,0 0-12 16,0 0 12-16,106-34 9 15,-55 28 24-15,5 3-11 16,4 3-22-16,-2 0-10 16,-10 0-92-16,-14 0-93 15,-19 9-157-15</inkml:trace>
  <inkml:trace contextRef="#ctx0" brushRef="#br0" timeOffset="143065.5">19461 17261 980 0,'0'0'51'16,"0"0"-51"-16,135 22 0 15,-74-18 22-15,-5-4 67 16,-6 0-32-16,-1 0-57 16,0-17-29-16,-4 2-174 15,-3-3-273-15</inkml:trace>
  <inkml:trace contextRef="#ctx0" brushRef="#br0" timeOffset="143475.34">20549 16722 873 0,'0'0'187'0,"0"0"-142"16,-103 21-41-16,66 11-2 15,-5 11 62-15,-3 8 8 16,0 10-1-16,5 2-30 16,13 0-3-16,17-6-16 15,10-2-14-15,7-2-8 16,20-7 0-16,9-3-8 16,5-11 0-16,3-11 2 15,-1-11-3-15,0-10 2 16,-4 0-5-16,-3-19 12 0,-7-8-20 15,-12-2 1-15,-15-1 2 16,-4 4 16-16,-34 3-4 16,-16 9 5-16,-7 7 1 15,-1 7 2-15,8 0 6 16,11 0-9-16,12 0-66 16,6 1-178-16,8-1-370 15</inkml:trace>
  <inkml:trace contextRef="#ctx0" brushRef="#br0" timeOffset="144366.5">21950 15630 551 0,'0'0'160'0,"-117"-3"-58"0,62 5-61 15,6 21-20-15,4 13 44 16,11 11 1-1,10 9 1-15,14 7-14 0,10-1-26 16,0-3-22-16,22-4-5 16,6-6 3-16,7-6-7 15,5-13 4-15,6-9-2 16,5-14-3-16,1-7-7 16,2-5-12-16,-8-20 9 15,-8-7-1-15,-10-7-8 16,-15-2-2-16,-13-1 26 15,-6 4 2-15,-32 4 4 16,-10 12 24-16,-11 9 1 0,1 11 25 16,9 2 12-16,12 7-35 15,13 15-32-15,13 3-1 16,11 3-7-16,0-1-14 16,18-5-41-16,17-3-43 15,8-4-132-15,8-8-163 16</inkml:trace>
  <inkml:trace contextRef="#ctx0" brushRef="#br0" timeOffset="144744.73">22281 16023 798 0,'0'0'179'0,"0"0"-179"0,84-7-29 15,-32 1 22-15,-2 5 7 16,-9 1 37-16,-8-3 5 16,-10 2-42-16,-4-6-31 15,-12-6-193-15,-7-5-274 16</inkml:trace>
  <inkml:trace contextRef="#ctx0" brushRef="#br0" timeOffset="144916.88">22332 15811 910 0,'0'0'174'0,"0"0"-174"16,0 0-3-16,0 0 3 15,0 0 0-15,0 0-16 16,15 13-146-16,-11 11-278 16</inkml:trace>
  <inkml:trace contextRef="#ctx0" brushRef="#br0" timeOffset="145081.57">22442 16346 982 0,'0'0'75'16,"0"0"-43"-16,0 0 4 0,0 0 56 16,0 0-31-16,0 0-61 15,22 47-41-15,-11-47-183 16,0-6-276-16</inkml:trace>
  <inkml:trace contextRef="#ctx0" brushRef="#br0" timeOffset="145559.58">22705 15736 928 0,'0'0'41'15,"0"0"-41"-15,92-34-17 16,-55 30 17-16,-9 4 12 16,-6 0 18-16,-4 0-5 15,-6 6-13-15,-3 8-4 16,-2 3 0-16,-3 2 4 16,-1 0 13-16,0 1-23 15,-1-1 5-15,-2 3-7 16,0-1-7-16,-6 1 2 15,-16-1 5-15,-8-3 5 16,0-1 2-16,9-3 11 16,5-2-2-16,16 2-6 0,0-2-10 15,22 2-9-15,12-1-4 16,7 4 13-16,-1-2 6 16,-1 3-5-16,-10 1 6 15,-6 8 3-15,-7-1 14 16,-11 1 13-16,-5 2 11 15,-6-6-14-15,-22-2-27 16,-2-6-7-16,-2-8-29 16,1-7-74-16,4 0-135 15,6 0-380-15</inkml:trace>
  <inkml:trace contextRef="#ctx0" brushRef="#br0" timeOffset="145788.34">23297 15947 814 0,'0'0'94'0,"0"0"-94"15,0 0-2-15,117-21 2 16,-79 21 33-16,-1 0-9 15,-4 0-24-15,-6 0-38 16,-15 0-194-16,-12 3-349 0</inkml:trace>
  <inkml:trace contextRef="#ctx0" brushRef="#br0" timeOffset="145988.93">23310 16250 797 0,'0'0'129'15,"84"4"-104"-15,-32-4 13 16,1 0 39-16,-6 0-31 0,-7-10-46 16,-4-4-21-16,-10-1-169 15,-16-3-248-15</inkml:trace>
  <inkml:trace contextRef="#ctx0" brushRef="#br0" timeOffset="146414.62">23781 15825 499 0,'0'0'36'16,"0"0"-31"-16,105-27-1 0,-76 27 68 15,-11 0 60-15,-4 0 6 16,-1 2-39-16,0 9-23 16,-1 5-4-16,0 5-3 15,-2 3-13-15,-5 3-3 16,-1 1-18-16,-4 1-12 15,0-2-5-15,0 2-2 16,-3-4-6-16,-13-1-2 16,-11 0-5-16,-4-1-3 15,-5 0 2-15,0 6 1 0,5 1 0 16,7 2 4-16,13 0-4 16,11-5 0-16,0-2-3 15,19-2 0-15,17-7-3 16,17-6-2-16,12-9-3 15,5-1-15-15,-4-7-51 16,-12-7-138-16,-20 0-184 16</inkml:trace>
  <inkml:trace contextRef="#ctx0" brushRef="#br0" timeOffset="147255.7">22157 16892 385 0,'0'0'68'0,"0"0"-48"0,0 0 1 16,42-83 40 0,-42 67 15-16,0 2 32 0,-12 2-17 15,-9 0-22-15,-4 4 7 16,-4 3 1-16,1 0-12 16,-2 5-10-16,-1 0-8 15,-2 3-3-15,-7 13-8 16,-5 11-10-16,-3 8-4 15,1 3-2-15,6 7-1 16,8 2 2-16,11 2-5 16,13-6-12-16,9 4-2 15,6-3-4-15,27-3 2 0,13-4-5 16,10-4-7 0,5-8 3-16,5-8 1 0,0-11 4 15,-2-6 2-15,-2-9-2 16,-9-14-16-16,-12-6-23 15,-16-5 2-15,-18 6 26 16,-7 3 15-16,-23 8 4 16,-19 5 7-16,-13 8 2 15,-11 4 7-15,-3 0-6 16,6 0-6-16,10 3-8 16,19 8 0-16,16-3-20 15,16 4-55-15,2 0-112 16,27-5-90-16,11-1-6 0</inkml:trace>
  <inkml:trace contextRef="#ctx0" brushRef="#br0" timeOffset="147547.45">22544 17070 909 0,'0'0'55'0,"0"0"-55"16,0 0 0-16,0 0 23 15,124-2 36-15,-74 2-12 16,-3 0-39-16,-6 0 4 15,-10-4-12-15,-8-4-20 16,-7-5-109-16,-8-3-116 16,-8 1-242-16</inkml:trace>
  <inkml:trace contextRef="#ctx0" brushRef="#br0" timeOffset="147739.46">22664 16881 630 0,'0'0'239'0,"0"0"-193"0,0 0-30 15,0 0 50-15,0 0 28 16,0 0-78-16,56 62-16 16,-44-37-140-16,-2 4-169 15,-6 3-218-15</inkml:trace>
  <inkml:trace contextRef="#ctx0" brushRef="#br0" timeOffset="147913.14">22782 17376 772 0,'0'0'173'0,"0"0"-129"16,0 0-1-16,0 0 70 15,0 0-2-15,0 0-66 16,69 71-45-16,-66-70-30 15,2 0-96-15,2-1-126 16,2 0-249-16</inkml:trace>
  <inkml:trace contextRef="#ctx0" brushRef="#br0" timeOffset="148300.45">23097 16879 488 0,'0'0'104'16,"0"0"-65"-16,0 0 29 16,94-6 43-16,-69 10 1 15,-4 10-18-15,2 3-12 16,-1 2-24-16,-3 2-19 15,0-2-14-15,-5 1-16 16,-5-5-8-16,-4 2-1 16,-5-2-8-1,-3 3-4-15,-22 0 12 0,-8 2 6 16,-5 3-3-16,4 1-1 0,9 1 2 16,9 1-4-1,12-3 0-15,4-3-3 0,14-3-6 16,18-6-4-16,10-7-4 15,10-4 0-15,8-4-55 16,-2-14-95-16,-8-5-212 16</inkml:trace>
  <inkml:trace contextRef="#ctx0" brushRef="#br0" timeOffset="148576.65">23604 16998 902 0,'0'0'16'15,"0"0"-8"-15,87 3-8 16,-58-3 13-16,-1 1 21 16,-1 3-5-16,5-1-29 15,6 3-33-15,0-1-156 16,-12-1-279-16</inkml:trace>
  <inkml:trace contextRef="#ctx0" brushRef="#br0" timeOffset="148809.06">23697 17201 932 0,'0'0'124'0,"0"0"-123"16,0 0 15-16,0 0 48 15,104 0 2-15,-69 0-62 16,4 0-4-16,5 0-61 0,1 0-87 16,-3-6-123-16,-13-2-138 15</inkml:trace>
  <inkml:trace contextRef="#ctx0" brushRef="#br0" timeOffset="149287.19">24115 16875 93 0,'0'0'536'0,"0"0"-425"0,0 0-80 16,0 0-25-16,0 0 56 15,0 0 23-15,23-6-39 16,-9 8-13-16,4 6-8 16,1 2-11-16,-1 0-8 15,0 2 0-15,-4-3-6 16,-3 0 0-16,-7-4-8 16,-2 1-11-16,-2 2 5 15,-6 0 14-15,-18 6 43 16,-4 3-30-16,0-3 8 15,9 4 22-15,8 0-7 0,11 5-20 16,0 1-8 0,5 4 6-16,14-3 6 0,-1 8 10 15,1 1-1-15,-5 1 7 16,-3 3 3-16,-8-3-1 16,-3-2-5-16,0-5-9 15,-16-8-9-15,-17-7-2 16,-10-5-13-16,-8-5-16 15,4-3-36-15,8 0-63 16,13-5-173-16,10-9-341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2047" units="deg"/>
          <inkml:channel name="T" type="integer" max="2.14748E9" units="dev"/>
        </inkml:traceFormat>
        <inkml:channelProperties>
          <inkml:channelProperty channel="X" name="resolution" value="1516.99072" units="1/cm"/>
          <inkml:channelProperty channel="Y" name="resolution" value="2427.1853" units="1/cm"/>
          <inkml:channelProperty channel="F" name="resolution" value="5.68611" units="1/deg"/>
          <inkml:channelProperty channel="T" name="resolution" value="1" units="1/dev"/>
        </inkml:channelProperties>
      </inkml:inkSource>
      <inkml:timestamp xml:id="ts0" timeString="2020-11-18T08:38:04.60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6158 846 880 0,'0'0'137'0,"0"0"-124"16,0 0-10-16,0 0-2 16,0 0 4-16,0 0 22 15,0 0 28-15,-24 7-9 16,-4 1-8-16,-8 0-3 16,-9 3-8-16,-10 1-11 15,-8 0-3-15,-6 0-2 16,-4-4-4-16,6-2-5 0,11-3 1 15,14-3-2-15,18 3 0 16,13-3 10-16,11 0 1 16,0 0-9-16,0 0-3 15,0 0-4-15,0 0 1 16,0 5 3-16,0 5-5 16,-3 9 4-16,-7 9 1 15,-2 2 1-15,1 1 1 16,-3-1-2-16,0-5 1 0,5-5 0 15,2-8-1-15,4-3 0 16,3-4-1-16,0-2-1 16,0-2-5-1,19-1-15-15,15 0 21 0,13-1 1 16,16-11 0-16,12 1 0 16,7 3-13-16,1 8 13 15,-9 0-2-15,-7 9-5 16,-12 15 6-16,-11 7-3 15,-8 7-6-15,-8 4 9 16,-4-1 1-16,-12-1 0 16,-11-5-1-16,-1-3-3 15,-22-5 4-15,-29-7 6 16,-22-5 6-16,-20-13-6 16,-14-2-6-16,-6-10-1 0,4-10-28 15,15-3-180-15,18-8-422 16</inkml:trace>
  <inkml:trace contextRef="#ctx0" brushRef="#br0" timeOffset="352.07">4664 1044 1102 0,'0'0'52'16,"0"0"-52"-16,0 0-50 15,136 10 50-15,-70 10 0 16,-5 8 13-16,-6 8 14 15,-7 7 1-15,-11 0-15 16,-19 0-13-16,-18-3-7 16,-12-5-9-16,-42-4-16 15,-25-8-23-15,-19-5-37 16,-7-11-34-16,4-2-4 0,14-5-88 16,20 0-47-1</inkml:trace>
  <inkml:trace contextRef="#ctx0" brushRef="#br0" timeOffset="770.95">4353 1299 882 0,'0'0'81'0,"0"0"-81"16,0 0-22-16,0 0 0 15,0 0 22-15,0 0 39 16,-87-8-2-16,58-5 10 15,9-2-4-15,9-4-2 0,11-6-10 16,0-3-31-16,24 1-2 16,13 7-10-16,7 10 6 15,3 10 6-15,-3 2-1 16,-7 22-4-16,-7 8-7 16,-11 8 2-16,-14 2 10 15,-5-1 6-15,-26-1 8 16,-17-6 9-16,-9-4-1 15,-6-5 6-15,-5-7-1 16,6-7 13-16,3-7-5 16,6-4 1-16,10 0-12 15,2-11-8-15,5-11-1 16,-1-11-10-16,-3-9-4 0,-4-12 1 16,8-10-2-16,2-5-11 15,16-5-8-15,13 4-72 16,0 7-109-16,16 12-141 15,8 11-104-15</inkml:trace>
  <inkml:trace contextRef="#ctx0" brushRef="#br0" timeOffset="974.07">4259 819 941 0,'0'0'87'16,"0"0"-82"-16,0 0-5 16,-115 0-15-16,62 4-21 15,-6 3-76-15,-4 2-77 16,6 3-9-16,4 0-15 16</inkml:trace>
  <inkml:trace contextRef="#ctx0" brushRef="#br0" timeOffset="1708.5">3486 1054 479 0,'0'0'13'0,"0"0"9"16,0 0-20-16,0 0 74 15,58 87 6-15,-30-54 8 16,-1 5-14-16,-2 1-28 15,-11-3-36-15,-10-6-9 16,-4-2 1-16,-6-9-2 16,-25 0 8-16,-6-8 12 15,-12-7-2-15,-4-4 5 16,4 0 15-16,10-3-19 16,15-10 4-16,12-3-25 15,12-4-2-15,0-1-66 16,20 1-13-16,8 9 42 0,2 9 22 15,5 2 17-15,-1 19 5 16,-6 12-3-16,-9 7 9 16,-10 3 7-16,-9 8 12 15,-6 1 18-15,-26-3-1 16,-9-6-19-16,-11-8-11 16,-9-11 40-16,-8-12-27 15,-2-8-3-15,-1-2-7 16,6-17-13-16,5-18-7 15,9-17-26-15,12-6-29 16,16-9-1-16,12-5-22 16,9-1-31-16,3-4-46 15,3-1 16-15,12 6 33 16,1 4 88-16,-1 8 18 0,3 8 15 16,-1 4 31-16,2 9 12 15,-1 5-1-15,-3 10-10 16,-6 8 28-16,-5 8 8 15,-4 7-3-15,0 1-16 16,-4 0-44-16,-22 0-5 16,-14 12 0-16,-5 5-12 15,2 0 5-15,17-5-2 16,15 0-6-16,11 1-6 16,25 4-19-16,30 1 21 15,20-2-16-15,14-4 11 16,1 0 8-16,-13-4 2 15,-26-2 5-15,-28-2-6 0,-23 0-3 16,-18-1 3-16,-51 4 8 16,-33 3-8-16,-33 2-63 15,-13 3-102-15,-7-3-72 16,7-5-213-16</inkml:trace>
  <inkml:trace contextRef="#ctx0" brushRef="#br0" timeOffset="2886.99">5804 2146 833 0,'0'0'68'16,"0"0"-22"-16,87 116-4 16,-31-58 19-16,9 6 14 15,6 4-28-15,-1 3-28 16,2 2-12-16,-2-5-6 16,-5-6-1-16,-9-11-26 15,-12-13-50-15,-14-9-84 16,-21-16-77-16,-9-12-62 15</inkml:trace>
  <inkml:trace contextRef="#ctx0" brushRef="#br0" timeOffset="3350.67">5444 2241 933 0,'0'0'25'0,"0"0"-25"16,51 72 0-16,-3-25 2 15,12 7 39-15,5 3 22 16,6 1-7-16,3 5-8 16,-5 2-22-16,-5-1-21 15,-11-3 1-15,-17-10-6 16,-18-8-18-16,-18-12 1 15,-3-12 4-15,-34-6 1 0,-20-10 12 16,-16-3 0-16,-10 0-1 16,-1-16-8-16,10 1 9 15,21 2 4-15,22 3 3 16,19 1-7-16,12 4-8 16,0 1-79-16,0 4 17 15,6 0 62-15,3 1 8 16,-2 17 11-16,2 9 15 15,-3 3-11-15,-4 4-8 16,-2-3-4-16,-11-3 3 16,-23-4 3-16,-15-5 6 15,-14-10-4-15,-10-4-11 16,3-5-9-16,-2 0-60 0,10-13-40 16,14-8-135-16</inkml:trace>
  <inkml:trace contextRef="#ctx0" brushRef="#br0" timeOffset="4004.2">5184 2885 870 0,'0'0'46'0,"0"0"-46"16,-130-6-41-16,67 0 36 0,-9-4 5 15,2-4 18-15,10 0 12 16,13-2 32-16,17 2-8 16,19-2-26-16,11-2-28 15,0-1-22-15,14 0-27 16,19 3 17 0,8 12 11-16,6 4 8 0,5 1 8 15,0 21 2-15,-1 4 2 16,-5 0 1-16,-6-1 3 15,-13-3 0-15,-15-3 13 16,-12 0 6-16,0 0 10 16,-31 2 3-16,-11-3-7 15,-16-3 5-15,-13-4-7 0,-9-5-2 16,-2-5-6-16,6-1 1 16,9 0-8-16,13-2-2 15,14-9-4 1,13-1-5-16,9-2 0 0,10-2-2 15,6-1-21-15,2 1-21 16,0 4 31-16,0 4-5 16,0 4 18-16,-3 4-4 15,-3 0 2-15,-9 0-5 16,3 6 7-16,-3 6 0 16,5 2 2-16,2 3-2 15,8 3-2-15,0 1-2 16,5 3 0-16,13 4 4 15,4-2 0-15,2 3 0 0,-5-2 0 16,-7-3 1-16,-12-4 0 16,0-2 4-16,-34-3 12 15,-23 2 11-15,-19-3-14 16,-18-6-12-16,-4-4-2 16,2-2-14-16,13-2-8 15,26 0-46-15,25-10-174 16,32-13-185-16</inkml:trace>
  <inkml:trace contextRef="#ctx0" brushRef="#br0" timeOffset="4239.27">4822 2542 1199 0,'0'0'106'16,"0"0"-106"-16,0 0-15 15,0 0-27-15,0 0 10 16,0 0-49-16,-71-16-83 16,43 16-39-16,3 0 15 15,3 0-78-15</inkml:trace>
  <inkml:trace contextRef="#ctx0" brushRef="#br0" timeOffset="4417.16">4533 2592 401 0,'0'0'153'16,"-88"15"-126"-16,34-9-26 15,-3-2 2-15,0-1-3 16,4-2 46-16,7 1 49 16,8-2-2-16,10 0-20 15,10 1-38-15,11 1-27 16,4-2-8-16,3 0-2 15,0 0-13-15,0 4-73 16,0 0-113-16,0 0-180 16</inkml:trace>
  <inkml:trace contextRef="#ctx0" brushRef="#br0" timeOffset="4979.28">2390 1559 700 0,'0'0'121'0,"0"0"-64"16,0 0-56-16,0 0 12 16,0 0-11-16,0 0 7 15,-23 31 1-15,23 27 49 16,6 18 73-16,7 20-54 16,2 12-43-16,6 14-18 0,4 13-13 15,6 7 6-15,5 4-7 16,2 2-1-1,2-7 2-15,-7-14-4 0,-8-16 2 16,-10-22 1-16,-11-13-3 16,-4-15 0-16,0-14 0 15,0-8-3-15,0-10-10 16,-1-7-55-16,-2-10-83 16,-4-12-172-16,-1 0-277 15</inkml:trace>
  <inkml:trace contextRef="#ctx0" brushRef="#br0" timeOffset="5214.25">2304 3228 694 0,'0'0'126'0,"0"0"-56"16,-2 73-40-16,10-36 48 15,8 2 26-15,-1-2-9 16,0-3-37-16,-1-3-36 16,-2-3-22-16,-2-8-3 15,-4-2-49-15,-3-6-115 0,-3-9-180 16,0-3-313 0</inkml:trace>
  <inkml:trace contextRef="#ctx0" brushRef="#br0" timeOffset="5671.67">2083 2083 903 0,'0'0'59'15,"0"0"-59"-15,0 0-17 16,0 0 17-16,-9 79 19 15,15-22 46-15,12 12 1 0,6 9-1 16,9 7-22-16,3 6-24 16,0-1-15-16,-5-9 1 15,-4-12-5-15,-10-15 1 16,-12-16-1-16,-5-11-1 16,-14-9 1-16,-21-10 3 15,-7-8-3-15,-12 0-3 16,0-20 3-16,5-10 2 15,12 2 0-15,12 4 1 16,10 12-1-16,13 7-2 16,2 5-3-16,0 0-4 15,0 8-4-15,0 20 4 0,6 5 7 16,0 5 7 0,-6-5-2-16,0-5 1 0,0-6 0 15,-15-3-4-15,-6-5-2 16,-7-3-5-16,-5-7-72 15,3-4-81-15,2-4-133 16,4-18-191-16</inkml:trace>
  <inkml:trace contextRef="#ctx0" brushRef="#br0" timeOffset="5902.94">1831 2914 700 0,'0'0'219'0,"0"0"-202"0,0 0-17 15,0 0-17-15,0 0 17 16,0 0 39-16,-93 43 42 16,74-20-5-16,7 4-51 15,8 4-21-15,4 5-2 16,0 4 0-16,0-1-1 16,1 0-1-16,2-3 0 15,-3-3-9-15,0-5-22 16,-10-5-27-16,-14-8-32 15,-6-8-127-15,-7-7-71 16</inkml:trace>
  <inkml:trace contextRef="#ctx0" brushRef="#br0" timeOffset="6180.03">1303 2852 559 0,'0'0'165'0,"0"0"-87"16,0 0-78-16,0 0 0 16,0 0 20-16,0 0 47 15,112 49 17-15,-72-24-14 16,2 5-27-16,-11 2-28 16,-4 0-9-16,-12-3-4 15,-15-1-2-15,0-1 3 16,-27 0 2-16,-19 0-5 15,-11-6-16-15,-4-6-27 0,6-9-58 16,6-6-83-16,13-2-51 16,9-21-234-16</inkml:trace>
  <inkml:trace contextRef="#ctx0" brushRef="#br0" timeOffset="7454.99">1300 2896 785 0,'0'0'84'16,"0"0"-84"-16,0 0-3 15,-11 81 3-15,7-54 26 16,-1 1 44-16,-2-1 13 0,3-2-23 16,-2-5-32-1,-2-1-13-15,-1-7-8 0,-1-2 0 16,-1-4 3-16,-5-5-9 15,-1-1-1-15,-2 0-5 16,1-7 5-16,5-10-11 16,5 0 3-16,4 2-29 15,2 5 25-15,2 4 12 16,-1 5 4-16,1 1-2 16,-2 0 4-16,1 0-4 15,1 0 4-15,-2 0-6 16,-2 7 2-16,-2 1 1 0,0 0 0 15,-3 1 1-15,-1-4 0 16,1-2 5-16,-2-3-6 16,1 0-1-16,2 0-2 15,-1-11-5-15,0-1-23 16,-1 0 6-16,4 7 22 16,3 3 2-16,3 2 17 15,-3 0-14-15,-3 13-5 16,-6 13 0-16,-3 2 1 15,-1-1 4-15,2-2-2 16,-2-7 3-16,4 0 5 16,-7-8 0-16,-1-3 8 0,-2-2 8 15,-2-5-4-15,0 0-8 16,-6-16-4-16,-7-13-10 16,-2-11 0-16,-4-13-2 15,0-10-1-15,4-6-2 16,7-11 4-16,9-11 0 15,9 7 7-15,5 7-4 16,6 21-3-16,3 24 11 16,0 14-10-16,0 13 3 15,0 5 0-15,0 0-4 16,0 0-6-16,0 22 0 16,0 23 2-16,6 22 4 15,6 12 0-15,0 3 0 16,-2-10 1-16,-8-9-1 15,-2-11-3-15,-7-12 3 0,-20-7 0 16,0-13 5-16,-9-8 0 16,0-11 2-16,1-1-1 15,5-18 4-15,1-20-10 16,7-12-2-16,4-10-3 16,12-8-2-16,6 0 3 15,4 8-1-15,25 14-5 16,5 20-8-16,11 22 15 15,10 4-15-15,6 29 12 16,5 17-2-16,5 8 5 16,-8 2-28-16,-9-6-22 15,-11-6-28-15,-18-16 19 0,-14-9 39 16,-8-11 18-16,-3-6 5 16,0-2 13-16,0 0 43 15,0-7-26-15,0-17-26 16,-11-9-1-16,-2-14-3 15,-2-15 10-15,-1-21-7 16,-2-11-3-16,-3-6 0 16,2 11-1-16,2 18 1 15,4 20 14-15,7 20 11 16,3 15 0-16,1 10 11 16,2 6-17-16,0 0-19 15,0 0-2-15,0 0-6 16,9 0-3-16,20 0 1 15,17 0 8-15,9 0 2 16,0 0 1-16,-7 0-1 0,-18 0-71 16,-22 1-87-16,-8 8-63 15,-32-1 41-15,-23 0 40 16,-20-2 4-16,-11-3 29 16,-10-3 105-16,-4 0 2 15,6-3 17-15,12-11 76 16,24-1 75-16,27-7 8 15,20-9-63-15,11-5-78 16,25-3-26-16,28 0-9 16,24 3 0-16,25 5-2 15,23 3-28-15,15 6-134 0,2 7-117 16</inkml:trace>
  <inkml:trace contextRef="#ctx0" brushRef="#br0" timeOffset="7823.17">496 3971 733 0,'0'0'77'0,"46"88"4"15,52-54-76-15,56-14 16 16,67-19 33-16,71-8 34 15,74-30-1-15,77-10-8 16,66-5 17-16,53 1-69 16,33-9-27-16,14-10-83 15,0-6-174-15,-17-2-388 16</inkml:trace>
  <inkml:trace contextRef="#ctx0" brushRef="#br0" timeOffset="-178015.57">4366 7074 208 0,'0'0'78'0,"0"0"-31"15,0 0-37-15,0 0 6 16,0 0 51-16,0 0-15 16,0 0-17-16,0-3-17 15,0 3-3-15,0 0 0 16,0 0 0-16,-2 0-6 16,-3 7-2-16,-1 7 11 15,-5 3 14-15,0 3-10 0,-2 2-2 16,-5 4 10-16,2 6 0 15,-4 5-1 1,-4 16-10-16,-1 12 8 0,-2 18-7 16,-1 8-16-1,3 7-4-15,-1 2 0 0,-8 7-33 16,-2 4-59-16,-3 9 11 16,-10 3-62-16,-2-4-52 15</inkml:trace>
  <inkml:trace contextRef="#ctx0" brushRef="#br0" timeOffset="-177024.34">3072 7185 53 0,'0'0'186'0,"0"0"-116"16,0 0-36-16,0 0 2 0,0 0 48 15,0 0-2 1,0 0-9-16,-7-7-16 0,0 8-20 16,-4 13-11-16,-4 6 3 15,-6 3-3-15,-1 2-16 16,-2 5-5-16,-2 3-4 15,-2 4 0-15,4 6 2 16,2 2-3-16,1 2-7 16,0 4 4-16,0 5-11 15,-4 7-8-15,-2 7-6 16,-4 7-18-16,-5 3-84 16,0-5-169-16</inkml:trace>
  <inkml:trace contextRef="#ctx0" brushRef="#br0" timeOffset="-173214.2">6028 7166 824 0,'0'0'38'0,"0"0"-38"16,0 0-15-16,0 0 15 16,0 0 49-16,0 0 51 15,-24-72-21-15,3 66-19 16,-3-1-31-16,2 3 2 0,-2-1-9 15,3 4 1 1,2 1-8-16,-2 0 3 16,-3 0-2-16,-2 3-9 0,-8 12 0 15,-3 6-1-15,0 5 0 16,-2 4 0-16,3-1 1 16,2 2 2-16,5 1-3 15,1 2 1-15,1 3-2 16,6 1 3-16,2 5-4 15,4-1-3-15,-1 5 3 16,2 1 4-16,2-1-6 16,2 4 3-16,2-2 5 15,5 1-1-15,2-2-4 16,1-4 1-16,0 2 3 16,6-2 1-16,10-4 2 15,4-5-6-15,2-1 1 16,2-1-4-16,1-4 0 0,5-1 1 15,-1-3-2-15,-1-1 0 16,2-1-2-16,0-7 1 16,1-1 1-16,2-6-1 15,4-7-1-15,-3-2 1 16,5 0 1-16,-2-10 3 16,-4-6-4-16,-3-4 3 15,-2-3-3-15,-4-5 2 16,-2-3-1-16,-5 2-1 15,-1 1 1-15,-7 3-2 0,-6 2 1 16,-3 1 1 0,0 2-2-16,-3 2 0 0,-14-2-1 15,-5 3 0-15,-9 1-2 16,0 1 1-16,-2 4-3 16,0 4 3-16,2 3 1 15,2 4-3-15,1 0 4 16,1 0 2-16,0 0 0 15,2 7-2-15,4 4-1 16,2 1 0-16,6 2-1 16,-3 5-1-16,3 2 1 15,3 3 2-15,-1 1-1 16,1-3 1-16,1 3-1 16,1-5 1-16,2-2 1 15,-2-2-1-15,0-5-4 0,5-5-9 16,0 2-17-16,-3-2-32 15,-3 1-127 1,0-2-269-16</inkml:trace>
  <inkml:trace contextRef="#ctx0" brushRef="#br0" timeOffset="-171138.38">13367 8531 345 0,'0'0'96'0,"0"0"-62"16,0 0-11-16,0 0 60 15,85-5 13-15,-63 5-1 16,2 0-20-16,4 0-23 16,1 0-12-16,1 0-8 15,-5 0-12-15,-4 0 6 16,-6 2-1-16,-8 1 5 15,-1-3-1-15,-6 1 4 16,0-1 7-16,0 0 14 16,-9 0-2-16,-16 0-16 15,-15-8-14-15,-11 2-6 16,-5-2-4-16,0 4 1 16,1 1-1-16,5 3-6 15,6 0-3-15,8 0-2 16,9 0-1-16,13 0-1 0,7 0 0 15,7 0-3-15,0 0-9 16,7 5-4-16,18 5 13 16,15 3 4-16,9-3 0 15,6-1 3-15,2-3-1 16,-4-5-2-16,-8-1 0 16,-7 3-1-16,-8-3 2 15,-8 0 0-15,-10 0-1 16,-5 0 0-16,-7 0 0 15,0 0 7-15,-10 0-6 0,-17-3 5 16,-13-4-5 0,-10 1 0-16,-2 3 5 0,3 0 1 15,6 2-1-15,5 1-6 16,0 0-13-16,0 0-57 16,-3-3-135-16,-4-5-209 15</inkml:trace>
  <inkml:trace contextRef="#ctx0" brushRef="#br0" timeOffset="-170089.05">9283 8439 344 0,'0'0'6'16,"0"0"-6"-16,0 0-49 15,0 0 49-15,0 0 1 16,0 0 63-16,27 0 53 15,-27 0-37-15,0 0-26 0,0 0-7 16,-13 0 0 0,-14 0 25-16,-6 0-16 0,-7 2-24 15,-5 1-11-15,2 0-17 16,2-1 0-16,3 4-2 16,15-2-2-16,4-1-2 15,8 0-2-15,7-1-14 16,3-1-3-16,1 0-18 15,1-1-19-15,20 0 58 16,6 0 9-16,4 0-5 16,8 0 1-16,-1 0 0 15,4-2 1-15,0-2 13 16,0 2 4-16,-5 0-14 16,-9 2-6-16,-9 0 0 15,-9 0-3-15,-10-2-4 0,0 2-12 16,-16 0 16-16,-16 0 35 15,-10 0-14-15,-7 0 3 16,0 4 13-16,-2 0 9 16,4 0-14-16,3-1-7 15,4 1-16-15,11-1 3 16,9-1-3-16,11 0-9 16,6 0-1-16,3 0-4 15,0-1-13-15,0-1-25 16,13 0 4-16,9 0 27 15,4 0-45-15,-4 0-97 16,-7 0-123-16</inkml:trace>
  <inkml:trace contextRef="#ctx0" brushRef="#br0" timeOffset="-168264.3">8229 8568 473 0,'0'0'112'16,"0"0"-112"-16,0 0 9 0,0 0-9 15,0 0 66-15,0 0 22 16,0 10-24-16,8-5-3 16,3 0-6-16,-1 0-5 15,7-4-4-15,-1 2 10 16,5 0-5-16,6 0-1 15,-2-2-18-15,0-1-8 16,0 0-9-16,-3 0-4 16,0 0-7-16,-2 0-2 15,-1 0 0-15,2 0 2 16,-5-7-4-16,3 1 0 16,-2-4 5-16,1-3-4 15,0 1 3-15,-3-3-2 0,-2 0-2 16,4 3 0-16,-4-1 2 15,0 3-2-15,-2-2 3 16,1 0-2-16,-3 0 0 16,1-4-1-16,2 2 0 15,-3-5 0-15,0 1 0 16,-3-2 0-16,1 1-1 16,-2-1 0-16,1 3 2 15,3-1-1-15,0 0 0 16,-3 1 0-16,0 1 0 15,-2-3 1-15,1-1-1 16,-2 0 0-16,-2-3 0 0,1 1 1 16,-1-4-3-16,2 3 2 15,2 1 0-15,-1-2 3 16,1 5-3-16,-2 1-2 16,1 0 2-16,1 1 2 15,0-2-2-15,0-2 0 16,-1-1 0-16,1 0 0 15,3-6 1-15,-1-2-1 16,0 2 1-16,-2-3-1 16,-2 3 3-16,-3 1 3 15,0-3 0-15,0 1-5 16,0 0 1-16,0 0 2 16,-5-1-2-16,-1-1 7 15,-1 0-7-15,1-2 2 16,0 2-3-16,1 1 0 0,2-2 1 15,-1 3-2-15,-2-1 7 16,0-1-7-16,0-2 2 16,-1-1-2-1,-4-1 1-15,4 0-1 0,-2-2-1 16,0 4 1-16,2 0 0 16,1 6 0-16,-1 2 1 15,0 3-1-15,-1 2 0 16,-3 1-2-16,-1 0-1 15,-6 2 3-15,1-1 1 0,-2 0-1 16,1 1-1-16,2 2 1 16,-1 0 2-16,1 5-2 15,-3-3-4-15,-3 1 4 16,-3 2 0-16,-3 0-1 16,-2 3 1-16,0 3-2 15,-3 0-4-15,2 2 6 16,-2 2 0-16,3 0-1 15,5 0 1-15,3 0 0 16,2 0-3-16,4 2 3 16,0 6 0-16,0 1-2 15,0 3 1-15,-2 4 0 16,-3 3-3-16,-2 2 4 16,-2 4 0-16,-1 0 2 15,-1 0-4-15,0 1 4 0,5 2-4 16,2 1 2-16,2 3 0 15,3-1 2-15,2 5-2 16,1 1 4-16,0 2-4 16,4 0 0-16,1 1 2 15,4-1-1-15,-3 0 1 16,0 0-2-16,2-1 0 16,-1 3-1-16,1-1 3 15,1 0-1-15,-3 1-1 16,1-1-1-16,0-2 1 15,2 0 0-15,-2 1 1 16,2-6 0-16,3-3 6 0,-2-2-7 16,1-1 2-1,-1 5-1-15,2-1 0 0,0 2 4 16,0-1-3-16,0-2 2 16,0 1 0-16,0 1-1 15,0 1-1-15,8 3-1 16,1-1 2-16,1 3-3 15,-1-2 0-15,-1-5 0 16,2-1 2-16,-5-2-1 16,-1-3 0-16,1 2 1 15,-1 0 0-15,2 1 0 16,1-2 1-16,2 4-1 0,5-1-2 16,4 1 4-1,6-1-1-15,2-1 0 16,0-5 0-16,1-3-3 0,-3-4 1 15,-4-6-1-15,-3-3 0 16,4-1-1-16,1-3 0 16,2-3-2-16,2 0-4 15,-1 0-12-15,-1-12-36 16,-4-4-60-16,-6-4-78 16,0 4-169-16,-9-1-221 15</inkml:trace>
  <inkml:trace contextRef="#ctx0" brushRef="#br0" timeOffset="-168060.25">8248 8601 673 0,'0'0'230'15,"0"0"-230"-15,0 0-24 16,0 0-78-16,0 0 54 16,0 0-56-16,-2 0-172 15</inkml:trace>
  <inkml:trace contextRef="#ctx0" brushRef="#br0" timeOffset="-167927.54">8355 8604 378 0,'0'0'0'0</inkml:trace>
  <inkml:trace contextRef="#ctx0" brushRef="#br0" timeOffset="-165960.47">13036 6917 390 0,'0'0'0'0,"0"0"-22"16,0 0-8-16,0 0 30 15,0 0 38-15,0 0 47 0,-60-64-33 16,46 64-16-16,-3 0-12 15,-3 0-5-15,-4 0-4 16,-3 0-2-16,-1 0 2 16,0 6-1-16,5 1 6 15,-1 5-7-15,2 0-5 16,1 7 4-16,3 4 7 16,-1 6 7-16,1 3 10 15,-3 3-13-15,0 4-5 16,0-2-3-16,0 1 2 15,2 4 8-15,4-1 0 0,3 6-12 16,3 2-8-16,2 4 4 16,1 0 6-16,-2-2-6 15,1-4-6-15,-2 0 1 16,-3 0-4-16,3 2 9 16,0-1 0-16,1 1-7 15,4 2 5-15,1 0 0 16,3-2 10-16,0-1-3 15,0-3-2-15,0 0-5 16,3 2 6-16,4-1-3 16,1-3-2-16,-2-5 1 15,3-4-3-15,-3-4-4 0,-2-3 2 16,-1-1-4-16,2 0 2 16,-1-1-1-16,2-3 0 15,5 1 8-15,-1-2-9 16,5-1 1-16,2-2 3 15,-1 0 3-15,0-6 1 16,2-4-6-16,-4 0 2 16,0-4-1-16,0 2-1 15,2-2 1-15,4 2-3 16,2 0 5-16,0-2-3 16,-2-2-4-16,-4-2 4 15,-1 0-2-15,2 0 1 16,-2-2-1-16,4-7 3 15,2-2-1-15,1-2 2 16,4-4-4-16,-1 1 1 16,0-1 0-16,1-1 3 15,-7 0-4-15,2 0 4 0,-5 1-1 16,-4-6 3-16,0 0-4 16,-1 0 0-16,-4-1 4 15,2-2-3-15,0-3-2 16,1-6 4-16,3-1-5 15,0-4 0-15,-1 1 1 16,-3 0-1-16,-3 1 0 16,-5 2 0-16,-1-6-1 15,0 1-1-15,0-6 4 16,-4-2-4-16,-4 3 5 0,2 0-3 16,0 0 0-16,2 3 0 15,1-1 0 1,-3 2 0-16,2 1 0 0,-1 3 0 15,2-1-1-15,3 2 1 16,0-1-2-16,0 2 1 16,0 1-1-16,5 0 1 15,1-1 0-15,-5 5 0 16,-1-1-3-16,0 5-4 16,0 3-7-16,-7 1 1 15,-1 1-1-15,-1 0-6 16,-3 1-13-16,2 0-47 15,-4 2-149-15,-2 3-222 16</inkml:trace>
  <inkml:trace contextRef="#ctx0" brushRef="#br0" timeOffset="-164523.43">11277 7036 37 0,'0'0'687'16,"0"0"-568"-16,0 0-119 15,0 0-5-15,0 0 5 16,0 0 25-16,-14-12 57 15,-8 6-40-15,-11 4-14 0,-16 0-6 16,-8 2-8 0,-9 0-10-16,0 0 7 0,6 0 4 15,9 0 6-15,6 0-3 16,9 0-5-16,8 0-3 16,1 2-5-16,6-2-1 15,3 4 7-15,3 0-6 16,5 2-4-16,1 2-1 15,1 3 0-15,1 1 0 16,1 4 0-16,2 0-1 16,0 4 1-16,1 3 3 15,2 0-3-15,-1 0 3 16,2 4-2-16,0 0-2 16,0 0 1-16,0-1 0 0,6 4 1 15,4-5 1-15,0 3-2 16,0-5 3-16,-1-1-3 15,0-3 0-15,0-5 1 16,-1 0-1-16,1-4-3 16,2-3-1-16,5-2 4 15,7 1 1-15,10-2 0 16,5-1 8-16,8-1-9 16,2 1 1-16,2 0 0 15,1 1-1-15,-3 2 2 16,-3 1 3-16,-8 1-5 15,-6 2 0-15,-3 3 0 16,-2 2 0-16,-2 5 0 0,1 3 0 16,-1 3 2-1,0 3 0-15,-5 3-2 0,-1 3 0 16,-4 4 0-16,-7 1 1 16,-7 0 17-16,0-1-4 15,-6-7 1-15,-11-4-13 16,-5-5 16-16,-5-4 0 15,-5-3-5-15,-8-5 3 16,-4-2-4-16,-4-4-6 16,-1-3 3-16,3-2-1 15,0 0 4-15,4 0-11 16,4-13 1-16,4-1-1 0,4-2-1 16,6 0 4-16,5 3-1 15,8 3-2-15,4 4 0 16,4 2-1-16,3 2-2 15,0 1-2-15,0 1-1 16,0 0-2-16,0 0 4 16,0 0-8-16,0 0-2 15,-2 0-32-15,-3-3-23 16,-1-2-56-16,-5-2-123 16,-4-1-195-16</inkml:trace>
  <inkml:trace contextRef="#ctx0" brushRef="#br0" timeOffset="-162093.92">23360 8531 665 0,'0'0'122'15,"0"0"-93"-15,0 0-26 16,0 0 7-16,0 0 43 15,0 0 51-15,0 0-6 16,-60-9-14-16,18 7-20 16,-16-2-22-16,-17-4-19 15,-11-1-11-15,-11-2 0 16,-3 1-4-16,4 0 1 16,14 3 3-16,24 3-5 15,27 2-2-15,19 2-1 0,12 0-4 16,0 0-10-16,24 12-7 15,21 6 17-15,22 1 5 16,13 1 4-16,5-4-9 16,-2-2-4-16,0-1 4 15,0-1 1-15,3 2-1 16,-3 0 1-16,-7 1-1 16,-15-3 0-16,-17 0 0 15,-16-5 1-15,-16-2 2 16,-9-3-5-16,-3-2 3 15,-11 0-1-15,-24 0 9 0,-21 0-5 16,-12 0-2 0,-3-7 10-16,3 1 2 0,10 2-7 15,12-1-2-15,10 4-5 16,11 0 0-16,12-1 0 16,6 2 0-16,7 0-10 15,0 0-14-15,0 0-10 16,0 0-25-16,-6 0-32 15,-7 0-82-15,-16 0-178 16</inkml:trace>
  <inkml:trace contextRef="#ctx0" brushRef="#br0" timeOffset="-160420.56">18566 8532 501 0,'0'0'158'0,"0"0"-130"16,0 0-28-16,0 0-23 15,0 0 23-15,0 0 62 0,60 0-2 16,-17 0-35-16,0 0-18 16,-7 0 4-16,-9 0-9 15,-14 0 1-15,-8 0-3 16,-5 0 1-16,0 0 25 16,0 0 50-16,-3 0-16 15,-17 0-17-15,-13 2-27 16,-14-2-5-16,-11 0 12 15,-8 0 0-15,0 0-1 16,8 2 10-16,15 0 15 16,17 1-25-16,13-1-22 15,12-1 0-15,1-1-14 16,0 2-20-16,21 1 22 16,7-2 12-16,14 0 5 0,4-1-5 15,-1 0 7-15,2 0-5 16,-5 0 3-16,-4 0-4 15,-9 0 1-15,-11 0 2 16,-10 0-4-16,-8 0 1 16,0 0 5-16,-19 0 20 15,-19 0-5-15,-14 0-20 16,-10 0-1-16,7 0 4 16,14 0 19-16,18 0 14 15,15 0-30-15,8 0-7 16,0 0-16-16,0 0-10 15,17 0 15-15,15 0 11 16,9 2 5-16,9-2-5 0,-4 0-1 16,-6 0-8-1,-9 0 8-15,-13 0 1 16,-4 0 0-16,-11 0 1 0,-3 0-1 16,0-2 4-16,-17 0 7 15,-17-3-3-15,-11 4-6 16,-5-1 0-16,6 2 10 15,14 0 14-15,13 0-9 16,11 0-12-16,6 0-5 16,0 0-2-16,0 0 2 15,0 0 5-15,0 0-2 16,0 0-2-16,0 0 3 0,0 0-3 16,0 0 2-16,0 0-2 15,0 0 1-15,0 0-1 16,0 0 1-16,0 0-2 15,0 0-2-15,0 0 2 16,0 0 0-16,0 0 2 16,0 0-2-16,0 0 0 15,0 0 0-15,0 0 0 16,0 0 0-16,0 0 0 16,0 0 1-16,0 0 1 15,0 0-1-15,0 0 2 16,0 0-3-16,0 0 0 15,0 0 2-15,0 0-2 0,0 0 0 16,0 0 3 0,0 0-1-16,0 0-2 15,0 0 1-15,0 0-1 0,0 0 0 16,0 0 2-16,0 0-3 16,0 0 2-16,0 0-1 15,0 0 0-15,0 0 0 16,0 0 1-16,0 0 0 15,0 0-1-15,0 0 1 16,0 0-1-16,0 0 0 16,0 0 0-16,0 0-1 15,0 0 0-15,0 0 2 0,0 0-2 16,0 0 3 0,0 0-2-16,0 0 0 0,0 0-1 15,0 0 0-15,0 0 2 16,0 0-2-16,0 0 1 15,0 0 0-15,0 0-1 16,0 0 0-16,0 0-8 16,0 0-14-16,0 0-46 15,-13 0-117-15,-10-7-246 16</inkml:trace>
  <inkml:trace contextRef="#ctx0" brushRef="#br0" timeOffset="-159498.23">18005 8343 248 0,'0'0'70'16,"0"0"-61"-16,0 0 3 15,0 0 21-15,0 0 45 16,0 0-1-16,0 0-7 16,0 0-19-16,0 0-4 15,0 0-5-15,0 0-6 0,0 0 0 16,0 0-8 0,0 0-5-16,0 0 0 0,0 0-5 15,0 0-6-15,0 0-3 16,0 0 2-16,0 0 1 15,0 0 1-15,0 0 3 16,0 0 3-16,0 0 6 16,0 0 1-16,0 0-1 15,0 0-6-15,0 0-2 16,0 0-2-16,0 0 2 16,0 0-7-16,0 0 0 15,0 0 1-15,0 0-3 16,0 0 3-16,0 0-1 15,0 0-1-15,0 0 1 16,-2 0 5-16,2 0 2 16,0 0-4-16,0 0 0 0,0 0-2 15,0 0-3-15,0 0-2 16,0 0-5-16,0 0-1 16,0 0-18-16,0 0-54 15,14 0-163-15,11 0-251 16</inkml:trace>
  <inkml:trace contextRef="#ctx0" brushRef="#br0" timeOffset="-158415.93">21146 7722 454 0,'0'0'253'0,"0"0"-253"15,0 0-68-15,0 0 68 16,0 0 19-16,-82-26 42 16,68 26 5-16,1 0-23 15,1 0-23-15,-3 0-7 16,0 10 12-16,-3 4 10 15,0 1 0-15,-3 5 0 16,1 3-1-16,0 1-8 0,1 4 4 16,3 2-4-16,2 3-1 15,3 0-1-15,5 1-3 16,4 3 1-16,2-2-4 16,0 3-1-16,8-1 0 15,9-2-1-15,4-1-6 16,1-6 2-16,2-3 1 15,1-5 2-15,2-4-6 16,-2-6 0-16,2-3 0 16,0-2 4-16,4-2 3 15,2-3-8-15,0 0 4 16,-3 0-3-16,-6 0-7 0,-8 0 1 16,-3 0-3-16,-2-8 8 15,0-5-4-15,2-1 2 16,-4 0-1-16,2-2-3 15,-1-3 1-15,-3-5-3 16,1-2 2-16,-4-4-1 16,1 1 0-16,-3-4 0 15,-2 1-1-15,0 1 0 16,0 2 0-16,-2-1-2 16,-12-2-1-16,-6 3-5 15,-3 2 3-15,-1 5-2 16,3 8 6-16,5 2-3 15,-1 3 0-15,0 1-1 0,-1 1-6 16,-5-1-7-16,-2-1 9 16,-5 4-19-16,-12-1-38 15,-17 3-101-15,-19-4-251 16</inkml:trace>
  <inkml:trace contextRef="#ctx0" brushRef="#br0" timeOffset="-157383.47">17319 8329 218 0,'0'0'88'15,"0"0"-44"-15,0 0 38 16,0 0 34-16,0 0-18 16,0 0-38-16,-73 50-20 15,62-41-22-15,7-5-6 16,1 0-7-16,3-1 2 16,0 1 3-16,1 1 20 15,19 1 5-15,8-2 20 0,10 0-6 16,7-2 0-16,2-2-14 15,2 0-1-15,-4 0 16 16,-2 0-19-16,-6 0-11 16,-6 0 4-16,-8 0-4 15,-11 0-10-15,-9 1-8 16,-3-1 1-16,0 1 6 16,0 1 11-16,-7 2-5 15,-14 3-8-15,-6 3-3 16,-4-2-1-16,1 3 1 15,1 0-1-15,1 1-3 0,1-2-3 16,6 2 3 0,6-5 0-16,5-3 3 0,7-2-3 15,3-2-7-15,0 0 1 16,0 0-17-16,18 0 16 16,7 0 7-16,8 0 3 15,3 0-2-15,0 0-1 16,-2 5 2-16,-5 0-1 15,-1-1 2-15,-6 2 1 16,-7-3-4-16,-6-1 0 16,-3 0 1-16,-6-2 1 15,0 1 0-15,0 1 7 0,0 2 3 16,-14 4-5 0,-5 2-4-16,-10 5 0 15,0-4 3-15,-3 3-6 16,4-6-1-16,1 2 1 0,6-3 0 15,9-1 1-15,6-4-2 16,6 0-4-16,0-2-4 16,0 3-5-16,0 1-5 15,6-1 15-15,9 5 0 16,8-5-4-16,2-2-8 16,3-1-57-16,10 0-86 15,4-9-246-15</inkml:trace>
  <inkml:trace contextRef="#ctx0" brushRef="#br0" timeOffset="-156333.37">22494 8528 321 0,'0'0'125'0,"0"0"-68"15,0 0-36-15,0 0 52 16,0 0 33-16,0 0 2 16,2 15-40-16,-8-9-25 15,2-1-24-15,-1 4-4 16,-3-1 0-16,-8-1-5 16,-7-2 4-16,-3 1-5 15,-1-2-7-15,8 0 1 16,11 2-3-16,8 1-6 15,0 3-17-15,18 2 22 16,15 3 1-16,6 0 3 0,4-5 1 16,0 0-3-16,-9-1 2 15,-7-4-1-15,-10-2 0 16,-11-1-2-16,-5-2 4 16,-1 0-5-16,0 0 5 15,-15 0 12-15,-8 0-16 16,-4 0 2-16,5 0 7 15,6-2 11-15,9 2-3 16,4 0-17-16,3 0-1 16,0 0-10-16,0 2 10 15,3 9-3-15,10-2 6 16,7-1-2-16,0-1 3 0,-3-1-2 16,-2-4 3-16,-8 0-4 15,-5-1 2-15,-2-1 0 16,0 0 3-16,-12 0-5 15,-18 0 0-15,-15 0-84 16,-14-9-277-16</inkml:trace>
  <inkml:trace contextRef="#ctx0" brushRef="#br0" timeOffset="-154921.55">20130 7490 548 0,'0'0'18'16,"0"0"-18"-16,0-95 0 15,-4 67 0-15,-4 2 54 16,-3 2 33-16,-2 4-47 15,-2 1 1-15,-2 4-13 16,-2 4 19-16,-2-1 2 0,-1 2-28 16,-2 5-12-16,2-1 8 15,-4 2 2-15,1 2-4 16,-3 2 1-16,-3 0 13 16,5 0 6-16,-4 6-9 15,1 5-5-15,4 5-8 16,1 5 1-16,4 3 6 15,3 4-11-15,5 6 6 16,2 5-9-16,7 7 4 16,3 4-2-16,0 4 6 15,6-4-4-15,12-3 1 16,2-5-3-16,5-9-3 16,0-6 5-16,0-7-4 0,0-4-2 15,1-8 6-15,-2-5 3 16,-2-3 1-16,5 0 3 15,0-14-4-15,1-9 5 16,-1-6-14-16,0-5-3 16,-5-5 2-16,-1 1 0 15,-6 2-3-15,-3 3 1 16,-8 2-4-16,-4 2 3 16,0 1-2-16,0 5-2 15,0 3 0-15,-7 4 4 16,0 7 3-16,4 4-3 15,0 4 0-15,3-1-1 16,0 2 1-16,0 0-2 16,0 0-2-16,0 0 2 0,0 0-1 15,0 0 1-15,0 16 2 16,3 7 2-16,7 7 8 16,-1 2 4-1,3 5 0-15,-2 2 1 0,1 3 1 16,-2 4 6-16,1-1-12 15,-1 2 5-15,0 6-2 16,1 0 7-16,1 3-7 16,1 0 11-16,1-4-10 15,-2-1 3-15,-2-6-7 0,-1-2-3 16,-1-5 6 0,-3-7-5-16,-1-6-8 0,2-6 3 15,-2 0 3-15,2-3-2 16,0-7-2-16,-4-2-1 15,1-3 2-15,-1-3-2 16,-1-1-1-16,0 0 3 16,0 0 1-16,0 0-2 15,0 0 0-15,0 0-1 16,0 0 0-16,0 0-1 16,0 0 0-16,0 0-1 15,0 0 1-15,0 0 0 16,0 0 3-16,0 0-2 0,0 0-1 15,0 0 0 1,0 0-2-16,0 0 4 0,2 0-2 16,-2 0 0-16,0 0 0 15,0 0 1-15,0 0-1 16,0 0 1-16,0 0 0 16,0 0-1-16,0 0 0 15,0 0 0-15,0 0-2 16,0 0 2-16,0 0-2 15,0 0 1-15,0 0-7 16,0 0-7-16,0 0-41 16,0 0-47-16,0 0-82 15,-19 0-359-15</inkml:trace>
  <inkml:trace contextRef="#ctx0" brushRef="#br0" timeOffset="-150903.47">2847 12558 682 0,'0'0'231'16,"0"0"-231"-16,0 0-10 16,-104 0-14-16,66 0 24 15,-4 0 19-15,1 0 22 16,5 0-2-16,6 0-1 15,8 0-6-15,10 0-9 16,7 0 3-16,2 0 6 16,2 0-7-16,1 0 1 15,0 0-10-15,0 0-12 16,0 0-4-16,0 0-9 0,12 0 1 16,15 0 8-1,10 0 2-15,12-10-2 0,8 1 2 16,5-2-1-16,4-1 0 15,-2 4-1-15,-6 2 1 16,-16 4 2-16,-15-1-6 16,-12 3 5-16,-8 0-3 15,-5 0 2-15,-2 0 6 16,0 0 10-16,0 5 4 16,-18 5-18-16,-6 3 2 15,0-2 1-15,3-1-1 16,4-3 3-16,8-2-3 15,6-5-4-15,3 0-2 16,0 0-15-16,0 0-33 16,17 0-7-16,3 0-2 15,7 0 3-15,-5-2-30 16,2-4-71-16,-6-3-82 0,6-1-188 16</inkml:trace>
  <inkml:trace contextRef="#ctx0" brushRef="#br0" timeOffset="-150146.37">6707 11593 200 0,'0'0'197'16,"0"0"-170"-16,0 0-27 16,26-93-26-16,-24 68 26 0,-2 1 23 15,0 4 83-15,-18 3-5 16,-6 1-47-16,-3 5-25 16,-4 5-11-16,-8 3 11 15,-1 3-15-15,-7 0 2 16,3 6 14-16,2 4 8 15,4 2 15-15,3 0-3 16,2 3 15-16,-1 5-13 16,0 2-28-16,-2 7-9 15,-2 6-2-15,1 5 8 16,5 11-5-16,0 8 2 16,11 5 5-16,6-1 1 0,12-1-7 15,3-7-4-15,15-4-4 16,19-4-8-16,11-7 4 15,12-11 1-15,10-8-2 16,4-9 0-16,4-8-4 16,-9-4 2-16,-3-2-6 15,-8-21-1-15,-3-14-3 16,-7-12-2-16,-6-8-11 16,-17-9 13-16,-13-6-7 15,-9-1 14-15,-12 8-18 16,-16 8 19-16,-4 10 3 15,1 14-2-15,-2 3 4 0,0 5-1 16,-1 5-4-16,-4 1-2 16,9 4-17-16,0 2-54 15,9 4-48-15,9 5-30 16,9 3-16-16,2 1-70 16,14 0-28-16</inkml:trace>
  <inkml:trace contextRef="#ctx0" brushRef="#br0" timeOffset="-149329.12">6975 11322 468 0,'0'0'174'0,"0"0"-110"15,0 0-64-15,-95 3 0 16,74 15 0-16,-3 5 50 16,5 8 30-16,1 9-16 15,-2 2-16-15,5 5-7 16,1-1-3-16,6 7-15 15,3 3-16-15,5 3 7 16,0 2 2-16,3-2 2 16,13-4 0-16,3-5-5 0,3-7 2 15,2-4-5-15,-3-5-8 16,4-9 0-16,-1-6-1 16,4-4-1-16,2-8 5 15,6-7-4-15,0 0 0 16,6-8 0-16,1-19 2 15,-3-3 2-15,-2-7 15 16,-5 0 2-16,-7 1-10 16,-6 1 0-16,-10 4-1 15,-5-4-8-15,-5 1-2 16,0-2 3-16,-15-1-3 0,-8-5 3 16,-2-2-3-1,1 0-1-15,-3 5 1 0,2 1 3 16,-2 2 1-1,-1 5 7-15,-2 5-2 0,-3 3-9 16,0 6 5-16,3 5-4 16,2 1-2-16,7 6 0 15,5 2 0-15,1 2 0 16,4 1 0-16,1 0-3 16,-2 0 3-16,0 0 0 15,-3 0-1-15,2 1-3 16,-1 3 4-16,4 0-1 15,4-1-1-15,4-1 1 0,2-2 1 16,0 0-1-16,0 0 1 16,0 0-2-16,0 0-2 15,0 0-2-15,0 0 4 16,0 0 2-16,0 0 0 16,0 0-1-16,0 0 2 15,-1 0-2-15,1 0-11 16,-2 0-16-16,2 0-27 15,-1 2-21-15,-1 4-35 16,-1 0-72-16,-3 0-164 16</inkml:trace>
  <inkml:trace contextRef="#ctx0" brushRef="#br0" timeOffset="-147191.14">5336 11250 447 0,'0'0'62'16,"0"0"-17"-16,0 0-40 16,0 0-5-16,0 0 9 15,0 0 79-15,0 0 36 16,1-32-26-16,-1 32-39 15,0 0-22-15,0 0-15 16,0 0-1-16,0 0-5 16,0 0 1-16,0 0-6 15,0 1-5-15,0 13 9 0,0 8 8 16,0 3-5-16,-3 4 6 16,-1 5-2-16,-4 1 2 15,-1 5-5-15,-3-1 1 16,-1-2-2-16,-5 2 3 15,-2-4-5-15,0 0 1 16,-1-4-4-16,4-6-7 16,5-5-2-16,5-3-3 15,4-5-1-15,3-2-1 16,0-3-6-16,0-4 6 0,10 2-13 16,13-2 7-16,8-3 2 15,8 0 5-15,7-5 3 16,4-11-2-16,8 0 2 15,4-2 4-15,7-1 4 16,-2 1 6-16,-3 2 0 16,-9 4-8-16,-13 4-7 15,-14 5-2-15,-11 3 0 16,-7 0-6-16,-5 0-2 16,-4 0-7-16,-1 0-14 15,0 0 1-15,0 1 11 16,0 3-6-16,0 1-2 0,-9-2-40 15,-4-1-85-15,2-2-56 16,5 0-13 0,6 0-11-16,0-10-101 0</inkml:trace>
  <inkml:trace contextRef="#ctx0" brushRef="#br0" timeOffset="-144912.23">5853 11225 312 0,'0'0'69'16,"0"0"-22"-16,0 0 7 15,0 0 15-15,0 0 21 16,0 0 21-16,6-56-25 16,-4 56-16-16,-2 0-19 0,1 3-20 15,2 12 7 1,0 10 36-16,2 8 0 0,-5 4-22 15,0 12-2 1,0 4-17-16,0 8-11 16,-15 10 5-16,-3 6-9 0,-3 6-11 15,7 5 2 1,3-3 1-16,5-5 2 0,4-8-3 16,1-5 0-16,1-7-7 15,-2-6-1-15,-1-6-1 16,0-6 3-16,0-2 2 15,-1-6-1-15,1-5 3 16,-2-5 2-16,1-5-5 16,1-9 2-16,0-1-5 0,1-5-1 15,1-2 0-15,-1-1-1 16,1 1 1-16,-1-2 0 16,2 0-1-16,0 0 1 15,0 0 1-15,0 0-1 16,0 0 0-16,0 0 1 15,0 0-1-15,0 0 0 16,0 0 0-16,0 0-1 16,-1 0 1-16,1 0 0 15,0 0 0-15,0 0 0 16,0 0 0-16,0 0 1 0,0 0-1 16,0 0 0-16,0 0 0 15,0 0-1-15,0 0 0 16,0 0-1-16,0 0-1 15,0 0 2-15,0 0 1 16,0 0 1-16,0 0 2 16,0 0-1-16,0 0-2 15,0 0 2-15,0 0-2 16,0 0 0-16,0 0-1 16,0 0-1-16,0 0 1 15,0 0 1-15,0 0 0 16,0 0 0-16,0 0 1 15,0 0-1-15,0 0 0 0,0 0-1 16,0 0 1-16,0 0 0 16,0 0 0-16,0 0-1 15,0 0-1-15,0 0 1 16,0 0-4-16,0 0 5 16,0 0-4-16,0 0 4 15,-4 0 1-15,4 0 1 16,0 0-2-16,0 0-2 15,0 0 2-15,0 0-1 16,0 0 0-16,0 0 0 16,0 0-1-16,0 0 1 15,0 0 1-15,0 0-1 16,0 0 2-16,0 0-1 16,0 0 2-16,0 0-1 0,0 0-2 15,0 0 4-15,0 0-6 16,0 0 3-16,0 0-1 15,0 0 1-15,0 0 2 16,0 0-2-16,0 0-2 16,0 0 2-16,0 0 0 15,0 0 0-15,0 0 1 16,0 0-1-16,0 0 0 16,0 0 0-16,0 0-1 15,0 0 1-15,0 0 1 0,0 0 0 16,0 0-1-1,0 0-2-15,0 0 2 16,0 0 0-16,0 0 0 16,0 0 1-16,0 0-1 0,0 0-3 15,0 1 3-15,0-1 0 16,0 0 0-16,0 0 1 16,0 0 0-16,0 0-1 15,0 0-1-15,0 0 1 16,0 0 0-16,0 0 2 15,0 0-2-15,0 0-2 16,0 0 2-16,0 0 1 16,0 0-1-16,0 0 0 15,0 0 0-15,0 0 0 16,0 0 0-16,0 0 0 0,0 0 0 16,0 0 0-16,0 0 0 15,0 0 0-15,0 0 0 16,0 0 0-16,0 0 0 15,0 0 0-15,0 0 0 16,0 0 1-16,0 0-1 16,0 0-2-16,0 0 2 15,0 0 0-15,0 0 0 16,0 0 1-16,0 0-1 16,0 0-3-16,0 0 3 15,0 0 0-15,0 0 1 16,0 0-1-16,0 0 0 0,0 0 2 15,0 0-2-15,0 0-2 16,0 0 0 0,0 0 4-16,0 0-5 0,0 0 3 15,0 0 0-15,0 0 0 16,0 0 0-16,0 0 0 16,0 0 1-16,0 0-1 15,0 0-1-15,0 0 0 16,0 0 1-16,0 0 0 15,0 0 0-15,0 0 1 16,0 0-1-16,0 0-1 16,0 0 1-16,0 0 4 15,0 0-4-15,0 0-3 16,0 0 3-16,0 0 1 16,0 0-1-16,0 0 2 0,0 0-2 15,0 0-1 1,0 0-1-16,0 0 1 0,0 0 1 15,0 0 0-15,0 0 0 16,0 0 0-16,0 0 0 16,0 0 1-16,0 0-1 15,0 0 0-15,0 0 1 16,0 0-1-16,0 0 0 16,0 0-2-16,0 0 2 15,0 0 0-15,0 0-1 0,0 0 0 16,0 0 1-1,0 0 0-15,0 0 1 0,0 0-1 16,0 0 0 0,0 0-1-16,0 0 1 0,0 0 0 15,0 0 0-15,0 0 0 16,0 0-1-16,0 0 1 16,0 0-1-16,0 0 0 15,0 0 1-15,0 0 1 16,0 0-1-16,0 0 0 15,0 0-3-15,0 0 5 16,0 0-4-16,0 0 4 16,0 0-1-16,0 0 0 15,0 0-1-15,0 0 0 16,0 0-2-16,0 0 0 0,0 0 2 16,0 0 2-16,0 0 0 15,0 0-4 1,0 0 2-16,0 0 0 15,0 0 1-15,0 0 1 0,0 0-2 16,0 0 0-16,0 0-2 16,0 0 2-16,0 0 0 15,0 0-3-15,0 0 3 16,0 0 0-16,0 0-1 16,0 0 2-16,0 0 2 15,0 0-3-15,0 0-3 16,0 0 3-16,0 0-1 0,0 0 0 15,0 0-4-15,0 0-14 16,0 0-17-16,0 0-26 16,0 0-42-16,0 0-51 15,0 0-16-15,0 0-61 16,0 0-37-16</inkml:trace>
  <inkml:trace contextRef="#ctx0" brushRef="#br0" timeOffset="-142875.14">12915 12500 563 0,'0'0'166'0,"0"0"-104"0,0 0-36 16,0 0 5-16,0 0 36 16,0 0-23-16,0 0-28 15,-5 0-9-15,18 0 20 16,0 0 8-16,0 2 8 15,-7 1 2-15,-2-1-4 16,1 0-6-16,5 3-5 16,11 2-1-16,9 0-3 15,9-1-8-15,13-1-8 16,8-1 4-16,5-3-2 16,0 1-1-16,-3-1-10 0,-5 0 0 15,-8 4 2-15,-9 0-3 16,-7 1-2-16,-9-2 0 15,-10 0-2-15,-7 0-14 16,-4-3-21-16,-3-1-15 16,0 0-33-16,-12 1 17 15,-13 2-12-15,-12 2-33 16,-7 2-61-16,-8 0-35 16,-5-1 7-16,-1 0-9 15,3-2 169-15,3-1 44 16,4-1 136-16,1-2-58 15,4 0-30-15,6 0-14 16,1 0 15-16,8 0-9 16,0 0-27-16,11 0 0 0,2 0 33 15,6 2 30-15,8 0 15 16,1 0-10-16,0 2-18 16,0 0-28-16,0 2 25 15,9 2 6-15,8-3-3 16,8 3-8-16,9-1 3 15,5-2-6-15,12 1-9 16,8-3-14-16,4-2-5 16,1-1-10-16,-2 0-9 15,-8 0-3-15,-9 0-2 16,-18 0-5-16,-17 0-29 0,-10 0-77 16,0 0-37-1,-18 0-102-15,-13-1-98 16</inkml:trace>
  <inkml:trace contextRef="#ctx0" brushRef="#br0" timeOffset="-141935.1">10965 11750 319 0,'0'0'103'16,"0"0"-46"-16,0 0-50 16,0 0-6-16,-12-74 27 15,12 54 18-15,0-4 18 16,-9 1 5-16,1 3-18 16,-4-2-13-16,-2 3-13 15,0 2-2-15,-1 4 8 16,5-2-7-16,-2 4-2 15,-2 0-2-15,-1 2 6 16,-1 1 3-16,-1 2-3 0,-2 3-4 16,0 1-3-16,2 2-2 15,-2 0-5-15,1 0-1 16,-3 0-5-16,-4 8 0 16,0 6 8-16,0 5 1 15,2 6 6-15,-1 3-6 16,5 8 9-16,3 3-1 15,6 4-6-15,1 1-1 16,8-3-2-16,1-1-7 16,0-4-6-16,0 2 16 15,1-2-6-15,10-3-8 16,5 0 1-16,2-5 4 0,5-4-1 16,3-3 4-16,4-5-6 15,3-6 2-15,1-6-6 16,-3-4 0-16,-2 0 3 15,-3-13-1-15,-3-6-1 16,-2-6-2-16,-3-3 2 16,-2 4-1-16,-2 1-1 15,-3 4 0-15,-2 2 2 16,-2 0-2-16,-3 2 0 16,-2-1 3-16,-2 0-1 15,0-5-2-15,0 0-4 16,-5-2-7-16,-3-2 1 0,2-1-17 15,0-2-20-15,-2 0-20 16,-4 6-26-16,-8 7-13 16,-5 5-152-16,-10 10-91 15</inkml:trace>
  <inkml:trace contextRef="#ctx0" brushRef="#br0" timeOffset="-141117.77">10341 11774 187 0,'0'0'87'15,"0"0"-59"-15,0 0-19 0,-5-89-1 16,5 63 41-1,0 4 15-15,-2 3 16 0,-2 0-18 16,-1 5-6-16,-1 2-20 16,-3 3-7-16,-2 2 3 15,-4 0 1-15,2 1-14 16,-5 1-3-16,4 2-2 16,-5 3-11-16,-3 0 14 15,1 0-2-15,-3 0 14 16,0 8 0-16,-1 1-13 15,5 5 3-15,-1 0 1 16,7 0 6-16,3 1-7 16,4 5-12-16,-1 6 4 15,0 3 0-15,3 7 9 16,-3 1-3-16,4 0-3 0,-1 0 0 16,4 0-13-16,1-3 4 15,0 0 6-15,0-1-9 16,12 1 2-1,7-3 3-15,8-4 0 16,7-3 7-16,4-4 1 0,0-5-4 16,1-3-2-16,1-4 3 15,-7-2 2-15,-6-3 6 16,-7-3-10-16,-7 0-10 16,-1 0-1-16,-1-11 1 15,3-14 1-15,0-7 6 16,1-5-7-16,-3-1-3 0,-5 0 3 15,-5 2-1-15,-2 1 1 16,0 3-5-16,-8 3 4 16,-7 3-9-16,0 2-1 15,3 5-3-15,1 4 3 16,2 1-1-16,-2-2-19 16,-5 2-25-16,-4 1-24 15,-10 6-55-15,-4 3-154 16,-6 4-41-16</inkml:trace>
  <inkml:trace contextRef="#ctx0" brushRef="#br0" timeOffset="-139527.33">9910 11772 262 0,'0'0'68'0,"0"0"-46"16,0 0-22-16,0 0 0 15,0 0 14-15,0 0 48 16,-28-79-3-16,23 70-25 16,-3 0-15-16,0 2-10 15,0 3 9-15,-2-1 22 16,-7 3-2-16,2 1-18 15,-4 1 4-15,-2 0-14 16,3 0 9-16,-1 1-3 16,4 4 5-16,3 1 9 15,2-2 4-15,5 2-2 16,-3 3-5-16,-3 1-11 0,-13 25 7 16,12-16-8-1,0 2-1-15,-3 4-3 16,3-3-6-16,2 0 13 15,-1 3-3-15,5 0-3 16,2 0 1-16,1 2-3 16,3 2 2-16,0 0 5 15,0 3-3-15,9-3-9 16,3 0 6-16,2 1 2 16,2 0-6-16,0-3 12 15,0-3-5-15,4-2-2 16,-3-5-8-16,2-2 6 0,0-5-8 15,-1-3-1-15,3-2 11 16,-1-4-8-16,-1-1 0 16,-3 0 5-16,-3 0-1 15,1-4 3-15,-2-9-6 16,-2-3 5-16,3-4-10 16,1-2 4-16,1 0 9 15,0 2-13-15,0 2 4 16,-3 1-4-16,-3 4 1 15,-2 2 1-15,-6 1 0 16,-1-2-1-16,0-1 4 16,0-4-4-16,-3-1-1 15,-5-6 0-15,0-9-1 16,1-4-1-16,1-8-2 16,1 0-3-16,1 3 7 0,-1 5-2 15,-1 9 2-15,-1 4 0 16,-1 7-1-16,0 5-1 15,-1 4-3-15,2 1 5 16,1 2 0-16,1 1 2 16,3 1-1-16,-1 0-1 15,0 2-1-15,2 0-1 16,-1 0 1-16,1-1 0 16,-1 2-2-16,2 0 2 15,0 0 1-15,0 0 2 16,0 0-2-16,0 0 0 15,0 0-1-15,0 0 1 0,0 0 0 16,0 0 2-16,0 0-2 16,0 0 2-16,0 0 0 15,0 0 0-15,0 0-1 16,0 0-1-16,0 0 0 16,0 0-1-16,0 0 1 15,0 0-1-15,0 0 1 16,0 0 0-16,0 0 0 15,0 0 0-15,0 0 0 16,0 0 0-16,0 0 0 16,0 0 1-16,0 0-1 15,0 0 1-15,0 0-1 16,0 0 0-16,0 0-1 0,0 0 1 16,0 0 0-16,0 0-1 15,0 0 1-15,0 0 0 16,0 0-2-16,0 0 2 15,0 0 2-15,0 0-2 16,0 0 0-16,0 0 0 16,0 0 0-16,0 0 1 15,0 0 1-15,0 0-4 16,0 0 2-16,0 0 0 16,0 0 0-16,0 0 1 15,0 0-2-15,0 0 2 16,0 0-1-16,0 0 1 0,0 0-1 15,0 0 0-15,0 0-1 16,0 0 0-16,0 0 1 16,0-1 2-16,0 1-2 15,0 0-1-15,0 0 1 16,0 0 1-16,0 0 1 16,0 0-4-16,0 0 2 15,0 0 0-15,0 0-1 16,0 0 2-16,0 0-2 15,0 0 1-15,0 0 0 16,0 0-1-16,0 0-2 16,0 0-4-16,0 0-12 15,0 0-38-15,0 0-33 16,0 0-42-16,0 0-94 16,0 0-149-16</inkml:trace>
  <inkml:trace contextRef="#ctx0" brushRef="#br0" timeOffset="-137905.97">11687 12322 161 0,'0'0'167'0,"0"0"-88"16,0 0-50-16,0 0-17 0,0 0 9 16,0 0 13-16,0 0-13 15,0 0-21-15,0 0-3 16,0 0-27-16,0 0-11 15,0 0-14-15,0 0 13 16,0 0 42 0,-8 4 2-16,2-3 9 0,3-1 30 15,0 0 24-15,2 0-8 16,1 0-7-16,0 0-14 16,0 0-15-16,0 0-6 15,0 0-9-15,0 0-3 16,0 0 1-16,0 0-3 15,0 0 1-15,-3 0 1 16,3 1 1-16,0-1 11 0,0 2 4 16,0-2 0-16,0 0 3 15,0 0 7-15,0 0 1 16,0 0-1-16,0 0-4 16,0 0-6-16,0 0-1 15,0 0-10-15,0 0-3 16,0 0 3-16,0 0 1 15,0 0 3-15,0 0 3 16,0 0-8-16,0 0-2 16,0 0-4-16,0 0 2 15,0 0-2-15,0 0 13 16,0 0 2-16,0 0-5 16,0 0 5-16,0 0-1 0,0 0 2 15,0 0-4-15,0 0 1 16,0 0-8-16,0 0-2 15,0 0-3-15,0 0-1 16,0 0-3-16,0 0-5 16,0 0-15-16,0 0-35 15,0 0-25-15,0 0-95 16,0 0-66-16,0 4-72 16</inkml:trace>
  <inkml:trace contextRef="#ctx0" brushRef="#br0" timeOffset="-137223.24">12695 12358 379 0,'0'0'230'0,"0"0"-151"15,0 0-77-15,0 0 2 0,0 0 8 16,0 0 49 0,0 0-9-16,0 0-37 0,0 0-15 15,0 0-6-15,0 0-34 16,0 0-23-16,0 0-51 15,-9 0-137-15</inkml:trace>
  <inkml:trace contextRef="#ctx0" brushRef="#br0" timeOffset="-135516.35">8794 11647 356 0,'0'0'20'15,"0"0"-20"-15,0 0-25 16,0 0 25-16,0 0 56 16,0 0 38-16,-2-80-9 0,13 69-36 15,4 1-21-15,3-2 3 16,4-1 6-16,3 4 10 15,2-2 3-15,-3 6-15 16,-6 2-2-16,-9 3-26 16,-4 0-7-16,-5 0-5 15,0 0-3-15,0 0 4 16,0 0 1-16,0 0 3 16,0 0-8-16,0 0 8 15,-2 4 13-15,-6-1-13 0,4 0-8 16,-1-2 8-1,5-1 4-15,0 0 0 0,0 0-4 16,0 0-7-16,0 0 7 16,0 0-1-16,0 0 0 15,0 0 1-15,0 0 3 16,0 0 1-16,0 0 0 16,0 0-3-16,0 0 0 15,0 0-1-15,0 0-1 16,0 0-12-16,0 0 4 15,0 0 9-15,3 0 0 16,3 0 6-16,-1 0-4 16,4-1 2-16,0-2-3 15,4 0 0-15,5 0 0 16,-3-1 3-16,1 1-2 16,-5 0-1-16,-3 2 2 0,-4 1 0 15,-1 0-3-15,-3 0 6 16,0 0 9-16,0 0 3 15,0 0-6-15,0 0-3 16,0 0-4-16,0 0 0 16,0 0-4-16,0 0 0 15,0 0 2-15,0 0-3 16,0 0 3-16,0 0 3 16,0 0 3-16,-7 0-6 15,-13 0 13-15,-7 0-8 16,-4 0-7-16,-1 4 1 0,4-2 3 15,0-1-3-15,1 2-2 16,0-2 1-16,3 4 0 16,9-4 1-16,6 2 4 15,4-3 8-15,5 0 2 16,0 1-7-16,0 5-3 16,0 4-4-16,0 3 2 15,0 4 3-15,0 0 9 16,0-1-4-16,0 6-4 15,0 1 11 1,1 0-1-16,3 4-5 0,-2-4 1 16,-2 4-2-16,0-4-4 15,0-4-1-15,0-2-2 16,0-7-3-16,0 0-2 16,0-5 1-16,4-1-3 0,-1-2 2 15,3-2-7 1,5 0 5-16,8 0 2 15,5-2 8-15,4-7-2 16,2-1-1-16,0 4-3 0,-2-1-2 16,0 3 0-16,-3-1 0 15,3 5 4-15,-6 0-3 16,-7 0-2-16,-1 12-2 16,-7 9 3-16,-1 0 5 15,-1 4-1-15,-1-1 4 16,-4 1 1-16,0-2-4 15,0 0 8-15,0 3-6 16,-13 2 0-16,-7 2 3 16,-7-1-8-16,-1-2 1 0,1-4-3 15,0-8-3-15,2-3-30 16,0-7-64-16,-5-5-66 16,-1 0-134-16,-5-4-137 15</inkml:trace>
  <inkml:trace contextRef="#ctx0" brushRef="#br0" timeOffset="-134787.33">8389 11728 350 0,'0'0'50'15,"0"0"-50"-15,0 0 0 16,0 0 28-16,0 0 80 0,0 0-17 15,17-71-38-15,-6 62-18 16,0 3-9-16,1-3-7 16,5-2 16-16,1 4-14 15,7-3-4-15,0 2-2 16,1 4 23-16,-7 4-15 16,-1 0-5-16,-4 0-13 15,-4 8 2-15,-6 10 5 16,-1 3 6-16,-3 6 5 15,0 1 13-15,0 3-7 16,0-1 1-16,0-1-14 16,0 1 3-16,-1 1 6 15,-8 1-3-15,-4 5 6 16,-9 1-10-16,-6 3-5 16,-7 2-9-16,-4-2 6 0,0-5-10 15,4-5 0-15,7-8 2 16,9-10 1-16,8-7 0 15,8-4-1-15,3-2-1 16,0 0-1-16,0 0-5 16,5 1 1-16,20-1 4 15,9 0 3-15,7 0 8 16,3-1-5-16,3-5 1 16,-3 1 2-16,-3 2-7 15,-7 1 6-15,-7 2-2 16,-9 0-1-16,-9 0-5 15,-6 0-3-15,-2 0-4 0,-1 4 6 16,0-2-8-16,0 1 1 16,0-1-12-16,0-2-39 15,2 3-92-15,4 0-128 16,4 0-26-16</inkml:trace>
  <inkml:trace contextRef="#ctx0" brushRef="#br0" timeOffset="-134216.54">9403 12204 309 0,'0'0'183'0,"0"0"-80"0,0 0-59 15,0 0 16-15,0 0 33 16,0 0 18-16,-21 0-25 16,18 0-19-16,1 0-23 15,2 0-18-15,0 0 5 16,0 0 10-16,-2 2 0 16,-5 18-12-16,-3 7 2 15,-4 7-8-15,-4 1 7 16,1-1-4-16,3-3-1 15,-1-4-8-15,5-7-3 16,2-4-10-16,2-5-2 16,2-4 2-16,4-4-2 15,0-3-2-15,0 1-1 16,0-1 1-16,0 0 0 16,0 0-1-16,0 0-4 15,-3 0 0-15,3 0-14 16,0 0-21-16,0 0-51 0,0 0-96 15,0 0-117 1,-6 2-79-16</inkml:trace>
  <inkml:trace contextRef="#ctx0" brushRef="#br0" timeOffset="-129597.46">22577 11499 390 0,'0'0'60'0,"0"0"-32"16,0 0 30-16,0 0 49 16,52-85 21-16,-52 71 12 15,0 1-39-15,-6-2-16 16,-12 0-17-16,-4 2-14 0,-3 0-28 15,-1 1-5 1,-1 5-12-16,0 3 3 0,0 4-4 16,-4 0-1-16,-4 10-3 15,0 7-1-15,-1 4 3 16,7 4-1-16,3 0 1 16,3 3-3-16,5 3 2 15,3 4 1-15,6 5 1 16,3 3 0-1,2 0 3-15,4-4 1 0,0 1 1 16,0-2-2-16,9-3-1 16,4-1-1-16,7-5 2 15,-1-4-7-15,10-2 8 16,2-6-10-16,7-4 7 0,6-3 0 16,3-4-6-16,3-4 4 15,-1-2 0-15,-2 0-6 16,-3-11 3-16,-7-8-2 15,-4-10 6-15,-7-3-4 16,-8-6 0-16,-7-2 1 16,-8-2-4-16,-3 1-2 15,-1 0-1-15,-21 3 3 16,-10 3-6-16,-10 4-7 16,-2 5-7-16,-3 9-4 15,3 7-2-15,2 4-45 16,5 6-85-16,-1 0-98 15,0 2-64-15,5 9-35 16</inkml:trace>
  <inkml:trace contextRef="#ctx0" brushRef="#br0" timeOffset="-128845.56">17828 12505 147 0,'0'0'155'0,"0"0"-91"15,0 0-38-15,0 0 11 16,0 0 55-16,0 0 15 15,0 0-2-15,56 2-20 16,-20-2-28-16,6 0-2 16,7 0 6-16,2 0 12 15,-5 0-12-15,-5 0-23 16,-10 1-26-16,-10 0-12 16,-8 1-1-16,-7-1-18 15,-3 1-31-15,-3-2-21 16,0 1-28-16,0-1-39 15,0 1-37-15,0 1-97 0</inkml:trace>
  <inkml:trace contextRef="#ctx0" brushRef="#br0" timeOffset="-128585.52">17875 12608 339 0,'0'0'119'16,"0"0"-84"-16,0 0-16 16,0 0 7-16,0 0 54 15,0 0 38-15,47 7-9 0,-22-4-37 16,3 2-15-16,5-1 3 16,4 2-10-16,8-3 5 15,3-2-34-15,4 1-19 16,-2-2-2-16,0 0-36 15,-5 0-71 1,-3 0-157-16,-11 0-199 0</inkml:trace>
  <inkml:trace contextRef="#ctx0" brushRef="#br0" timeOffset="-128156.53">19115 12487 344 0,'0'0'56'0,"0"0"-36"0,0 0-12 16,0 0 104-16,0 0 41 16,0 0 1-16,60-7-34 15,-34 7-29-15,13 4-11 16,9 2-25-16,9-5-23 15,-2-1-14-15,-6 0-3 16,-11 0-15-16,-10 0-3 16,-13 0-8-16,-6 0-52 15,-9 0-77-15,0 0-10 16,-15-4-139-16,-13 1 18 16</inkml:trace>
  <inkml:trace contextRef="#ctx0" brushRef="#br0" timeOffset="-127874.39">19113 12556 306 0,'0'0'202'0,"0"0"-95"15,0 0-62-15,0 0 36 16,0 0 28-16,102 2-19 15,-68 0-11-15,7-2-14 16,5 1-20-16,-1-1-13 16,-1 3-12-16,-8-3-12 15,-7 0-6-15,-9 0-2 16,-6 0-5-16,-3 0-43 0,2 0-40 16,2 0-89-16,4 0-96 15,2 0-209-15</inkml:trace>
  <inkml:trace contextRef="#ctx0" brushRef="#br0" timeOffset="-126394.08">21422 11732 321 0,'0'0'49'16,"0"0"-42"-16,0 0-5 15,95-60 3-15,-80 46 80 0,-3 3 42 16,-5-2-26-1,1-1-25-15,-2-1-29 0,3-1-16 16,-2-4 0-16,-1 1 6 16,-1-1-10-16,-5 0-4 15,0 2 20-15,0-1-24 16,-3 1-2-16,-8 2 3 16,-2-2-9-16,-2 3 0 15,-1 1 12-15,0 0-15 16,-1 4-4-16,-1-2-1 15,0 1-1-15,-3 1-1 16,2 3-1-16,-2 0 5 16,-3 4-4-16,1 0 15 15,3 3-7-15,0 0 9 16,5 0-8-16,2 0 2 0,1 0-2 16,3 6 2-16,-3 5-5 15,2 4 2-15,-1 4 1 16,-2 4 0-16,2 3 1 15,1 6 4-15,-2 4 1 16,1 1-1-16,1 5-3 16,3-1-1-16,2-1 3 15,2-5-4-15,3-4-2 16,0-1-3-16,0-5 2 16,2 1-1-16,13-2 1 15,6-5-1-15,4-1 8 16,5-3-2-16,1-5-3 0,5-5-2 15,1-3-5 1,3-2 2-16,-4 0-3 0,0 0 2 16,-5-9-3-16,-1 1 0 15,-2 0 0-15,-4-4 0 16,-4 0-1-16,-2-3 0 16,-5-3 1-16,0-7 0 15,-2-3-4-15,-2-2 2 16,0-4 1-16,-2 0-4 15,1 0 3-15,-2 3 1 16,-1 3 1-16,-3 2 0 16,-1 9 0-16,-1 2 0 15,0 6-1-15,0 3-2 0,0 3 2 16,0 1-8 0,0 2 9-16,0 0 0 0,0 0 1 15,0 0 0-15,0 0-1 16,0 0 1-16,0 0-1 15,0 0 2-15,0 4-2 16,0 12 1-16,0 11 6 16,2 5 0-16,4 7 3 15,0 4 1-15,2 1-3 16,2 0 5-16,0 2 5 16,1-1-4-16,2 5-4 15,-4-1 5-15,2-1-7 16,-1 4 4-16,-1-4-3 15,-1-2-2-15,2-6 1 0,-4-2 1 16,1-6 3-16,0-1-4 16,-3-6 3-16,2-4-2 15,-3-4 0-15,-2-3-5 16,2-4-4-16,-1-3 8 16,-1-1-4-16,-1-5-2 15,0 1 1-15,0-2-2 16,0 0 2-16,2 0 2 15,-2 1-5-15,0 0-1 16,0-1-5-16,0 1 6 0,0-1-6 16,0 3-2-1,0-1-6-15,3-1-6 16,-3 0-15-16,0-1-41 0,0 0-57 16,-9-2-274-16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280A-C2B5-4D03-9205-02311A79604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A689-CD86-4421-B168-A3D62C7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3086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280A-C2B5-4D03-9205-02311A79604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A689-CD86-4421-B168-A3D62C7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395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280A-C2B5-4D03-9205-02311A79604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A689-CD86-4421-B168-A3D62C7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18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280A-C2B5-4D03-9205-02311A79604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A689-CD86-4421-B168-A3D62C7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719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280A-C2B5-4D03-9205-02311A79604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A689-CD86-4421-B168-A3D62C7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33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280A-C2B5-4D03-9205-02311A79604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A689-CD86-4421-B168-A3D62C7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638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280A-C2B5-4D03-9205-02311A79604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A689-CD86-4421-B168-A3D62C7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746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280A-C2B5-4D03-9205-02311A79604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A689-CD86-4421-B168-A3D62C7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692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280A-C2B5-4D03-9205-02311A79604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A689-CD86-4421-B168-A3D62C7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108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280A-C2B5-4D03-9205-02311A79604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A689-CD86-4421-B168-A3D62C7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48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280A-C2B5-4D03-9205-02311A79604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2A689-CD86-4421-B168-A3D62C7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611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280A-C2B5-4D03-9205-02311A796041}" type="datetimeFigureOut">
              <a:rPr lang="en-US" smtClean="0"/>
              <a:t>18-Nov-20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2A689-CD86-4421-B168-A3D62C770F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72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emf"/><Relationship Id="rId4" Type="http://schemas.openxmlformats.org/officeDocument/2006/relationships/customXml" Target="../ink/ink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emf"/><Relationship Id="rId4" Type="http://schemas.openxmlformats.org/officeDocument/2006/relationships/customXml" Target="../ink/ink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customXml" Target="../ink/ink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emf"/><Relationship Id="rId4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customXml" Target="../ink/ink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png"/><Relationship Id="rId7" Type="http://schemas.openxmlformats.org/officeDocument/2006/relationships/image" Target="../media/image22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0" Type="http://schemas.openxmlformats.org/officeDocument/2006/relationships/image" Target="../media/image25.jpeg"/><Relationship Id="rId4" Type="http://schemas.openxmlformats.org/officeDocument/2006/relationships/image" Target="../media/image19.png"/><Relationship Id="rId9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2480" y="1143000"/>
            <a:ext cx="28729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AE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الفصل الأول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8486" y="5190530"/>
            <a:ext cx="431079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3600" b="1" cap="none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مراجعة الوحدة الرابعة</a:t>
            </a:r>
          </a:p>
        </p:txBody>
      </p:sp>
      <p:sp>
        <p:nvSpPr>
          <p:cNvPr id="4" name="Rectangle 3"/>
          <p:cNvSpPr/>
          <p:nvPr/>
        </p:nvSpPr>
        <p:spPr>
          <a:xfrm>
            <a:off x="4800600" y="2505670"/>
            <a:ext cx="21675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رياضيات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98261" y="3805535"/>
            <a:ext cx="34948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AE" sz="5400" b="1" cap="none" spc="0" dirty="0">
                <a:ln/>
                <a:solidFill>
                  <a:srgbClr val="92D050"/>
                </a:solidFill>
                <a:effectLst/>
              </a:rPr>
              <a:t>الصف الخامس</a:t>
            </a:r>
            <a:endParaRPr lang="en-US" sz="5400" b="1" cap="none" spc="0" dirty="0">
              <a:ln/>
              <a:solidFill>
                <a:srgbClr val="92D05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6883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76800" y="1600200"/>
            <a:ext cx="2763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AE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نواتج التعلم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4619" y="3540763"/>
            <a:ext cx="42835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buFont typeface="Wingdings" pitchFamily="2" charset="2"/>
              <a:buChar char="Ø"/>
            </a:pPr>
            <a:r>
              <a:rPr lang="ar-AE" sz="2800" b="1" dirty="0">
                <a:latin typeface="Arabic Typesetting" pitchFamily="66" charset="-78"/>
                <a:cs typeface="Arabic Typesetting" pitchFamily="66" charset="-78"/>
              </a:rPr>
              <a:t>تقدير نواتج القسمة على الأعداد المكونة من رقمين.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200400" y="2523529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indent="-457200" algn="r" rtl="1">
              <a:buFont typeface="Wingdings" pitchFamily="2" charset="2"/>
              <a:buChar char="Ø"/>
            </a:pPr>
            <a:r>
              <a:rPr lang="ar-AE" sz="2800" b="1" dirty="0">
                <a:latin typeface="Arabic Typesetting" pitchFamily="66" charset="-78"/>
                <a:cs typeface="Arabic Typesetting" pitchFamily="66" charset="-78"/>
              </a:rPr>
              <a:t>تعديل ناتج القسمة عندما يكون الرقم المقدر كبير جدا أو صغير جدا.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777305" y="4235325"/>
            <a:ext cx="41216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r" rtl="1">
              <a:buFont typeface="Wingdings" pitchFamily="2" charset="2"/>
              <a:buChar char="Ø"/>
            </a:pPr>
            <a:r>
              <a:rPr lang="ar-AE" sz="2800" b="1" dirty="0">
                <a:latin typeface="Arabic Typesetting" pitchFamily="66" charset="-78"/>
                <a:cs typeface="Arabic Typesetting" pitchFamily="66" charset="-78"/>
              </a:rPr>
              <a:t>قسمة الأعداد الكبيرة على أعداد متعددة الأرقام</a:t>
            </a:r>
            <a:endParaRPr lang="en-US" sz="2800" dirty="0">
              <a:latin typeface="Arabic Typesetting" pitchFamily="66" charset="-78"/>
              <a:cs typeface="Arabic Typesetting" pitchFamily="66" charset="-78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8182" y="5058353"/>
            <a:ext cx="58384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l" rtl="1">
              <a:buFont typeface="Wingdings" pitchFamily="2" charset="2"/>
              <a:buChar char="Ø"/>
            </a:pPr>
            <a:r>
              <a:rPr lang="ar-AE" sz="3200" b="1" dirty="0">
                <a:latin typeface="Arabic Typesetting" pitchFamily="66" charset="-78"/>
                <a:cs typeface="Arabic Typesetting" pitchFamily="66" charset="-78"/>
              </a:rPr>
              <a:t>حل مسائل القسمة باستخدام استراتيجية حل مسألة أبسط.</a:t>
            </a:r>
            <a:endParaRPr lang="en-US" sz="3200" dirty="0">
              <a:latin typeface="Arabic Typesetting" pitchFamily="66" charset="-78"/>
              <a:cs typeface="Arabic Typesetting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904622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8970818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E059EAD-3848-4CCD-B6AD-4AA76AE43669}"/>
                  </a:ext>
                </a:extLst>
              </p14:cNvPr>
              <p14:cNvContentPartPr/>
              <p14:nvPr/>
            </p14:nvContentPartPr>
            <p14:xfrm>
              <a:off x="1231200" y="70560"/>
              <a:ext cx="7723080" cy="55692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E059EAD-3848-4CCD-B6AD-4AA76AE43669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221840" y="61200"/>
                <a:ext cx="7741800" cy="55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197604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7696201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DA9ECBA-76DE-4253-BF39-E45A01741C0E}"/>
                  </a:ext>
                </a:extLst>
              </p14:cNvPr>
              <p14:cNvContentPartPr/>
              <p14:nvPr/>
            </p14:nvContentPartPr>
            <p14:xfrm>
              <a:off x="675720" y="115200"/>
              <a:ext cx="7115400" cy="67381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DA9ECBA-76DE-4253-BF39-E45A01741C0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66360" y="105840"/>
                <a:ext cx="7134120" cy="6756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728116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6" y="914400"/>
            <a:ext cx="9003176" cy="502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514DAB1-E4A5-4345-B8CF-D7779C12552A}"/>
                  </a:ext>
                </a:extLst>
              </p14:cNvPr>
              <p14:cNvContentPartPr/>
              <p14:nvPr/>
            </p14:nvContentPartPr>
            <p14:xfrm>
              <a:off x="65160" y="254880"/>
              <a:ext cx="8648280" cy="6211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514DAB1-E4A5-4345-B8CF-D7779C12552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5800" y="245520"/>
                <a:ext cx="8667000" cy="6230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939209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33400"/>
            <a:ext cx="8153399" cy="586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ED6F0C8-32AC-4B51-BB5B-CADA4ED44978}"/>
                  </a:ext>
                </a:extLst>
              </p14:cNvPr>
              <p14:cNvContentPartPr/>
              <p14:nvPr/>
            </p14:nvContentPartPr>
            <p14:xfrm>
              <a:off x="-405360" y="232560"/>
              <a:ext cx="9137880" cy="604944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ED6F0C8-32AC-4B51-BB5B-CADA4ED4497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-414720" y="223200"/>
                <a:ext cx="9156600" cy="606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216128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57200"/>
            <a:ext cx="80772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470E4481-0771-4C9B-8BCE-EA96B30191AD}"/>
                  </a:ext>
                </a:extLst>
              </p14:cNvPr>
              <p14:cNvContentPartPr/>
              <p14:nvPr/>
            </p14:nvContentPartPr>
            <p14:xfrm>
              <a:off x="84960" y="260640"/>
              <a:ext cx="8377560" cy="4305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470E4481-0771-4C9B-8BCE-EA96B30191A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5600" y="251280"/>
                <a:ext cx="8396280" cy="4324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114860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خلفية.png" descr="خلفية.png"/>
          <p:cNvPicPr>
            <a:picLocks noChangeAspect="1"/>
          </p:cNvPicPr>
          <p:nvPr/>
        </p:nvPicPr>
        <p:blipFill>
          <a:blip r:embed="rId2" cstate="print"/>
          <a:srcRect l="24810" t="22336" r="28800" b="38593"/>
          <a:stretch>
            <a:fillRect/>
          </a:stretch>
        </p:blipFill>
        <p:spPr>
          <a:xfrm>
            <a:off x="101503" y="857133"/>
            <a:ext cx="8999621" cy="5143617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محاور الدرس"/>
          <p:cNvSpPr txBox="1"/>
          <p:nvPr/>
        </p:nvSpPr>
        <p:spPr>
          <a:xfrm>
            <a:off x="733926" y="996590"/>
            <a:ext cx="1514542" cy="4531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26789" tIns="26789" rIns="26789" bIns="26789" anchor="ctr">
            <a:spAutoFit/>
          </a:bodyPr>
          <a:lstStyle>
            <a:lvl1pPr algn="ctr" defTabSz="499004" rtl="1">
              <a:defRPr sz="4200">
                <a:solidFill>
                  <a:srgbClr val="941751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defTabSz="308085" hangingPunct="0">
              <a:defRPr/>
            </a:pPr>
            <a:r>
              <a:rPr lang="ar-AE" sz="2593" kern="0" dirty="0"/>
              <a:t>قيــم نفسك</a:t>
            </a:r>
            <a:endParaRPr sz="2593" kern="0" dirty="0"/>
          </a:p>
        </p:txBody>
      </p:sp>
      <p:pic>
        <p:nvPicPr>
          <p:cNvPr id="124" name="123456.png" descr="123456.png"/>
          <p:cNvPicPr>
            <a:picLocks noChangeAspect="1"/>
          </p:cNvPicPr>
          <p:nvPr/>
        </p:nvPicPr>
        <p:blipFill>
          <a:blip r:embed="rId3" cstate="print"/>
          <a:srcRect r="80618"/>
          <a:stretch>
            <a:fillRect/>
          </a:stretch>
        </p:blipFill>
        <p:spPr>
          <a:xfrm>
            <a:off x="1308188" y="1589050"/>
            <a:ext cx="1072526" cy="1688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123456.png" descr="123456.png"/>
          <p:cNvPicPr>
            <a:picLocks noChangeAspect="1"/>
          </p:cNvPicPr>
          <p:nvPr/>
        </p:nvPicPr>
        <p:blipFill>
          <a:blip r:embed="rId3" cstate="print"/>
          <a:srcRect l="25198" r="52708"/>
          <a:stretch>
            <a:fillRect/>
          </a:stretch>
        </p:blipFill>
        <p:spPr>
          <a:xfrm>
            <a:off x="2727054" y="1589050"/>
            <a:ext cx="1222601" cy="1688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123456.png" descr="123456.png"/>
          <p:cNvPicPr>
            <a:picLocks noChangeAspect="1"/>
          </p:cNvPicPr>
          <p:nvPr/>
        </p:nvPicPr>
        <p:blipFill>
          <a:blip r:embed="rId3" cstate="print"/>
          <a:srcRect l="52786" r="25826"/>
          <a:stretch>
            <a:fillRect/>
          </a:stretch>
        </p:blipFill>
        <p:spPr>
          <a:xfrm>
            <a:off x="4348936" y="1574451"/>
            <a:ext cx="1183520" cy="1688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7" name="123456.png" descr="123456.png"/>
          <p:cNvPicPr>
            <a:picLocks noChangeAspect="1"/>
          </p:cNvPicPr>
          <p:nvPr/>
        </p:nvPicPr>
        <p:blipFill>
          <a:blip r:embed="rId4" cstate="print"/>
          <a:srcRect l="79862"/>
          <a:stretch>
            <a:fillRect/>
          </a:stretch>
        </p:blipFill>
        <p:spPr>
          <a:xfrm>
            <a:off x="6006333" y="1589050"/>
            <a:ext cx="1114384" cy="16885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ايد.png" descr="ايد.png"/>
          <p:cNvPicPr>
            <a:picLocks noChangeAspect="1"/>
          </p:cNvPicPr>
          <p:nvPr/>
        </p:nvPicPr>
        <p:blipFill>
          <a:blip r:embed="rId5" cstate="print"/>
          <a:srcRect l="41370" t="11081" r="41563" b="53792"/>
          <a:stretch>
            <a:fillRect/>
          </a:stretch>
        </p:blipFill>
        <p:spPr>
          <a:xfrm>
            <a:off x="3364635" y="3429000"/>
            <a:ext cx="585020" cy="84290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17" h="21504" extrusionOk="0">
                <a:moveTo>
                  <a:pt x="1378" y="7"/>
                </a:moveTo>
                <a:cubicBezTo>
                  <a:pt x="942" y="48"/>
                  <a:pt x="533" y="245"/>
                  <a:pt x="209" y="595"/>
                </a:cubicBezTo>
                <a:cubicBezTo>
                  <a:pt x="-170" y="1004"/>
                  <a:pt x="-82" y="1472"/>
                  <a:pt x="869" y="4346"/>
                </a:cubicBezTo>
                <a:cubicBezTo>
                  <a:pt x="1467" y="6152"/>
                  <a:pt x="2044" y="7733"/>
                  <a:pt x="2155" y="7859"/>
                </a:cubicBezTo>
                <a:cubicBezTo>
                  <a:pt x="2650" y="8420"/>
                  <a:pt x="2531" y="9650"/>
                  <a:pt x="1932" y="10184"/>
                </a:cubicBezTo>
                <a:cubicBezTo>
                  <a:pt x="1085" y="10939"/>
                  <a:pt x="1154" y="11666"/>
                  <a:pt x="2262" y="13772"/>
                </a:cubicBezTo>
                <a:cubicBezTo>
                  <a:pt x="3159" y="15476"/>
                  <a:pt x="6389" y="19203"/>
                  <a:pt x="7994" y="20392"/>
                </a:cubicBezTo>
                <a:cubicBezTo>
                  <a:pt x="8400" y="20693"/>
                  <a:pt x="8749" y="21017"/>
                  <a:pt x="8771" y="21111"/>
                </a:cubicBezTo>
                <a:cubicBezTo>
                  <a:pt x="8792" y="21205"/>
                  <a:pt x="8820" y="21331"/>
                  <a:pt x="8842" y="21392"/>
                </a:cubicBezTo>
                <a:cubicBezTo>
                  <a:pt x="8905" y="21567"/>
                  <a:pt x="21054" y="21524"/>
                  <a:pt x="21306" y="21348"/>
                </a:cubicBezTo>
                <a:cubicBezTo>
                  <a:pt x="21430" y="21261"/>
                  <a:pt x="20464" y="20487"/>
                  <a:pt x="19154" y="19629"/>
                </a:cubicBezTo>
                <a:lnTo>
                  <a:pt x="16770" y="18073"/>
                </a:lnTo>
                <a:lnTo>
                  <a:pt x="16770" y="16729"/>
                </a:lnTo>
                <a:cubicBezTo>
                  <a:pt x="16770" y="15992"/>
                  <a:pt x="16679" y="15328"/>
                  <a:pt x="16565" y="15247"/>
                </a:cubicBezTo>
                <a:cubicBezTo>
                  <a:pt x="16450" y="15167"/>
                  <a:pt x="16383" y="14403"/>
                  <a:pt x="16422" y="13553"/>
                </a:cubicBezTo>
                <a:cubicBezTo>
                  <a:pt x="16461" y="12703"/>
                  <a:pt x="16403" y="11902"/>
                  <a:pt x="16288" y="11772"/>
                </a:cubicBezTo>
                <a:cubicBezTo>
                  <a:pt x="16173" y="11641"/>
                  <a:pt x="16056" y="10981"/>
                  <a:pt x="16029" y="10309"/>
                </a:cubicBezTo>
                <a:cubicBezTo>
                  <a:pt x="15989" y="9312"/>
                  <a:pt x="15840" y="9007"/>
                  <a:pt x="15226" y="8659"/>
                </a:cubicBezTo>
                <a:cubicBezTo>
                  <a:pt x="14812" y="8424"/>
                  <a:pt x="14238" y="8288"/>
                  <a:pt x="13949" y="8353"/>
                </a:cubicBezTo>
                <a:cubicBezTo>
                  <a:pt x="13606" y="8429"/>
                  <a:pt x="13174" y="8228"/>
                  <a:pt x="12699" y="7777"/>
                </a:cubicBezTo>
                <a:cubicBezTo>
                  <a:pt x="12051" y="7163"/>
                  <a:pt x="11830" y="7101"/>
                  <a:pt x="10753" y="7202"/>
                </a:cubicBezTo>
                <a:cubicBezTo>
                  <a:pt x="9729" y="7299"/>
                  <a:pt x="9473" y="7235"/>
                  <a:pt x="9056" y="6790"/>
                </a:cubicBezTo>
                <a:cubicBezTo>
                  <a:pt x="8393" y="6080"/>
                  <a:pt x="7133" y="5873"/>
                  <a:pt x="6378" y="6352"/>
                </a:cubicBezTo>
                <a:cubicBezTo>
                  <a:pt x="6055" y="6557"/>
                  <a:pt x="5726" y="6645"/>
                  <a:pt x="5646" y="6546"/>
                </a:cubicBezTo>
                <a:cubicBezTo>
                  <a:pt x="5566" y="6447"/>
                  <a:pt x="5047" y="5121"/>
                  <a:pt x="4485" y="3602"/>
                </a:cubicBezTo>
                <a:cubicBezTo>
                  <a:pt x="3737" y="1580"/>
                  <a:pt x="3262" y="714"/>
                  <a:pt x="2717" y="364"/>
                </a:cubicBezTo>
                <a:cubicBezTo>
                  <a:pt x="2283" y="84"/>
                  <a:pt x="1815" y="-33"/>
                  <a:pt x="1378" y="7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29" name="1"/>
          <p:cNvSpPr txBox="1"/>
          <p:nvPr/>
        </p:nvSpPr>
        <p:spPr>
          <a:xfrm>
            <a:off x="4579274" y="3385332"/>
            <a:ext cx="142267" cy="2441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26789" tIns="26789" rIns="26789" bIns="26789" anchor="ctr">
            <a:spAutoFit/>
          </a:bodyPr>
          <a:lstStyle>
            <a:lvl1pPr algn="ctr" defTabSz="499004" rtl="1">
              <a:defRPr sz="20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 defTabSz="308085" hangingPunct="0">
              <a:defRPr/>
            </a:pPr>
            <a:r>
              <a:rPr sz="1235" kern="0"/>
              <a:t>1</a:t>
            </a:r>
          </a:p>
        </p:txBody>
      </p:sp>
      <p:pic>
        <p:nvPicPr>
          <p:cNvPr id="2" name="Picture 10" descr="Why Feedback Rarely Does What It's Meant To">
            <a:extLst>
              <a:ext uri="{FF2B5EF4-FFF2-40B4-BE49-F238E27FC236}">
                <a16:creationId xmlns:a16="http://schemas.microsoft.com/office/drawing/2014/main" id="{146FF636-BD7B-493F-A81E-3A78C0AC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03" y="3376651"/>
            <a:ext cx="5505947" cy="179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74FE526-0B62-43B4-9698-E0CD58DD43CD}"/>
              </a:ext>
            </a:extLst>
          </p:cNvPr>
          <p:cNvSpPr txBox="1"/>
          <p:nvPr/>
        </p:nvSpPr>
        <p:spPr>
          <a:xfrm>
            <a:off x="2677437" y="3638166"/>
            <a:ext cx="2971714" cy="1938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1">
            <a:spAutoFit/>
          </a:bodyPr>
          <a:lstStyle/>
          <a:p>
            <a:pPr algn="ctr" defTabSz="685800">
              <a:defRPr/>
            </a:pPr>
            <a:r>
              <a:rPr lang="ar-SA" sz="3000" b="1" dirty="0">
                <a:solidFill>
                  <a:prstClr val="black"/>
                </a:solidFill>
                <a:latin typeface="Calibri" panose="020F0502020204030204"/>
                <a:cs typeface="(AH) Manal Black" pitchFamily="2" charset="-78"/>
              </a:rPr>
              <a:t>ما تقييمك </a:t>
            </a:r>
            <a:r>
              <a:rPr lang="ar-AE" sz="3000" b="1" dirty="0">
                <a:solidFill>
                  <a:prstClr val="black"/>
                </a:solidFill>
                <a:latin typeface="Calibri" panose="020F0502020204030204"/>
                <a:cs typeface="(AH) Manal Black" pitchFamily="2" charset="-78"/>
              </a:rPr>
              <a:t>لنفسك</a:t>
            </a:r>
            <a:r>
              <a:rPr lang="ar-SA" sz="3000" b="1" dirty="0">
                <a:solidFill>
                  <a:prstClr val="black"/>
                </a:solidFill>
                <a:latin typeface="Calibri" panose="020F0502020204030204"/>
                <a:cs typeface="(AH) Manal Black" pitchFamily="2" charset="-78"/>
              </a:rPr>
              <a:t>؟</a:t>
            </a:r>
            <a:endParaRPr lang="ar-AE" sz="3000" b="1" dirty="0">
              <a:solidFill>
                <a:prstClr val="black"/>
              </a:solidFill>
              <a:latin typeface="Calibri" panose="020F0502020204030204"/>
              <a:cs typeface="(AH) Manal Black" pitchFamily="2" charset="-78"/>
            </a:endParaRPr>
          </a:p>
          <a:p>
            <a:pPr algn="ctr" defTabSz="685800">
              <a:defRPr/>
            </a:pPr>
            <a:r>
              <a:rPr lang="ar-AE" sz="3000" b="1" dirty="0">
                <a:solidFill>
                  <a:prstClr val="black"/>
                </a:solidFill>
                <a:latin typeface="Calibri" panose="020F0502020204030204"/>
                <a:cs typeface="(AH) Manal Black" pitchFamily="2" charset="-78"/>
              </a:rPr>
              <a:t>اكتب رقم على الدردشة. </a:t>
            </a:r>
          </a:p>
          <a:p>
            <a:pPr algn="ctr" defTabSz="685800">
              <a:defRPr/>
            </a:pPr>
            <a:endParaRPr lang="ar-AE" sz="3000" b="1" dirty="0">
              <a:solidFill>
                <a:prstClr val="black"/>
              </a:solidFill>
              <a:latin typeface="Calibri" panose="020F0502020204030204"/>
              <a:cs typeface="(AH) Manal Black" pitchFamily="2" charset="-78"/>
            </a:endParaRPr>
          </a:p>
        </p:txBody>
      </p:sp>
      <p:pic>
        <p:nvPicPr>
          <p:cNvPr id="4" name="Picture 8" descr="Facts to Know - PVC Windows Australia">
            <a:extLst>
              <a:ext uri="{FF2B5EF4-FFF2-40B4-BE49-F238E27FC236}">
                <a16:creationId xmlns:a16="http://schemas.microsoft.com/office/drawing/2014/main" id="{A240BD0D-7E95-4035-8329-2FB2599B0DD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3736" y="3429000"/>
            <a:ext cx="1648547" cy="222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938F9B5E-385E-4E16-9BFA-8AE21349D04C}"/>
              </a:ext>
            </a:extLst>
          </p:cNvPr>
          <p:cNvGrpSpPr/>
          <p:nvPr/>
        </p:nvGrpSpPr>
        <p:grpSpPr>
          <a:xfrm>
            <a:off x="7120716" y="946070"/>
            <a:ext cx="1874908" cy="2228375"/>
            <a:chOff x="7502252" y="42226"/>
            <a:chExt cx="3774778" cy="4117659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AF7B4583-EB92-480A-80B5-FD35CFE6AD5F}"/>
                </a:ext>
              </a:extLst>
            </p:cNvPr>
            <p:cNvGrpSpPr/>
            <p:nvPr/>
          </p:nvGrpSpPr>
          <p:grpSpPr>
            <a:xfrm>
              <a:off x="8218870" y="1188720"/>
              <a:ext cx="3058160" cy="2971165"/>
              <a:chOff x="8808721" y="1209675"/>
              <a:chExt cx="3058160" cy="2971165"/>
            </a:xfrm>
          </p:grpSpPr>
          <p:pic>
            <p:nvPicPr>
              <p:cNvPr id="21" name="Picture 2" descr="سجل الخروج من الباب مجانا رمز من Must Have">
                <a:extLst>
                  <a:ext uri="{FF2B5EF4-FFF2-40B4-BE49-F238E27FC236}">
                    <a16:creationId xmlns:a16="http://schemas.microsoft.com/office/drawing/2014/main" id="{00E16511-4C81-46EE-8341-2B84180AB2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808721" y="1209675"/>
                <a:ext cx="3058160" cy="297116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" name="Picture 4" descr="تسجيل الخروج, مخرج الطوارئ, الباب صورة بابوا نيو غينيا">
                <a:extLst>
                  <a:ext uri="{FF2B5EF4-FFF2-40B4-BE49-F238E27FC236}">
                    <a16:creationId xmlns:a16="http://schemas.microsoft.com/office/drawing/2014/main" id="{76679E9E-342A-4042-88A7-49301315B30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9289" r="19235"/>
              <a:stretch/>
            </p:blipFill>
            <p:spPr bwMode="auto">
              <a:xfrm>
                <a:off x="10536555" y="2078354"/>
                <a:ext cx="1167765" cy="69310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0CEC184-CCAA-4545-A4E8-FB2272216BA1}"/>
                </a:ext>
              </a:extLst>
            </p:cNvPr>
            <p:cNvGrpSpPr/>
            <p:nvPr/>
          </p:nvGrpSpPr>
          <p:grpSpPr>
            <a:xfrm>
              <a:off x="7502252" y="42226"/>
              <a:ext cx="3479073" cy="1059180"/>
              <a:chOff x="8122012" y="3079432"/>
              <a:chExt cx="3479073" cy="1059180"/>
            </a:xfrm>
          </p:grpSpPr>
          <p:pic>
            <p:nvPicPr>
              <p:cNvPr id="19" name="Picture 10" descr="Red Background clipart - Button, Red, Product, transparent clip art">
                <a:extLst>
                  <a:ext uri="{FF2B5EF4-FFF2-40B4-BE49-F238E27FC236}">
                    <a16:creationId xmlns:a16="http://schemas.microsoft.com/office/drawing/2014/main" id="{CEA93D36-463F-43CE-A6CD-77F3BF8E34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189912" y="3079432"/>
                <a:ext cx="3343275" cy="105918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0" name="Rectangle: Rounded Corners 19">
                <a:extLst>
                  <a:ext uri="{FF2B5EF4-FFF2-40B4-BE49-F238E27FC236}">
                    <a16:creationId xmlns:a16="http://schemas.microsoft.com/office/drawing/2014/main" id="{08BF6B2D-3CCE-4D5F-BE7F-E93246598324}"/>
                  </a:ext>
                </a:extLst>
              </p:cNvPr>
              <p:cNvSpPr/>
              <p:nvPr/>
            </p:nvSpPr>
            <p:spPr>
              <a:xfrm>
                <a:off x="8122012" y="3321116"/>
                <a:ext cx="3479073" cy="575812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1" anchor="ctr"/>
              <a:lstStyle/>
              <a:p>
                <a:pPr algn="ctr" defTabSz="685800">
                  <a:defRPr/>
                </a:pPr>
                <a:r>
                  <a:rPr lang="ar-SA" sz="3000" b="1" dirty="0">
                    <a:solidFill>
                      <a:prstClr val="white"/>
                    </a:solidFill>
                    <a:latin typeface="Calibri" panose="020F0502020204030204"/>
                    <a:cs typeface="(AH) Manal Black" pitchFamily="2" charset="-78"/>
                  </a:rPr>
                  <a:t>تذكرة خروج</a:t>
                </a:r>
                <a:endParaRPr lang="ar-AE" sz="3000" b="1" dirty="0">
                  <a:solidFill>
                    <a:prstClr val="white"/>
                  </a:solidFill>
                  <a:latin typeface="Calibri" panose="020F0502020204030204"/>
                  <a:cs typeface="(AH) Manal Black" pitchFamily="2" charset="-78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" grpId="0" animBg="1" advAuto="0"/>
      <p:bldP spid="128" grpId="0" animBg="1" advAuto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321</TotalTime>
  <Words>62</Words>
  <Application>Microsoft Office PowerPoint</Application>
  <PresentationFormat>On-screen Show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Arabic Typesetting</vt:lpstr>
      <vt:lpstr>Arial</vt:lpstr>
      <vt:lpstr>Calibri</vt:lpstr>
      <vt:lpstr>Helvetica Neue</vt:lpstr>
      <vt:lpstr>Waseem Regular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Moorche 30 DVDs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MRT www.Win2Farsi.com</dc:creator>
  <cp:lastModifiedBy>Ahmed Ghanem</cp:lastModifiedBy>
  <cp:revision>4</cp:revision>
  <dcterms:created xsi:type="dcterms:W3CDTF">2020-11-17T16:06:13Z</dcterms:created>
  <dcterms:modified xsi:type="dcterms:W3CDTF">2020-11-18T09:10:16Z</dcterms:modified>
</cp:coreProperties>
</file>