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  <p:sldMasterId id="2147483779" r:id="rId2"/>
  </p:sldMasterIdLst>
  <p:notesMasterIdLst>
    <p:notesMasterId r:id="rId15"/>
  </p:notesMasterIdLst>
  <p:sldIdLst>
    <p:sldId id="4047" r:id="rId3"/>
    <p:sldId id="4041" r:id="rId4"/>
    <p:sldId id="257" r:id="rId5"/>
    <p:sldId id="4042" r:id="rId6"/>
    <p:sldId id="4043" r:id="rId7"/>
    <p:sldId id="4045" r:id="rId8"/>
    <p:sldId id="4017" r:id="rId9"/>
    <p:sldId id="302" r:id="rId10"/>
    <p:sldId id="310" r:id="rId11"/>
    <p:sldId id="4015" r:id="rId12"/>
    <p:sldId id="278" r:id="rId13"/>
    <p:sldId id="404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203EEC-2CE1-44C8-A79D-F2354B8440B4}" type="doc">
      <dgm:prSet loTypeId="urn:microsoft.com/office/officeart/2005/8/layout/radial5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0510DA41-89EF-4058-AA59-372AF0BB312D}">
      <dgm:prSet phldrT="[نص]" custT="1"/>
      <dgm:spPr>
        <a:xfrm>
          <a:off x="1143748" y="1054542"/>
          <a:ext cx="1027615" cy="751889"/>
        </a:xfrm>
        <a:prstGeom prst="ellipse">
          <a:avLst/>
        </a:prstGeom>
        <a:solidFill>
          <a:srgbClr val="14967C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 sz="1400" dirty="0">
            <a:solidFill>
              <a:srgbClr val="FF0000"/>
            </a:solidFill>
            <a:latin typeface="Century Gothic" panose="020B0502020202020204"/>
            <a:ea typeface="+mn-ea"/>
            <a:cs typeface="+mn-cs"/>
          </a:endParaRPr>
        </a:p>
      </dgm:t>
    </dgm:pt>
    <dgm:pt modelId="{3A6A8256-15DA-433D-8790-EF4BCA18FB7F}" type="parTrans" cxnId="{781DDE26-8CE9-4358-BBCA-E23ED485FD76}">
      <dgm:prSet/>
      <dgm:spPr/>
      <dgm:t>
        <a:bodyPr/>
        <a:lstStyle/>
        <a:p>
          <a:endParaRPr lang="en-US"/>
        </a:p>
      </dgm:t>
    </dgm:pt>
    <dgm:pt modelId="{3CB14B60-DE23-4A27-AD90-680BEFB1F49B}" type="sibTrans" cxnId="{781DDE26-8CE9-4358-BBCA-E23ED485FD76}">
      <dgm:prSet/>
      <dgm:spPr/>
      <dgm:t>
        <a:bodyPr/>
        <a:lstStyle/>
        <a:p>
          <a:endParaRPr lang="en-US"/>
        </a:p>
      </dgm:t>
    </dgm:pt>
    <dgm:pt modelId="{A81A7194-9D8D-4CAF-8255-9891A902952F}">
      <dgm:prSet phldrT="[نص]" custT="1"/>
      <dgm:spPr>
        <a:xfrm>
          <a:off x="1281611" y="1909"/>
          <a:ext cx="751889" cy="751889"/>
        </a:xfrm>
        <a:prstGeom prst="ellipse">
          <a:avLst/>
        </a:prstGeom>
        <a:solidFill>
          <a:srgbClr val="6A9E1F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 sz="1600" dirty="0">
            <a:solidFill>
              <a:srgbClr val="FF0000"/>
            </a:solidFill>
            <a:latin typeface="Century Gothic" panose="020B0502020202020204"/>
            <a:ea typeface="+mn-ea"/>
            <a:cs typeface="+mn-cs"/>
          </a:endParaRPr>
        </a:p>
      </dgm:t>
    </dgm:pt>
    <dgm:pt modelId="{6C2D33C1-C6F9-4D3B-AAEE-E1E7B58A52AA}" type="parTrans" cxnId="{751A471B-F62D-4D87-87C9-9DCCF5ED8A63}">
      <dgm:prSet/>
      <dgm:spPr>
        <a:xfrm rot="16200000">
          <a:off x="1577859" y="780860"/>
          <a:ext cx="159393" cy="255642"/>
        </a:xfrm>
        <a:prstGeom prst="rightArrow">
          <a:avLst>
            <a:gd name="adj1" fmla="val 60000"/>
            <a:gd name="adj2" fmla="val 50000"/>
          </a:avLst>
        </a:prstGeom>
        <a:solidFill>
          <a:srgbClr val="6A9E1F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947EC5A3-8806-4171-BBFC-1A4BCB276D2E}" type="sibTrans" cxnId="{751A471B-F62D-4D87-87C9-9DCCF5ED8A63}">
      <dgm:prSet/>
      <dgm:spPr/>
      <dgm:t>
        <a:bodyPr/>
        <a:lstStyle/>
        <a:p>
          <a:endParaRPr lang="en-US"/>
        </a:p>
      </dgm:t>
    </dgm:pt>
    <dgm:pt modelId="{450EF151-6983-4BB6-A733-409EABD88772}">
      <dgm:prSet phldrT="[نص]" custT="1"/>
      <dgm:spPr>
        <a:xfrm>
          <a:off x="2334243" y="1054542"/>
          <a:ext cx="751889" cy="751889"/>
        </a:xfrm>
        <a:prstGeom prst="ellipse">
          <a:avLst/>
        </a:prstGeom>
        <a:solidFill>
          <a:srgbClr val="6A9E1F">
            <a:hueOff val="-1216724"/>
            <a:satOff val="4058"/>
            <a:lumOff val="6405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 sz="1600" dirty="0">
            <a:solidFill>
              <a:srgbClr val="FF0000"/>
            </a:solidFill>
            <a:latin typeface="Century Gothic" panose="020B0502020202020204"/>
            <a:ea typeface="+mn-ea"/>
            <a:cs typeface="+mn-cs"/>
          </a:endParaRPr>
        </a:p>
      </dgm:t>
    </dgm:pt>
    <dgm:pt modelId="{B0AE4424-26F2-47A3-AD55-A3835E7171CE}" type="parTrans" cxnId="{BEFB214B-7C55-41EB-8935-6D0E044B60E4}">
      <dgm:prSet/>
      <dgm:spPr>
        <a:xfrm>
          <a:off x="2207197" y="1302665"/>
          <a:ext cx="86326" cy="255642"/>
        </a:xfrm>
        <a:prstGeom prst="rightArrow">
          <a:avLst>
            <a:gd name="adj1" fmla="val 60000"/>
            <a:gd name="adj2" fmla="val 50000"/>
          </a:avLst>
        </a:prstGeom>
        <a:solidFill>
          <a:srgbClr val="6A9E1F">
            <a:hueOff val="-1216724"/>
            <a:satOff val="4058"/>
            <a:lumOff val="6405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B4973263-C1C9-4857-8C4C-EDB0FC5D09FB}" type="sibTrans" cxnId="{BEFB214B-7C55-41EB-8935-6D0E044B60E4}">
      <dgm:prSet/>
      <dgm:spPr/>
      <dgm:t>
        <a:bodyPr/>
        <a:lstStyle/>
        <a:p>
          <a:endParaRPr lang="en-US"/>
        </a:p>
      </dgm:t>
    </dgm:pt>
    <dgm:pt modelId="{D725E13B-FF0F-47B2-8789-91258310D26E}">
      <dgm:prSet phldrT="[نص]" custT="1"/>
      <dgm:spPr>
        <a:xfrm>
          <a:off x="1281611" y="2107174"/>
          <a:ext cx="751889" cy="751889"/>
        </a:xfrm>
        <a:prstGeom prst="ellipse">
          <a:avLst/>
        </a:prstGeom>
        <a:solidFill>
          <a:srgbClr val="6A9E1F">
            <a:hueOff val="-2433449"/>
            <a:satOff val="8116"/>
            <a:lumOff val="12811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 sz="1600" dirty="0">
            <a:solidFill>
              <a:srgbClr val="FF0000"/>
            </a:solidFill>
            <a:latin typeface="Century Gothic" panose="020B0502020202020204"/>
            <a:ea typeface="+mn-ea"/>
            <a:cs typeface="+mn-cs"/>
          </a:endParaRPr>
        </a:p>
      </dgm:t>
    </dgm:pt>
    <dgm:pt modelId="{0FD5C4E6-5731-440E-A423-DA8823DEC233}" type="parTrans" cxnId="{6A57EF92-D593-4424-A0FB-C416AB723D6B}">
      <dgm:prSet/>
      <dgm:spPr>
        <a:xfrm rot="5400000">
          <a:off x="1577859" y="1824470"/>
          <a:ext cx="159393" cy="255642"/>
        </a:xfrm>
        <a:prstGeom prst="rightArrow">
          <a:avLst>
            <a:gd name="adj1" fmla="val 60000"/>
            <a:gd name="adj2" fmla="val 50000"/>
          </a:avLst>
        </a:prstGeom>
        <a:solidFill>
          <a:srgbClr val="6A9E1F">
            <a:hueOff val="-2433449"/>
            <a:satOff val="8116"/>
            <a:lumOff val="12811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3925098C-7879-4D50-A107-8AE3E53B084C}" type="sibTrans" cxnId="{6A57EF92-D593-4424-A0FB-C416AB723D6B}">
      <dgm:prSet/>
      <dgm:spPr/>
      <dgm:t>
        <a:bodyPr/>
        <a:lstStyle/>
        <a:p>
          <a:endParaRPr lang="en-US"/>
        </a:p>
      </dgm:t>
    </dgm:pt>
    <dgm:pt modelId="{485E4F27-9BCB-43FA-946A-92A7195C94A4}">
      <dgm:prSet phldrT="[نص]" custT="1"/>
      <dgm:spPr>
        <a:xfrm>
          <a:off x="228979" y="1054542"/>
          <a:ext cx="751889" cy="751889"/>
        </a:xfrm>
        <a:prstGeom prst="ellipse">
          <a:avLst/>
        </a:prstGeom>
        <a:solidFill>
          <a:srgbClr val="6A9E1F">
            <a:hueOff val="-3650173"/>
            <a:satOff val="12174"/>
            <a:lumOff val="19216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endParaRPr lang="en-US" sz="1600" dirty="0">
            <a:solidFill>
              <a:srgbClr val="FF0000"/>
            </a:solidFill>
            <a:latin typeface="Century Gothic" panose="020B0502020202020204"/>
            <a:ea typeface="+mn-ea"/>
            <a:cs typeface="+mn-cs"/>
          </a:endParaRPr>
        </a:p>
      </dgm:t>
    </dgm:pt>
    <dgm:pt modelId="{D589DEAE-8FBC-485E-8FDC-46CB3482F2FC}" type="parTrans" cxnId="{E7A1FFE1-2824-4DA1-9DB9-C426F4696128}">
      <dgm:prSet/>
      <dgm:spPr>
        <a:xfrm rot="10800000">
          <a:off x="1021589" y="1302665"/>
          <a:ext cx="86326" cy="255642"/>
        </a:xfrm>
        <a:prstGeom prst="rightArrow">
          <a:avLst>
            <a:gd name="adj1" fmla="val 60000"/>
            <a:gd name="adj2" fmla="val 50000"/>
          </a:avLst>
        </a:prstGeom>
        <a:solidFill>
          <a:srgbClr val="6A9E1F">
            <a:hueOff val="-3650173"/>
            <a:satOff val="12174"/>
            <a:lumOff val="19216"/>
            <a:alphaOff val="0"/>
          </a:srgbClr>
        </a:solidFill>
        <a:ln>
          <a:noFill/>
        </a:ln>
        <a:effectLst/>
      </dgm:spPr>
      <dgm:t>
        <a:bodyPr/>
        <a:lstStyle/>
        <a:p>
          <a:pPr>
            <a:buNone/>
          </a:pPr>
          <a:endParaRPr lang="en-US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gm:t>
    </dgm:pt>
    <dgm:pt modelId="{27FFDB20-0F7A-4A68-A45E-BE0C81AD02D1}" type="sibTrans" cxnId="{E7A1FFE1-2824-4DA1-9DB9-C426F4696128}">
      <dgm:prSet/>
      <dgm:spPr/>
      <dgm:t>
        <a:bodyPr/>
        <a:lstStyle/>
        <a:p>
          <a:endParaRPr lang="en-US"/>
        </a:p>
      </dgm:t>
    </dgm:pt>
    <dgm:pt modelId="{0426D15A-3124-4362-9E72-8D8CF81FD2D3}" type="pres">
      <dgm:prSet presAssocID="{5F203EEC-2CE1-44C8-A79D-F2354B8440B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9389DCA-1479-493D-A2D6-DED113660721}" type="pres">
      <dgm:prSet presAssocID="{0510DA41-89EF-4058-AA59-372AF0BB312D}" presName="centerShape" presStyleLbl="node0" presStyleIdx="0" presStyleCnt="1" custScaleX="136671"/>
      <dgm:spPr/>
    </dgm:pt>
    <dgm:pt modelId="{A1150990-44A6-4016-AEC5-356245998277}" type="pres">
      <dgm:prSet presAssocID="{6C2D33C1-C6F9-4D3B-AAEE-E1E7B58A52AA}" presName="parTrans" presStyleLbl="sibTrans2D1" presStyleIdx="0" presStyleCnt="4"/>
      <dgm:spPr/>
    </dgm:pt>
    <dgm:pt modelId="{62E68615-2B43-4BF3-8013-3714AAA4D0E6}" type="pres">
      <dgm:prSet presAssocID="{6C2D33C1-C6F9-4D3B-AAEE-E1E7B58A52AA}" presName="connectorText" presStyleLbl="sibTrans2D1" presStyleIdx="0" presStyleCnt="4"/>
      <dgm:spPr/>
    </dgm:pt>
    <dgm:pt modelId="{FFD2D7ED-F8D5-4468-82B7-85A50847D93B}" type="pres">
      <dgm:prSet presAssocID="{A81A7194-9D8D-4CAF-8255-9891A902952F}" presName="node" presStyleLbl="node1" presStyleIdx="0" presStyleCnt="4">
        <dgm:presLayoutVars>
          <dgm:bulletEnabled val="1"/>
        </dgm:presLayoutVars>
      </dgm:prSet>
      <dgm:spPr/>
    </dgm:pt>
    <dgm:pt modelId="{5425EA67-E33F-4453-A14F-C65B701BFC8C}" type="pres">
      <dgm:prSet presAssocID="{B0AE4424-26F2-47A3-AD55-A3835E7171CE}" presName="parTrans" presStyleLbl="sibTrans2D1" presStyleIdx="1" presStyleCnt="4"/>
      <dgm:spPr/>
    </dgm:pt>
    <dgm:pt modelId="{D0020A53-C1FE-45F0-86DC-8E12DDE41ADD}" type="pres">
      <dgm:prSet presAssocID="{B0AE4424-26F2-47A3-AD55-A3835E7171CE}" presName="connectorText" presStyleLbl="sibTrans2D1" presStyleIdx="1" presStyleCnt="4"/>
      <dgm:spPr/>
    </dgm:pt>
    <dgm:pt modelId="{A608DC48-A035-4254-B048-5389E95FBE04}" type="pres">
      <dgm:prSet presAssocID="{450EF151-6983-4BB6-A733-409EABD88772}" presName="node" presStyleLbl="node1" presStyleIdx="1" presStyleCnt="4">
        <dgm:presLayoutVars>
          <dgm:bulletEnabled val="1"/>
        </dgm:presLayoutVars>
      </dgm:prSet>
      <dgm:spPr/>
    </dgm:pt>
    <dgm:pt modelId="{2E715F13-5FB1-4888-A3A6-66D6FB2193F0}" type="pres">
      <dgm:prSet presAssocID="{0FD5C4E6-5731-440E-A423-DA8823DEC233}" presName="parTrans" presStyleLbl="sibTrans2D1" presStyleIdx="2" presStyleCnt="4"/>
      <dgm:spPr/>
    </dgm:pt>
    <dgm:pt modelId="{407346B5-E930-4ACA-A822-5D64363EDCFD}" type="pres">
      <dgm:prSet presAssocID="{0FD5C4E6-5731-440E-A423-DA8823DEC233}" presName="connectorText" presStyleLbl="sibTrans2D1" presStyleIdx="2" presStyleCnt="4"/>
      <dgm:spPr/>
    </dgm:pt>
    <dgm:pt modelId="{2260F639-CE22-461E-9A8A-D8209823C801}" type="pres">
      <dgm:prSet presAssocID="{D725E13B-FF0F-47B2-8789-91258310D26E}" presName="node" presStyleLbl="node1" presStyleIdx="2" presStyleCnt="4">
        <dgm:presLayoutVars>
          <dgm:bulletEnabled val="1"/>
        </dgm:presLayoutVars>
      </dgm:prSet>
      <dgm:spPr/>
    </dgm:pt>
    <dgm:pt modelId="{1C7F475F-2136-4C2A-AE26-262C289CB516}" type="pres">
      <dgm:prSet presAssocID="{D589DEAE-8FBC-485E-8FDC-46CB3482F2FC}" presName="parTrans" presStyleLbl="sibTrans2D1" presStyleIdx="3" presStyleCnt="4"/>
      <dgm:spPr/>
    </dgm:pt>
    <dgm:pt modelId="{C87DCE67-D434-4AD5-B220-C386E5B52043}" type="pres">
      <dgm:prSet presAssocID="{D589DEAE-8FBC-485E-8FDC-46CB3482F2FC}" presName="connectorText" presStyleLbl="sibTrans2D1" presStyleIdx="3" presStyleCnt="4"/>
      <dgm:spPr/>
    </dgm:pt>
    <dgm:pt modelId="{2AD1CA10-50A5-4A42-AF41-0B7EC4FC689F}" type="pres">
      <dgm:prSet presAssocID="{485E4F27-9BCB-43FA-946A-92A7195C94A4}" presName="node" presStyleLbl="node1" presStyleIdx="3" presStyleCnt="4">
        <dgm:presLayoutVars>
          <dgm:bulletEnabled val="1"/>
        </dgm:presLayoutVars>
      </dgm:prSet>
      <dgm:spPr/>
    </dgm:pt>
  </dgm:ptLst>
  <dgm:cxnLst>
    <dgm:cxn modelId="{7E479D0C-2A14-41DD-89BD-8268DD0DCD19}" type="presOf" srcId="{0FD5C4E6-5731-440E-A423-DA8823DEC233}" destId="{407346B5-E930-4ACA-A822-5D64363EDCFD}" srcOrd="1" destOrd="0" presId="urn:microsoft.com/office/officeart/2005/8/layout/radial5"/>
    <dgm:cxn modelId="{751A471B-F62D-4D87-87C9-9DCCF5ED8A63}" srcId="{0510DA41-89EF-4058-AA59-372AF0BB312D}" destId="{A81A7194-9D8D-4CAF-8255-9891A902952F}" srcOrd="0" destOrd="0" parTransId="{6C2D33C1-C6F9-4D3B-AAEE-E1E7B58A52AA}" sibTransId="{947EC5A3-8806-4171-BBFC-1A4BCB276D2E}"/>
    <dgm:cxn modelId="{F151B721-80DB-43FB-936A-FA5BF48950F8}" type="presOf" srcId="{0510DA41-89EF-4058-AA59-372AF0BB312D}" destId="{09389DCA-1479-493D-A2D6-DED113660721}" srcOrd="0" destOrd="0" presId="urn:microsoft.com/office/officeart/2005/8/layout/radial5"/>
    <dgm:cxn modelId="{781DDE26-8CE9-4358-BBCA-E23ED485FD76}" srcId="{5F203EEC-2CE1-44C8-A79D-F2354B8440B4}" destId="{0510DA41-89EF-4058-AA59-372AF0BB312D}" srcOrd="0" destOrd="0" parTransId="{3A6A8256-15DA-433D-8790-EF4BCA18FB7F}" sibTransId="{3CB14B60-DE23-4A27-AD90-680BEFB1F49B}"/>
    <dgm:cxn modelId="{B2962235-AA78-4680-BF00-7F1BC7AF1D78}" type="presOf" srcId="{A81A7194-9D8D-4CAF-8255-9891A902952F}" destId="{FFD2D7ED-F8D5-4468-82B7-85A50847D93B}" srcOrd="0" destOrd="0" presId="urn:microsoft.com/office/officeart/2005/8/layout/radial5"/>
    <dgm:cxn modelId="{BDA4003A-AA9F-4E42-948F-EF7CA07FEF7F}" type="presOf" srcId="{6C2D33C1-C6F9-4D3B-AAEE-E1E7B58A52AA}" destId="{62E68615-2B43-4BF3-8013-3714AAA4D0E6}" srcOrd="1" destOrd="0" presId="urn:microsoft.com/office/officeart/2005/8/layout/radial5"/>
    <dgm:cxn modelId="{D1859E67-BBEE-41FE-BBE1-2703D93C0D71}" type="presOf" srcId="{D589DEAE-8FBC-485E-8FDC-46CB3482F2FC}" destId="{C87DCE67-D434-4AD5-B220-C386E5B52043}" srcOrd="1" destOrd="0" presId="urn:microsoft.com/office/officeart/2005/8/layout/radial5"/>
    <dgm:cxn modelId="{6DD94568-B1E1-447A-8DC7-F1852BBCBF8C}" type="presOf" srcId="{5F203EEC-2CE1-44C8-A79D-F2354B8440B4}" destId="{0426D15A-3124-4362-9E72-8D8CF81FD2D3}" srcOrd="0" destOrd="0" presId="urn:microsoft.com/office/officeart/2005/8/layout/radial5"/>
    <dgm:cxn modelId="{BEFB214B-7C55-41EB-8935-6D0E044B60E4}" srcId="{0510DA41-89EF-4058-AA59-372AF0BB312D}" destId="{450EF151-6983-4BB6-A733-409EABD88772}" srcOrd="1" destOrd="0" parTransId="{B0AE4424-26F2-47A3-AD55-A3835E7171CE}" sibTransId="{B4973263-C1C9-4857-8C4C-EDB0FC5D09FB}"/>
    <dgm:cxn modelId="{A3A41A6E-8A6F-4D09-918B-DEC07359B6C6}" type="presOf" srcId="{0FD5C4E6-5731-440E-A423-DA8823DEC233}" destId="{2E715F13-5FB1-4888-A3A6-66D6FB2193F0}" srcOrd="0" destOrd="0" presId="urn:microsoft.com/office/officeart/2005/8/layout/radial5"/>
    <dgm:cxn modelId="{6A57EF92-D593-4424-A0FB-C416AB723D6B}" srcId="{0510DA41-89EF-4058-AA59-372AF0BB312D}" destId="{D725E13B-FF0F-47B2-8789-91258310D26E}" srcOrd="2" destOrd="0" parTransId="{0FD5C4E6-5731-440E-A423-DA8823DEC233}" sibTransId="{3925098C-7879-4D50-A107-8AE3E53B084C}"/>
    <dgm:cxn modelId="{BD45C7A0-93A2-4756-8330-65B832C42AB7}" type="presOf" srcId="{D725E13B-FF0F-47B2-8789-91258310D26E}" destId="{2260F639-CE22-461E-9A8A-D8209823C801}" srcOrd="0" destOrd="0" presId="urn:microsoft.com/office/officeart/2005/8/layout/radial5"/>
    <dgm:cxn modelId="{5D4034BA-FAD0-44F1-8683-FCE36749E02B}" type="presOf" srcId="{B0AE4424-26F2-47A3-AD55-A3835E7171CE}" destId="{D0020A53-C1FE-45F0-86DC-8E12DDE41ADD}" srcOrd="1" destOrd="0" presId="urn:microsoft.com/office/officeart/2005/8/layout/radial5"/>
    <dgm:cxn modelId="{2F90BABC-3382-489D-9AFA-6F8647A7BF6E}" type="presOf" srcId="{485E4F27-9BCB-43FA-946A-92A7195C94A4}" destId="{2AD1CA10-50A5-4A42-AF41-0B7EC4FC689F}" srcOrd="0" destOrd="0" presId="urn:microsoft.com/office/officeart/2005/8/layout/radial5"/>
    <dgm:cxn modelId="{78C113C2-019A-42FC-A47B-1CAA6D2E2FD4}" type="presOf" srcId="{450EF151-6983-4BB6-A733-409EABD88772}" destId="{A608DC48-A035-4254-B048-5389E95FBE04}" srcOrd="0" destOrd="0" presId="urn:microsoft.com/office/officeart/2005/8/layout/radial5"/>
    <dgm:cxn modelId="{B661C4CB-F664-48C6-8AD6-A703938C7011}" type="presOf" srcId="{6C2D33C1-C6F9-4D3B-AAEE-E1E7B58A52AA}" destId="{A1150990-44A6-4016-AEC5-356245998277}" srcOrd="0" destOrd="0" presId="urn:microsoft.com/office/officeart/2005/8/layout/radial5"/>
    <dgm:cxn modelId="{E7A1FFE1-2824-4DA1-9DB9-C426F4696128}" srcId="{0510DA41-89EF-4058-AA59-372AF0BB312D}" destId="{485E4F27-9BCB-43FA-946A-92A7195C94A4}" srcOrd="3" destOrd="0" parTransId="{D589DEAE-8FBC-485E-8FDC-46CB3482F2FC}" sibTransId="{27FFDB20-0F7A-4A68-A45E-BE0C81AD02D1}"/>
    <dgm:cxn modelId="{377B2EED-0474-4ECC-A7E6-A4970E78FC23}" type="presOf" srcId="{B0AE4424-26F2-47A3-AD55-A3835E7171CE}" destId="{5425EA67-E33F-4453-A14F-C65B701BFC8C}" srcOrd="0" destOrd="0" presId="urn:microsoft.com/office/officeart/2005/8/layout/radial5"/>
    <dgm:cxn modelId="{BB5A0FF8-5AD0-4C63-B9FD-CCB677A06E88}" type="presOf" srcId="{D589DEAE-8FBC-485E-8FDC-46CB3482F2FC}" destId="{1C7F475F-2136-4C2A-AE26-262C289CB516}" srcOrd="0" destOrd="0" presId="urn:microsoft.com/office/officeart/2005/8/layout/radial5"/>
    <dgm:cxn modelId="{AFAFE62E-E1F8-4426-89CF-C5B8666BD1E4}" type="presParOf" srcId="{0426D15A-3124-4362-9E72-8D8CF81FD2D3}" destId="{09389DCA-1479-493D-A2D6-DED113660721}" srcOrd="0" destOrd="0" presId="urn:microsoft.com/office/officeart/2005/8/layout/radial5"/>
    <dgm:cxn modelId="{C2B8CE41-3C49-4CDA-91FE-ACF4B86C7E1C}" type="presParOf" srcId="{0426D15A-3124-4362-9E72-8D8CF81FD2D3}" destId="{A1150990-44A6-4016-AEC5-356245998277}" srcOrd="1" destOrd="0" presId="urn:microsoft.com/office/officeart/2005/8/layout/radial5"/>
    <dgm:cxn modelId="{034C9129-F235-4959-BF2A-684618C1ED61}" type="presParOf" srcId="{A1150990-44A6-4016-AEC5-356245998277}" destId="{62E68615-2B43-4BF3-8013-3714AAA4D0E6}" srcOrd="0" destOrd="0" presId="urn:microsoft.com/office/officeart/2005/8/layout/radial5"/>
    <dgm:cxn modelId="{D89D5DC9-639F-4A2F-81B3-81C7F072FB10}" type="presParOf" srcId="{0426D15A-3124-4362-9E72-8D8CF81FD2D3}" destId="{FFD2D7ED-F8D5-4468-82B7-85A50847D93B}" srcOrd="2" destOrd="0" presId="urn:microsoft.com/office/officeart/2005/8/layout/radial5"/>
    <dgm:cxn modelId="{743306CD-98E6-42F3-AADC-BA9579B8A157}" type="presParOf" srcId="{0426D15A-3124-4362-9E72-8D8CF81FD2D3}" destId="{5425EA67-E33F-4453-A14F-C65B701BFC8C}" srcOrd="3" destOrd="0" presId="urn:microsoft.com/office/officeart/2005/8/layout/radial5"/>
    <dgm:cxn modelId="{81715ED1-4F74-4CC7-A068-B94B92EF62BD}" type="presParOf" srcId="{5425EA67-E33F-4453-A14F-C65B701BFC8C}" destId="{D0020A53-C1FE-45F0-86DC-8E12DDE41ADD}" srcOrd="0" destOrd="0" presId="urn:microsoft.com/office/officeart/2005/8/layout/radial5"/>
    <dgm:cxn modelId="{69223DB6-78D0-4093-826D-1DE464BE8434}" type="presParOf" srcId="{0426D15A-3124-4362-9E72-8D8CF81FD2D3}" destId="{A608DC48-A035-4254-B048-5389E95FBE04}" srcOrd="4" destOrd="0" presId="urn:microsoft.com/office/officeart/2005/8/layout/radial5"/>
    <dgm:cxn modelId="{C8F58CA5-8172-49EA-A971-8D9BACB5A9B1}" type="presParOf" srcId="{0426D15A-3124-4362-9E72-8D8CF81FD2D3}" destId="{2E715F13-5FB1-4888-A3A6-66D6FB2193F0}" srcOrd="5" destOrd="0" presId="urn:microsoft.com/office/officeart/2005/8/layout/radial5"/>
    <dgm:cxn modelId="{237A98F2-91F9-47B9-9E6B-058785276BBF}" type="presParOf" srcId="{2E715F13-5FB1-4888-A3A6-66D6FB2193F0}" destId="{407346B5-E930-4ACA-A822-5D64363EDCFD}" srcOrd="0" destOrd="0" presId="urn:microsoft.com/office/officeart/2005/8/layout/radial5"/>
    <dgm:cxn modelId="{C2554AA3-3BC4-4358-98B5-AD81B1698875}" type="presParOf" srcId="{0426D15A-3124-4362-9E72-8D8CF81FD2D3}" destId="{2260F639-CE22-461E-9A8A-D8209823C801}" srcOrd="6" destOrd="0" presId="urn:microsoft.com/office/officeart/2005/8/layout/radial5"/>
    <dgm:cxn modelId="{354953AD-8A3D-4106-BB2D-683E4E343C31}" type="presParOf" srcId="{0426D15A-3124-4362-9E72-8D8CF81FD2D3}" destId="{1C7F475F-2136-4C2A-AE26-262C289CB516}" srcOrd="7" destOrd="0" presId="urn:microsoft.com/office/officeart/2005/8/layout/radial5"/>
    <dgm:cxn modelId="{8CB38507-978A-4D79-955F-5E0AEAA3195C}" type="presParOf" srcId="{1C7F475F-2136-4C2A-AE26-262C289CB516}" destId="{C87DCE67-D434-4AD5-B220-C386E5B52043}" srcOrd="0" destOrd="0" presId="urn:microsoft.com/office/officeart/2005/8/layout/radial5"/>
    <dgm:cxn modelId="{3DEA3253-48BF-4624-B714-DD342A75791E}" type="presParOf" srcId="{0426D15A-3124-4362-9E72-8D8CF81FD2D3}" destId="{2AD1CA10-50A5-4A42-AF41-0B7EC4FC689F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389DCA-1479-493D-A2D6-DED113660721}">
      <dsp:nvSpPr>
        <dsp:cNvPr id="0" name=""/>
        <dsp:cNvSpPr/>
      </dsp:nvSpPr>
      <dsp:spPr>
        <a:xfrm>
          <a:off x="1249386" y="838779"/>
          <a:ext cx="816340" cy="597303"/>
        </a:xfrm>
        <a:prstGeom prst="ellipse">
          <a:avLst/>
        </a:prstGeom>
        <a:solidFill>
          <a:srgbClr val="14967C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solidFill>
              <a:srgbClr val="FF0000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368936" y="926252"/>
        <a:ext cx="577240" cy="422357"/>
      </dsp:txXfrm>
    </dsp:sp>
    <dsp:sp modelId="{A1150990-44A6-4016-AEC5-356245998277}">
      <dsp:nvSpPr>
        <dsp:cNvPr id="0" name=""/>
        <dsp:cNvSpPr/>
      </dsp:nvSpPr>
      <dsp:spPr>
        <a:xfrm rot="16200000">
          <a:off x="1593960" y="620845"/>
          <a:ext cx="127192" cy="203083"/>
        </a:xfrm>
        <a:prstGeom prst="rightArrow">
          <a:avLst>
            <a:gd name="adj1" fmla="val 60000"/>
            <a:gd name="adj2" fmla="val 50000"/>
          </a:avLst>
        </a:prstGeom>
        <a:solidFill>
          <a:srgbClr val="6A9E1F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613039" y="680541"/>
        <a:ext cx="89034" cy="121849"/>
      </dsp:txXfrm>
    </dsp:sp>
    <dsp:sp modelId="{FFD2D7ED-F8D5-4468-82B7-85A50847D93B}">
      <dsp:nvSpPr>
        <dsp:cNvPr id="0" name=""/>
        <dsp:cNvSpPr/>
      </dsp:nvSpPr>
      <dsp:spPr>
        <a:xfrm>
          <a:off x="1358904" y="1490"/>
          <a:ext cx="597303" cy="597303"/>
        </a:xfrm>
        <a:prstGeom prst="ellipse">
          <a:avLst/>
        </a:prstGeom>
        <a:solidFill>
          <a:srgbClr val="6A9E1F">
            <a:hueOff val="0"/>
            <a:satOff val="0"/>
            <a:lumOff val="0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rgbClr val="FF0000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446377" y="88963"/>
        <a:ext cx="422357" cy="422357"/>
      </dsp:txXfrm>
    </dsp:sp>
    <dsp:sp modelId="{5425EA67-E33F-4453-A14F-C65B701BFC8C}">
      <dsp:nvSpPr>
        <dsp:cNvPr id="0" name=""/>
        <dsp:cNvSpPr/>
      </dsp:nvSpPr>
      <dsp:spPr>
        <a:xfrm>
          <a:off x="2094429" y="1035889"/>
          <a:ext cx="69147" cy="203083"/>
        </a:xfrm>
        <a:prstGeom prst="rightArrow">
          <a:avLst>
            <a:gd name="adj1" fmla="val 60000"/>
            <a:gd name="adj2" fmla="val 50000"/>
          </a:avLst>
        </a:prstGeom>
        <a:solidFill>
          <a:srgbClr val="6A9E1F">
            <a:hueOff val="-1216724"/>
            <a:satOff val="4058"/>
            <a:lumOff val="640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2094429" y="1076506"/>
        <a:ext cx="48403" cy="121849"/>
      </dsp:txXfrm>
    </dsp:sp>
    <dsp:sp modelId="{A608DC48-A035-4254-B048-5389E95FBE04}">
      <dsp:nvSpPr>
        <dsp:cNvPr id="0" name=""/>
        <dsp:cNvSpPr/>
      </dsp:nvSpPr>
      <dsp:spPr>
        <a:xfrm>
          <a:off x="2196194" y="838779"/>
          <a:ext cx="597303" cy="597303"/>
        </a:xfrm>
        <a:prstGeom prst="ellipse">
          <a:avLst/>
        </a:prstGeom>
        <a:solidFill>
          <a:srgbClr val="6A9E1F">
            <a:hueOff val="-1216724"/>
            <a:satOff val="4058"/>
            <a:lumOff val="6405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rgbClr val="FF0000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2283667" y="926252"/>
        <a:ext cx="422357" cy="422357"/>
      </dsp:txXfrm>
    </dsp:sp>
    <dsp:sp modelId="{2E715F13-5FB1-4888-A3A6-66D6FB2193F0}">
      <dsp:nvSpPr>
        <dsp:cNvPr id="0" name=""/>
        <dsp:cNvSpPr/>
      </dsp:nvSpPr>
      <dsp:spPr>
        <a:xfrm rot="5400000">
          <a:off x="1593960" y="1450934"/>
          <a:ext cx="127192" cy="203083"/>
        </a:xfrm>
        <a:prstGeom prst="rightArrow">
          <a:avLst>
            <a:gd name="adj1" fmla="val 60000"/>
            <a:gd name="adj2" fmla="val 50000"/>
          </a:avLst>
        </a:prstGeom>
        <a:solidFill>
          <a:srgbClr val="6A9E1F">
            <a:hueOff val="-2433449"/>
            <a:satOff val="8116"/>
            <a:lumOff val="12811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613039" y="1472472"/>
        <a:ext cx="89034" cy="121849"/>
      </dsp:txXfrm>
    </dsp:sp>
    <dsp:sp modelId="{2260F639-CE22-461E-9A8A-D8209823C801}">
      <dsp:nvSpPr>
        <dsp:cNvPr id="0" name=""/>
        <dsp:cNvSpPr/>
      </dsp:nvSpPr>
      <dsp:spPr>
        <a:xfrm>
          <a:off x="1358904" y="1676069"/>
          <a:ext cx="597303" cy="597303"/>
        </a:xfrm>
        <a:prstGeom prst="ellipse">
          <a:avLst/>
        </a:prstGeom>
        <a:solidFill>
          <a:srgbClr val="6A9E1F">
            <a:hueOff val="-2433449"/>
            <a:satOff val="8116"/>
            <a:lumOff val="12811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rgbClr val="FF0000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1446377" y="1763542"/>
        <a:ext cx="422357" cy="422357"/>
      </dsp:txXfrm>
    </dsp:sp>
    <dsp:sp modelId="{1C7F475F-2136-4C2A-AE26-262C289CB516}">
      <dsp:nvSpPr>
        <dsp:cNvPr id="0" name=""/>
        <dsp:cNvSpPr/>
      </dsp:nvSpPr>
      <dsp:spPr>
        <a:xfrm rot="10800000">
          <a:off x="1151535" y="1035889"/>
          <a:ext cx="69147" cy="203083"/>
        </a:xfrm>
        <a:prstGeom prst="rightArrow">
          <a:avLst>
            <a:gd name="adj1" fmla="val 60000"/>
            <a:gd name="adj2" fmla="val 50000"/>
          </a:avLst>
        </a:prstGeom>
        <a:solidFill>
          <a:srgbClr val="6A9E1F">
            <a:hueOff val="-3650173"/>
            <a:satOff val="12174"/>
            <a:lumOff val="19216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ysClr val="window" lastClr="FFFFFF"/>
            </a:solidFill>
            <a:latin typeface="Century Gothic" panose="020B0502020202020204"/>
            <a:ea typeface="+mn-ea"/>
            <a:cs typeface="+mn-cs"/>
          </a:endParaRPr>
        </a:p>
      </dsp:txBody>
      <dsp:txXfrm rot="10800000">
        <a:off x="1172279" y="1076506"/>
        <a:ext cx="48403" cy="121849"/>
      </dsp:txXfrm>
    </dsp:sp>
    <dsp:sp modelId="{2AD1CA10-50A5-4A42-AF41-0B7EC4FC689F}">
      <dsp:nvSpPr>
        <dsp:cNvPr id="0" name=""/>
        <dsp:cNvSpPr/>
      </dsp:nvSpPr>
      <dsp:spPr>
        <a:xfrm>
          <a:off x="521615" y="838779"/>
          <a:ext cx="597303" cy="597303"/>
        </a:xfrm>
        <a:prstGeom prst="ellipse">
          <a:avLst/>
        </a:prstGeom>
        <a:solidFill>
          <a:srgbClr val="6A9E1F">
            <a:hueOff val="-3650173"/>
            <a:satOff val="12174"/>
            <a:lumOff val="19216"/>
            <a:alphaOff val="0"/>
          </a:srgbClr>
        </a:solidFill>
        <a:ln w="15875" cap="rnd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>
            <a:solidFill>
              <a:srgbClr val="FF0000"/>
            </a:solidFill>
            <a:latin typeface="Century Gothic" panose="020B0502020202020204"/>
            <a:ea typeface="+mn-ea"/>
            <a:cs typeface="+mn-cs"/>
          </a:endParaRPr>
        </a:p>
      </dsp:txBody>
      <dsp:txXfrm>
        <a:off x="609088" y="926252"/>
        <a:ext cx="422357" cy="422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EBCF8-0C3A-4AE2-865F-0265E0804456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0B9BC3-D47B-418E-A5C0-994A6B8B9B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685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17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413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298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558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AE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F6C639-E61D-4428-871A-286109598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5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002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228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788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17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89FAE93-D2D4-472F-B4A9-665E6A66F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FC070AD-2BF5-4D6F-90D1-1A04F9CE6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8D501C-C2DE-403C-A51C-6AC30E0DE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694C27-A491-4B1E-97A2-2F1684398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2B9F299-8199-4557-89B0-4CF1F7FE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25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B3BC7F-6E20-4EC2-A1BE-D81D45E21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4B8049B-31CF-4B20-82F4-C056A5137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8467704-57D4-48A3-A1EE-3E1882109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E9DDCA9-D071-445F-A413-3FDBF5F2C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E5B844-FA02-4DC9-AF0A-2F3C7CE51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250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C33A469-4C01-4E25-94FC-62902204E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DD9AA6D-7D09-4E0F-ACB2-793453219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A47FCA-5531-47BD-BED3-B85325396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E03379E-44E0-4419-B415-830AEDE62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0B80722-D87F-4F7C-B7EE-A17783A43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43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6A1E1B1-357B-4F02-A416-E310C867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916F19A-CC11-40CA-A15C-F834E31889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CF88725-156E-40DD-A76B-29FB9CB07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9E5983-7C60-42C9-9144-EE339546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47D763E-37D4-4662-A9A9-49D73AE96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71FDC7-1E11-469F-A968-E7F025B7F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47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E75C7D-C12F-42C0-AEE4-B958646D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9C55F29-1D6A-45A0-B016-62F5CA6483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1269A00E-22C0-40DA-BEA7-0464218C6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F2D8470-0056-4400-BB92-4324F3EA1A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3009D16F-18EE-45B2-904D-6B67BDA8AC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91DBAB6-1B3F-4906-907E-DDA72D054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DA4A010-9278-40FC-8A71-710478752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2A54CBBF-F600-4834-B2F1-5E5315E2F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020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3EF613-F397-4D1B-A559-F9A034FBD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F211DA9-C45F-44A3-AFE7-B111F5235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BF6F6F0B-1976-4C99-9E95-F627F077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0BD55563-0974-4332-AD9F-8D01B8EF1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121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2CBD5CD-6DBB-43D9-999B-6B1CDC0D4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F043064-B17D-4179-87E0-76D4846DD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AC6A6CB-968C-4EF6-A892-4AB1F6D3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69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EDC8EEF-E5EA-4AC3-9853-52DC3B6F7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5CB6A7-3938-4C89-A39F-BC5406D84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DD7DEF1-8CE2-4728-8264-0DAD06020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6EB53D2-3643-4A4B-9DB2-45CC5224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001DC2A-57A7-4471-BD43-213BA3A3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34B66CB-5757-404C-A64B-D6ACBD675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819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219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57A288-539C-4356-A6F7-3D35BC46E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550D726-37FF-4D07-AA5C-AA33585A19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8F704F9F-3703-4625-B9E3-833AE9C2E7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E253D49-AF00-421A-8F73-E8F3D552B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DA8C0F3-0B6D-46AA-8C87-474275DFD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82E7127-7E26-45C5-A53C-673503CA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0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A9E709-6192-4F77-A0AD-8EB8CE1F1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FF8F2E4-69DF-469C-A69A-5EB3F790CD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79301A-CA49-4F8A-9F66-64B3BB7BB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5CF2660-51E2-49ED-B45D-27B8A280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33D783-D8D4-4936-B48D-E05D3FCB5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5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C983B5D3-0308-4C26-A69E-737C6691CD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8128879-6E29-42B7-87CE-0DA5F9614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5B80EEF-2DE2-4400-B561-BE468E77D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581642E-E0A2-4921-A874-35AFD6ABD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44790F9-8F54-46C7-827E-1AD3B3634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151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048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8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087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38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31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002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6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 crackSpacing="28"/>
                    </a14:imgEffect>
                    <a14:imgEffect>
                      <a14:colorTemperature colorTemp="4448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26D8F28-9EFF-45D6-AD14-9838CD630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76DD02F-8EB7-4F8A-935C-3E10F6BDF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C82E641-93D1-47D6-8B3A-BF957448C7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6ABD51-ABF9-4721-920A-B7B36FB23B51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CA7B742-95E5-436B-8214-D29C468B2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372E5A6-EF32-4A48-803A-35F188DF4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5C64B4-744E-4C81-B301-DF849E1119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5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r" defTabSz="914363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1" indent="-228591" algn="r" defTabSz="914363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3" indent="-228591" algn="r" defTabSz="91436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1" algn="r" defTabSz="91436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1" algn="r" defTabSz="91436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8" indent="-228591" algn="r" defTabSz="91436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r" defTabSz="91436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r" defTabSz="91436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r" defTabSz="91436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r" defTabSz="914363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36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r" defTabSz="91436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r" defTabSz="91436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r" defTabSz="91436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r" defTabSz="91436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r" defTabSz="91436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r" defTabSz="91436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r" defTabSz="91436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r" defTabSz="914363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ED77B3B5-FA3B-4ED3-ADBC-AA8831628C2A}"/>
              </a:ext>
            </a:extLst>
          </p:cNvPr>
          <p:cNvSpPr/>
          <p:nvPr/>
        </p:nvSpPr>
        <p:spPr>
          <a:xfrm>
            <a:off x="3622408" y="2967335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5400" b="1" cap="none" spc="0" dirty="0">
                <a:ln/>
                <a:solidFill>
                  <a:schemeClr val="accent4"/>
                </a:solidFill>
                <a:effectLst/>
              </a:rPr>
              <a:t>حسن التصرف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25908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ستطيل 8">
            <a:extLst>
              <a:ext uri="{FF2B5EF4-FFF2-40B4-BE49-F238E27FC236}">
                <a16:creationId xmlns:a16="http://schemas.microsoft.com/office/drawing/2014/main" id="{64D307A4-AB55-4B87-98F5-0656B0878D10}"/>
              </a:ext>
            </a:extLst>
          </p:cNvPr>
          <p:cNvSpPr/>
          <p:nvPr/>
        </p:nvSpPr>
        <p:spPr>
          <a:xfrm>
            <a:off x="2883361" y="129393"/>
            <a:ext cx="770275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تختار كل طالبة مهمة واحدة فقط و تنجزها خلال 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  <a:r>
              <a:rPr kumimoji="0" lang="ar-AE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 دقائق </a:t>
            </a:r>
            <a:endParaRPr kumimoji="0" lang="ar-SA" sz="32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B7DD2E0-4B48-4144-BB37-2465DD1DF49F}"/>
              </a:ext>
            </a:extLst>
          </p:cNvPr>
          <p:cNvSpPr/>
          <p:nvPr/>
        </p:nvSpPr>
        <p:spPr>
          <a:xfrm>
            <a:off x="572251" y="5282155"/>
            <a:ext cx="340830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عندما تنتهي من عملكِ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ارفعي يدك. </a:t>
            </a:r>
            <a:endParaRPr kumimoji="0" lang="ar-SA" sz="36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الضوء, لمبة ضوء ساطع, مصباح صورة بابوا نيو غينيا">
            <a:extLst>
              <a:ext uri="{FF2B5EF4-FFF2-40B4-BE49-F238E27FC236}">
                <a16:creationId xmlns:a16="http://schemas.microsoft.com/office/drawing/2014/main" id="{DAFCBA43-BE55-4F21-BDBF-A009E6249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556" y="5158886"/>
            <a:ext cx="704257" cy="1446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نتيجة بحث الصور عن ورقة من دفتر">
            <a:extLst>
              <a:ext uri="{FF2B5EF4-FFF2-40B4-BE49-F238E27FC236}">
                <a16:creationId xmlns:a16="http://schemas.microsoft.com/office/drawing/2014/main" id="{CBF648D9-CD08-4DB8-9710-DE9AEFC54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4" y="1306972"/>
            <a:ext cx="3184402" cy="2546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مستطيل 37">
            <a:extLst>
              <a:ext uri="{FF2B5EF4-FFF2-40B4-BE49-F238E27FC236}">
                <a16:creationId xmlns:a16="http://schemas.microsoft.com/office/drawing/2014/main" id="{96F27D75-DAD3-49A9-8D02-F9590D9DEAC4}"/>
              </a:ext>
            </a:extLst>
          </p:cNvPr>
          <p:cNvSpPr/>
          <p:nvPr/>
        </p:nvSpPr>
        <p:spPr>
          <a:xfrm>
            <a:off x="5700247" y="763457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2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39" name="مستطيل 38">
            <a:extLst>
              <a:ext uri="{FF2B5EF4-FFF2-40B4-BE49-F238E27FC236}">
                <a16:creationId xmlns:a16="http://schemas.microsoft.com/office/drawing/2014/main" id="{FF272D0F-93E8-4F3B-83CF-7FC7CF0CE577}"/>
              </a:ext>
            </a:extLst>
          </p:cNvPr>
          <p:cNvSpPr/>
          <p:nvPr/>
        </p:nvSpPr>
        <p:spPr>
          <a:xfrm>
            <a:off x="9433217" y="613960"/>
            <a:ext cx="56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3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40" name="مستطيل 39">
            <a:extLst>
              <a:ext uri="{FF2B5EF4-FFF2-40B4-BE49-F238E27FC236}">
                <a16:creationId xmlns:a16="http://schemas.microsoft.com/office/drawing/2014/main" id="{0B4BA644-A9E7-4432-8414-46297F0B35D9}"/>
              </a:ext>
            </a:extLst>
          </p:cNvPr>
          <p:cNvSpPr/>
          <p:nvPr/>
        </p:nvSpPr>
        <p:spPr>
          <a:xfrm>
            <a:off x="1038105" y="623317"/>
            <a:ext cx="5677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1</a:t>
            </a:r>
            <a:endParaRPr kumimoji="0" lang="ar-SA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16" name="مستطيل 36">
            <a:extLst>
              <a:ext uri="{FF2B5EF4-FFF2-40B4-BE49-F238E27FC236}">
                <a16:creationId xmlns:a16="http://schemas.microsoft.com/office/drawing/2014/main" id="{FA5EC763-65E7-49DE-852B-56474111B2A3}"/>
              </a:ext>
            </a:extLst>
          </p:cNvPr>
          <p:cNvSpPr/>
          <p:nvPr/>
        </p:nvSpPr>
        <p:spPr>
          <a:xfrm>
            <a:off x="4506651" y="1546647"/>
            <a:ext cx="238719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حل كتاب النشاط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صفحة</a:t>
            </a:r>
            <a:endParaRPr kumimoji="0" lang="ar-SA" sz="2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15" name="مستطيل 10">
            <a:extLst>
              <a:ext uri="{FF2B5EF4-FFF2-40B4-BE49-F238E27FC236}">
                <a16:creationId xmlns:a16="http://schemas.microsoft.com/office/drawing/2014/main" id="{4A3BA1AC-34DE-4C13-BC0E-714E032FD235}"/>
              </a:ext>
            </a:extLst>
          </p:cNvPr>
          <p:cNvSpPr/>
          <p:nvPr/>
        </p:nvSpPr>
        <p:spPr>
          <a:xfrm>
            <a:off x="8800671" y="1645715"/>
            <a:ext cx="278634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مخطط ذهني للدرس</a:t>
            </a:r>
            <a:endParaRPr kumimoji="0" lang="ar-SA" sz="2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graphicFrame>
        <p:nvGraphicFramePr>
          <p:cNvPr id="17" name="رسم تخطيطي 9">
            <a:extLst>
              <a:ext uri="{FF2B5EF4-FFF2-40B4-BE49-F238E27FC236}">
                <a16:creationId xmlns:a16="http://schemas.microsoft.com/office/drawing/2014/main" id="{1CC8A208-AD4F-421C-924D-E3DEF9101C14}"/>
              </a:ext>
            </a:extLst>
          </p:cNvPr>
          <p:cNvGraphicFramePr/>
          <p:nvPr/>
        </p:nvGraphicFramePr>
        <p:xfrm>
          <a:off x="8387356" y="2157301"/>
          <a:ext cx="3315113" cy="2274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8" name="مستطيل 36">
            <a:extLst>
              <a:ext uri="{FF2B5EF4-FFF2-40B4-BE49-F238E27FC236}">
                <a16:creationId xmlns:a16="http://schemas.microsoft.com/office/drawing/2014/main" id="{8233B54F-FAF1-4674-B3C2-573871F609B0}"/>
              </a:ext>
            </a:extLst>
          </p:cNvPr>
          <p:cNvSpPr/>
          <p:nvPr/>
        </p:nvSpPr>
        <p:spPr>
          <a:xfrm>
            <a:off x="228441" y="2118416"/>
            <a:ext cx="28167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لخص القصة بأسلوبك</a:t>
            </a:r>
            <a:endParaRPr kumimoji="0" lang="ar-SA" sz="2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19" name="مستطيل 36">
            <a:extLst>
              <a:ext uri="{FF2B5EF4-FFF2-40B4-BE49-F238E27FC236}">
                <a16:creationId xmlns:a16="http://schemas.microsoft.com/office/drawing/2014/main" id="{E2B4FB37-21FA-4923-8711-978DCFFA69AA}"/>
              </a:ext>
            </a:extLst>
          </p:cNvPr>
          <p:cNvSpPr/>
          <p:nvPr/>
        </p:nvSpPr>
        <p:spPr>
          <a:xfrm>
            <a:off x="4913487" y="5158886"/>
            <a:ext cx="68275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استراتيجية حل المشكلات: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dirty="0">
                <a:ln w="0"/>
                <a:solidFill>
                  <a:srgbClr val="418AB3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latin typeface="Century Gothic" panose="020B0502020202020204"/>
                <a:cs typeface="Tahoma" panose="020B0604030504040204" pitchFamily="34" charset="0"/>
              </a:rPr>
              <a:t>ي</a:t>
            </a: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srgbClr val="418AB3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تعرض الكثير من الأطفال لحوادث سير أثناء لعبهم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srgbClr val="418AB3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 بالدراجات الهوائية أو الزلاجات، ضعي حلولاً لحمايتهم.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419465-7245-4BD8-977C-3E2F9AFEB6C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034" t="10394" r="51769" b="16086"/>
          <a:stretch/>
        </p:blipFill>
        <p:spPr>
          <a:xfrm>
            <a:off x="4632866" y="2397974"/>
            <a:ext cx="2134761" cy="2740581"/>
          </a:xfrm>
          <a:prstGeom prst="rect">
            <a:avLst/>
          </a:prstGeom>
        </p:spPr>
      </p:pic>
      <p:sp>
        <p:nvSpPr>
          <p:cNvPr id="20" name="مستطيل 36">
            <a:extLst>
              <a:ext uri="{FF2B5EF4-FFF2-40B4-BE49-F238E27FC236}">
                <a16:creationId xmlns:a16="http://schemas.microsoft.com/office/drawing/2014/main" id="{694CC6E6-D68D-41ED-B82C-52D729BF4E89}"/>
              </a:ext>
            </a:extLst>
          </p:cNvPr>
          <p:cNvSpPr/>
          <p:nvPr/>
        </p:nvSpPr>
        <p:spPr>
          <a:xfrm>
            <a:off x="-71014" y="2757386"/>
            <a:ext cx="389401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اختاري 3 كلمات من النص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 وضعيها في جمل من انشائك</a:t>
            </a:r>
            <a:endParaRPr kumimoji="0" lang="ar-SA" sz="2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  <p:sp>
        <p:nvSpPr>
          <p:cNvPr id="21" name="مستطيل 36">
            <a:extLst>
              <a:ext uri="{FF2B5EF4-FFF2-40B4-BE49-F238E27FC236}">
                <a16:creationId xmlns:a16="http://schemas.microsoft.com/office/drawing/2014/main" id="{E0A3FF6B-1C43-49FC-8FF1-CC632AA7E352}"/>
              </a:ext>
            </a:extLst>
          </p:cNvPr>
          <p:cNvSpPr/>
          <p:nvPr/>
        </p:nvSpPr>
        <p:spPr>
          <a:xfrm>
            <a:off x="276490" y="1539382"/>
            <a:ext cx="273664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highlight>
                  <a:srgbClr val="FFFF00"/>
                </a:highlight>
                <a:uLnTx/>
                <a:uFillTx/>
                <a:latin typeface="Century Gothic" panose="020B0502020202020204"/>
                <a:ea typeface="+mn-ea"/>
                <a:cs typeface="Tahoma" panose="020B0604030504040204" pitchFamily="34" charset="0"/>
              </a:rPr>
              <a:t>اكتبي نهاية مختلفة.</a:t>
            </a:r>
            <a:endParaRPr kumimoji="0" lang="ar-SA" sz="2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highlight>
                <a:srgbClr val="FFFF00"/>
              </a:highlight>
              <a:uLnTx/>
              <a:uFillTx/>
              <a:latin typeface="Century Gothic" panose="020B0502020202020204"/>
              <a:ea typeface="+mn-ea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530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258933" y="4866657"/>
            <a:ext cx="2308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تكتب مخططاً لنصها الإقناعي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152400"/>
            <a:ext cx="11495314" cy="66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961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0">
            <a:extLst>
              <a:ext uri="{FF2B5EF4-FFF2-40B4-BE49-F238E27FC236}">
                <a16:creationId xmlns:a16="http://schemas.microsoft.com/office/drawing/2014/main" id="{7E130F40-315B-4893-93C3-56E8B00CC789}"/>
              </a:ext>
            </a:extLst>
          </p:cNvPr>
          <p:cNvSpPr/>
          <p:nvPr/>
        </p:nvSpPr>
        <p:spPr>
          <a:xfrm>
            <a:off x="3964984" y="530890"/>
            <a:ext cx="127024" cy="1205972"/>
          </a:xfrm>
          <a:prstGeom prst="rect">
            <a:avLst/>
          </a:prstGeom>
          <a:noFill/>
        </p:spPr>
        <p:txBody>
          <a:bodyPr wrap="none" lIns="62866" tIns="31433" rIns="62866" bIns="31433">
            <a:spAutoFit/>
          </a:bodyPr>
          <a:lstStyle/>
          <a:p>
            <a:pPr marL="0" marR="0" lvl="0" indent="0" algn="ctr" defTabSz="380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712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80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712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204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7BE127-4B7D-47E3-A121-D3D65975A11D}"/>
              </a:ext>
            </a:extLst>
          </p:cNvPr>
          <p:cNvSpPr/>
          <p:nvPr/>
        </p:nvSpPr>
        <p:spPr>
          <a:xfrm>
            <a:off x="908114" y="531107"/>
            <a:ext cx="10172978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استراتيجية شاهد وتعلم : </a:t>
            </a:r>
            <a:r>
              <a:rPr lang="ar-AE" sz="32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panose="020B0604020202020204" pitchFamily="34" charset="0"/>
              </a:rPr>
              <a:t>شاهدي الفيديو و اذكري لماذا تحبي قراءة القصص؟.</a:t>
            </a:r>
            <a:endParaRPr lang="en-US" sz="32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pic>
        <p:nvPicPr>
          <p:cNvPr id="2" name="حكايات عالمية-اغنية البداية-المقدمة.">
            <a:hlinkClick r:id="" action="ppaction://media"/>
            <a:extLst>
              <a:ext uri="{FF2B5EF4-FFF2-40B4-BE49-F238E27FC236}">
                <a16:creationId xmlns:a16="http://schemas.microsoft.com/office/drawing/2014/main" id="{8BE979B4-F635-4227-A236-8073C68EA0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911" y="1448973"/>
            <a:ext cx="11043138" cy="487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38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69"/>
            <a:ext cx="12192000" cy="6839931"/>
          </a:xfrm>
        </p:spPr>
      </p:pic>
      <p:sp>
        <p:nvSpPr>
          <p:cNvPr id="5" name="TextBox 4"/>
          <p:cNvSpPr txBox="1"/>
          <p:nvPr/>
        </p:nvSpPr>
        <p:spPr>
          <a:xfrm>
            <a:off x="838200" y="1071154"/>
            <a:ext cx="10683240" cy="52937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نواتج التعلم :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-أن يستنتج المتعلم معاني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المفردات الجديدة.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</a:t>
            </a:r>
            <a:r>
              <a:rPr kumimoji="0" lang="ar-SA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أن تحدد الطالبة البناء المستخدم في النص لتقديم الفكر و </a:t>
            </a:r>
            <a:r>
              <a:rPr kumimoji="0" lang="ar-AE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الأحداث.</a:t>
            </a:r>
            <a:r>
              <a:rPr kumimoji="0" lang="ar-AE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.</a:t>
            </a:r>
            <a:endParaRPr kumimoji="0" lang="ar-AE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094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0">
            <a:extLst>
              <a:ext uri="{FF2B5EF4-FFF2-40B4-BE49-F238E27FC236}">
                <a16:creationId xmlns:a16="http://schemas.microsoft.com/office/drawing/2014/main" id="{7E130F40-315B-4893-93C3-56E8B00CC789}"/>
              </a:ext>
            </a:extLst>
          </p:cNvPr>
          <p:cNvSpPr/>
          <p:nvPr/>
        </p:nvSpPr>
        <p:spPr>
          <a:xfrm>
            <a:off x="3964984" y="530890"/>
            <a:ext cx="127024" cy="1205972"/>
          </a:xfrm>
          <a:prstGeom prst="rect">
            <a:avLst/>
          </a:prstGeom>
          <a:noFill/>
        </p:spPr>
        <p:txBody>
          <a:bodyPr wrap="none" lIns="62866" tIns="31433" rIns="62866" bIns="31433">
            <a:spAutoFit/>
          </a:bodyPr>
          <a:lstStyle/>
          <a:p>
            <a:pPr marL="0" marR="0" lvl="0" indent="0" algn="ctr" defTabSz="380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712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80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712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BFD9AA-0C34-4490-A2B6-77EF4D90F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66"/>
          <a:stretch/>
        </p:blipFill>
        <p:spPr>
          <a:xfrm>
            <a:off x="10691990" y="0"/>
            <a:ext cx="150001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0725C4-5793-4522-8B00-5C8F3CDE9F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" t="12313" r="3933" b="51382"/>
          <a:stretch/>
        </p:blipFill>
        <p:spPr>
          <a:xfrm>
            <a:off x="168812" y="105009"/>
            <a:ext cx="10523177" cy="6633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157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0">
            <a:extLst>
              <a:ext uri="{FF2B5EF4-FFF2-40B4-BE49-F238E27FC236}">
                <a16:creationId xmlns:a16="http://schemas.microsoft.com/office/drawing/2014/main" id="{7E130F40-315B-4893-93C3-56E8B00CC789}"/>
              </a:ext>
            </a:extLst>
          </p:cNvPr>
          <p:cNvSpPr/>
          <p:nvPr/>
        </p:nvSpPr>
        <p:spPr>
          <a:xfrm>
            <a:off x="3964984" y="530890"/>
            <a:ext cx="127024" cy="1205972"/>
          </a:xfrm>
          <a:prstGeom prst="rect">
            <a:avLst/>
          </a:prstGeom>
          <a:noFill/>
        </p:spPr>
        <p:txBody>
          <a:bodyPr wrap="none" lIns="62866" tIns="31433" rIns="62866" bIns="31433">
            <a:spAutoFit/>
          </a:bodyPr>
          <a:lstStyle/>
          <a:p>
            <a:pPr marL="0" marR="0" lvl="0" indent="0" algn="ctr" defTabSz="380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712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80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712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BFD9AA-0C34-4490-A2B6-77EF4D90F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66"/>
          <a:stretch/>
        </p:blipFill>
        <p:spPr>
          <a:xfrm>
            <a:off x="10691990" y="0"/>
            <a:ext cx="150001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5EB31D-310A-4445-965F-6AB52287F5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" t="47805" r="4917" b="4042"/>
          <a:stretch/>
        </p:blipFill>
        <p:spPr>
          <a:xfrm>
            <a:off x="98475" y="130328"/>
            <a:ext cx="10593516" cy="6727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597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0">
            <a:extLst>
              <a:ext uri="{FF2B5EF4-FFF2-40B4-BE49-F238E27FC236}">
                <a16:creationId xmlns:a16="http://schemas.microsoft.com/office/drawing/2014/main" id="{7E130F40-315B-4893-93C3-56E8B00CC789}"/>
              </a:ext>
            </a:extLst>
          </p:cNvPr>
          <p:cNvSpPr/>
          <p:nvPr/>
        </p:nvSpPr>
        <p:spPr>
          <a:xfrm>
            <a:off x="3964984" y="530890"/>
            <a:ext cx="127024" cy="1205972"/>
          </a:xfrm>
          <a:prstGeom prst="rect">
            <a:avLst/>
          </a:prstGeom>
          <a:noFill/>
        </p:spPr>
        <p:txBody>
          <a:bodyPr wrap="none" lIns="62866" tIns="31433" rIns="62866" bIns="31433">
            <a:spAutoFit/>
          </a:bodyPr>
          <a:lstStyle/>
          <a:p>
            <a:pPr marL="0" marR="0" lvl="0" indent="0" algn="ctr" defTabSz="380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712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80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712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BFD9AA-0C34-4490-A2B6-77EF4D90F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66"/>
          <a:stretch/>
        </p:blipFill>
        <p:spPr>
          <a:xfrm>
            <a:off x="10691990" y="0"/>
            <a:ext cx="150001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3BF40C5-09B6-42EA-913F-A468B1A8EE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" t="11051" b="56800"/>
          <a:stretch/>
        </p:blipFill>
        <p:spPr>
          <a:xfrm>
            <a:off x="0" y="161280"/>
            <a:ext cx="10691990" cy="66967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1091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ستطيل 10">
            <a:extLst>
              <a:ext uri="{FF2B5EF4-FFF2-40B4-BE49-F238E27FC236}">
                <a16:creationId xmlns:a16="http://schemas.microsoft.com/office/drawing/2014/main" id="{7E130F40-315B-4893-93C3-56E8B00CC789}"/>
              </a:ext>
            </a:extLst>
          </p:cNvPr>
          <p:cNvSpPr/>
          <p:nvPr/>
        </p:nvSpPr>
        <p:spPr>
          <a:xfrm>
            <a:off x="3964984" y="530890"/>
            <a:ext cx="127024" cy="1205972"/>
          </a:xfrm>
          <a:prstGeom prst="rect">
            <a:avLst/>
          </a:prstGeom>
          <a:noFill/>
        </p:spPr>
        <p:txBody>
          <a:bodyPr wrap="none" lIns="62866" tIns="31433" rIns="62866" bIns="31433">
            <a:spAutoFit/>
          </a:bodyPr>
          <a:lstStyle/>
          <a:p>
            <a:pPr marL="0" marR="0" lvl="0" indent="0" algn="ctr" defTabSz="380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712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38093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712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ldhabi" panose="01000000000000000000" pitchFamily="2" charset="-78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79BFD9AA-0C34-4490-A2B6-77EF4D90F1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66"/>
          <a:stretch/>
        </p:blipFill>
        <p:spPr>
          <a:xfrm>
            <a:off x="10691990" y="0"/>
            <a:ext cx="150001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79DD73F-240A-44C7-A4C0-D49EA3774B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5" t="42575" b="36211"/>
          <a:stretch/>
        </p:blipFill>
        <p:spPr>
          <a:xfrm>
            <a:off x="0" y="13010"/>
            <a:ext cx="10846191" cy="49528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1B60CB-44F3-428D-89C1-50E2713FD6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63579" r="11481" b="1653"/>
          <a:stretch/>
        </p:blipFill>
        <p:spPr>
          <a:xfrm>
            <a:off x="0" y="4965894"/>
            <a:ext cx="10691990" cy="2044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7738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b="43089"/>
          <a:stretch/>
        </p:blipFill>
        <p:spPr>
          <a:xfrm>
            <a:off x="0" y="0"/>
            <a:ext cx="1170432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828800" y="27432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السبب الأول هو أنها لم تسمع لنصيحة والديها، فذهبت بعيدًا حتى ضاعت، والسبب الثاني هو أنها كانت وحيدة.</a:t>
            </a:r>
            <a:endParaRPr lang="en-US" sz="32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00600" y="4444426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2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ابتسم في وجهها وتحدث معها بلطف.</a:t>
            </a:r>
            <a:endParaRPr lang="en-US" sz="32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1" y="5638800"/>
            <a:ext cx="89804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فكرت بخطة ذكية، حيث أنها صنعت دمية من الخشب ووضعتها أعلى المنزل حتى يظن الدب أنها هي ويكمل مسيرته إلى منزلها. </a:t>
            </a:r>
            <a:endParaRPr lang="en-US" sz="3200" b="1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582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22"/>
          <a:stretch/>
        </p:blipFill>
        <p:spPr>
          <a:xfrm>
            <a:off x="365760" y="0"/>
            <a:ext cx="1132449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447800" y="685800"/>
            <a:ext cx="838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طريقة رائعة، فقد استطاعت التخلص من الدب والعودة إلى منزلها بأمان.</a:t>
            </a:r>
            <a:endParaRPr lang="en-US" sz="32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2580382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قوة العقل، لأنك بالتفكير السليم تستطيع التخلص من كل الصعوبات </a:t>
            </a:r>
            <a:r>
              <a:rPr lang="ar-AE" sz="3200" b="1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التي تواجهك</a:t>
            </a:r>
            <a:r>
              <a:rPr lang="ar-AE" sz="32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81200" y="4495800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3200" b="1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استمع لنصيحة والديك، واستخدم عقلك في التخلص من الصعوبات، ولا تستمع للغرباء.</a:t>
            </a:r>
            <a:endParaRPr lang="en-US" sz="3200" b="1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72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الأساس">
  <a:themeElements>
    <a:clrScheme name="الأساس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الأساس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الأساس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6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210</Words>
  <Application>Microsoft Office PowerPoint</Application>
  <PresentationFormat>شاشة عريضة</PresentationFormat>
  <Paragraphs>36</Paragraphs>
  <Slides>12</Slides>
  <Notes>5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12</vt:i4>
      </vt:variant>
    </vt:vector>
  </HeadingPairs>
  <TitlesOfParts>
    <vt:vector size="20" baseType="lpstr">
      <vt:lpstr>Aldhabi</vt:lpstr>
      <vt:lpstr>Arial</vt:lpstr>
      <vt:lpstr>Calibri</vt:lpstr>
      <vt:lpstr>Calibri Light</vt:lpstr>
      <vt:lpstr>Century Gothic</vt:lpstr>
      <vt:lpstr>Corbel</vt:lpstr>
      <vt:lpstr>الأساس</vt:lpstr>
      <vt:lpstr>6_نسق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   Al Ghaithi</dc:creator>
  <cp:lastModifiedBy>Moza Khalfan Hamad  Alhafri Alketbi</cp:lastModifiedBy>
  <cp:revision>89</cp:revision>
  <dcterms:created xsi:type="dcterms:W3CDTF">2022-10-28T04:48:52Z</dcterms:created>
  <dcterms:modified xsi:type="dcterms:W3CDTF">2023-01-15T10:59:45Z</dcterms:modified>
</cp:coreProperties>
</file>