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2"/>
    <p:sldId id="272" r:id="rId3"/>
    <p:sldId id="257" r:id="rId4"/>
    <p:sldId id="276" r:id="rId5"/>
    <p:sldId id="273" r:id="rId6"/>
    <p:sldId id="275" r:id="rId7"/>
    <p:sldId id="274" r:id="rId8"/>
    <p:sldId id="258" r:id="rId9"/>
    <p:sldId id="277" r:id="rId10"/>
    <p:sldId id="278" r:id="rId11"/>
    <p:sldId id="279" r:id="rId12"/>
    <p:sldId id="280" r:id="rId13"/>
    <p:sldId id="281" r:id="rId14"/>
    <p:sldId id="282" r:id="rId15"/>
    <p:sldId id="297" r:id="rId16"/>
    <p:sldId id="284" r:id="rId17"/>
    <p:sldId id="283" r:id="rId18"/>
    <p:sldId id="285" r:id="rId19"/>
    <p:sldId id="286" r:id="rId20"/>
    <p:sldId id="287" r:id="rId21"/>
    <p:sldId id="288" r:id="rId22"/>
    <p:sldId id="298" r:id="rId23"/>
    <p:sldId id="289" r:id="rId24"/>
    <p:sldId id="290" r:id="rId25"/>
    <p:sldId id="291" r:id="rId26"/>
    <p:sldId id="292" r:id="rId27"/>
    <p:sldId id="294" r:id="rId28"/>
    <p:sldId id="302" r:id="rId29"/>
    <p:sldId id="299" r:id="rId30"/>
    <p:sldId id="300" r:id="rId31"/>
    <p:sldId id="301" r:id="rId3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3DF96A"/>
    <a:srgbClr val="5BFB6A"/>
    <a:srgbClr val="98D066"/>
    <a:srgbClr val="7CC23C"/>
    <a:srgbClr val="FFFF00"/>
    <a:srgbClr val="FE9CF2"/>
    <a:srgbClr val="EFBBFD"/>
    <a:srgbClr val="990033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3" autoAdjust="0"/>
    <p:restoredTop sz="94660"/>
  </p:normalViewPr>
  <p:slideViewPr>
    <p:cSldViewPr snapToGrid="0">
      <p:cViewPr varScale="1">
        <p:scale>
          <a:sx n="34" d="100"/>
          <a:sy n="34" d="100"/>
        </p:scale>
        <p:origin x="8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7587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819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934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667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351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937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616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479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279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163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499"/>
            <a:ext cx="19621500" cy="63344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rtl="1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 باسل أسعد</a:t>
            </a:r>
          </a:p>
        </p:txBody>
      </p:sp>
      <p:sp>
        <p:nvSpPr>
          <p:cNvPr id="94" name="&quot;قم بكتابة الرقم هنا.&quot;"/>
          <p:cNvSpPr txBox="1">
            <a:spLocks noGrp="1"/>
          </p:cNvSpPr>
          <p:nvPr>
            <p:ph type="body" sz="quarter" idx="22"/>
          </p:nvPr>
        </p:nvSpPr>
        <p:spPr>
          <a:xfrm>
            <a:off x="2387600" y="6039832"/>
            <a:ext cx="19621500" cy="89973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r>
              <a:t>"قم بكتابة الرقم هنا."</a:t>
            </a:r>
          </a:p>
        </p:txBody>
      </p:sp>
      <p:sp>
        <p:nvSpPr>
          <p:cNvPr id="9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منظر للشاطئ والبحر من الكثبان الرملية العشبية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منظر للشاطئ والبحر من الكثبان الرملية العشبية"/>
          <p:cNvSpPr>
            <a:spLocks noGrp="1"/>
          </p:cNvSpPr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نص العنوان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2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طائر البلشون يحلق على ارتفاع منخفض فوق الشاطئ خلف سياج قصير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نص العنوان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نص العنوان</a:t>
            </a:r>
          </a:p>
        </p:txBody>
      </p:sp>
      <p:sp>
        <p:nvSpPr>
          <p:cNvPr id="4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7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rtl="1">
              <a:defRPr sz="4800"/>
            </a:lvl1pPr>
            <a:lvl2pPr rtl="1">
              <a:defRPr sz="4800"/>
            </a:lvl2pPr>
            <a:lvl3pPr rtl="1">
              <a:defRPr sz="4800"/>
            </a:lvl3pPr>
            <a:lvl4pPr rtl="1">
              <a:defRPr sz="4800"/>
            </a:lvl4pPr>
            <a:lvl5pPr rtl="1">
              <a:defRPr sz="4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طريق رملي بين تلين يؤدي إلى المحيط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67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 rtl="1">
              <a:spcBef>
                <a:spcPts val="4500"/>
              </a:spcBef>
              <a:defRPr sz="3800"/>
            </a:lvl1pPr>
            <a:lvl2pPr marL="1117600" indent="-558800" rtl="1">
              <a:spcBef>
                <a:spcPts val="4500"/>
              </a:spcBef>
              <a:defRPr sz="3800"/>
            </a:lvl2pPr>
            <a:lvl3pPr marL="1676400" indent="-558800" rtl="1">
              <a:spcBef>
                <a:spcPts val="4500"/>
              </a:spcBef>
              <a:defRPr sz="3800"/>
            </a:lvl3pPr>
            <a:lvl4pPr marL="2235200" indent="-558800" rtl="1">
              <a:spcBef>
                <a:spcPts val="4500"/>
              </a:spcBef>
              <a:defRPr sz="3800"/>
            </a:lvl4pPr>
            <a:lvl5pPr marL="2794000" indent="-558800" rtl="1">
              <a:spcBef>
                <a:spcPts val="4500"/>
              </a:spcBef>
              <a:defRPr sz="3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 rtl="1">
              <a:defRPr sz="4800"/>
            </a:lvl1pPr>
            <a:lvl2pPr rtl="1">
              <a:defRPr sz="4800"/>
            </a:lvl2pPr>
            <a:lvl3pPr rtl="1">
              <a:defRPr sz="4800"/>
            </a:lvl3pPr>
            <a:lvl4pPr rtl="1">
              <a:defRPr sz="4800"/>
            </a:lvl4pPr>
            <a:lvl5pPr rtl="1">
              <a:defRPr sz="4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طريق رملي بين تلين يؤدي إلى المحيط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طائر البلشون يحلق على ارتفاع منخفض فوق الشاطئ خلف سياج قصير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منظر للشاطئ والبحر من الكثبان الرملية العشبية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968383" y="13081000"/>
            <a:ext cx="434534" cy="46666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63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jpeg"/><Relationship Id="rId1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.jpeg"/><Relationship Id="rId3" Type="http://schemas.openxmlformats.org/officeDocument/2006/relationships/image" Target="../media/image3.jpeg"/><Relationship Id="rId7" Type="http://schemas.microsoft.com/office/2007/relationships/hdphoto" Target="../media/hdphoto3.wdp"/><Relationship Id="rId12" Type="http://schemas.microsoft.com/office/2007/relationships/hdphoto" Target="../media/hdphoto2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4.png"/><Relationship Id="rId5" Type="http://schemas.microsoft.com/office/2007/relationships/hdphoto" Target="../media/hdphoto1.wdp"/><Relationship Id="rId15" Type="http://schemas.openxmlformats.org/officeDocument/2006/relationships/image" Target="../media/image31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microsoft.com/office/2007/relationships/hdphoto" Target="../media/hdphoto4.wdp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.jpeg"/><Relationship Id="rId3" Type="http://schemas.openxmlformats.org/officeDocument/2006/relationships/image" Target="../media/image3.jpeg"/><Relationship Id="rId7" Type="http://schemas.microsoft.com/office/2007/relationships/hdphoto" Target="../media/hdphoto3.wdp"/><Relationship Id="rId12" Type="http://schemas.microsoft.com/office/2007/relationships/hdphoto" Target="../media/hdphoto2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4.png"/><Relationship Id="rId5" Type="http://schemas.microsoft.com/office/2007/relationships/hdphoto" Target="../media/hdphoto1.wdp"/><Relationship Id="rId15" Type="http://schemas.openxmlformats.org/officeDocument/2006/relationships/image" Target="../media/image34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microsoft.com/office/2007/relationships/hdphoto" Target="../media/hdphoto4.wdp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1.wdp"/><Relationship Id="rId7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11" Type="http://schemas.openxmlformats.org/officeDocument/2006/relationships/image" Target="../media/image39.png"/><Relationship Id="rId5" Type="http://schemas.microsoft.com/office/2007/relationships/hdphoto" Target="../media/hdphoto2.wdp"/><Relationship Id="rId10" Type="http://schemas.openxmlformats.org/officeDocument/2006/relationships/image" Target="../media/image38.png"/><Relationship Id="rId4" Type="http://schemas.openxmlformats.org/officeDocument/2006/relationships/image" Target="../media/image4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4.png"/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12" Type="http://schemas.openxmlformats.org/officeDocument/2006/relationships/image" Target="../media/image3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11" Type="http://schemas.openxmlformats.org/officeDocument/2006/relationships/image" Target="../media/image5.jpeg"/><Relationship Id="rId5" Type="http://schemas.openxmlformats.org/officeDocument/2006/relationships/image" Target="../media/image7.png"/><Relationship Id="rId10" Type="http://schemas.microsoft.com/office/2007/relationships/hdphoto" Target="../media/hdphoto2.wdp"/><Relationship Id="rId4" Type="http://schemas.microsoft.com/office/2007/relationships/hdphoto" Target="../media/hdphoto3.wdp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42.png"/><Relationship Id="rId3" Type="http://schemas.microsoft.com/office/2007/relationships/hdphoto" Target="../media/hdphoto4.wdp"/><Relationship Id="rId7" Type="http://schemas.microsoft.com/office/2007/relationships/hdphoto" Target="../media/hdphoto2.wdp"/><Relationship Id="rId12" Type="http://schemas.openxmlformats.org/officeDocument/2006/relationships/image" Target="../media/image4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40.png"/><Relationship Id="rId5" Type="http://schemas.microsoft.com/office/2007/relationships/hdphoto" Target="../media/hdphoto3.wdp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1.png"/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12" Type="http://schemas.openxmlformats.org/officeDocument/2006/relationships/image" Target="../media/image4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11" Type="http://schemas.openxmlformats.org/officeDocument/2006/relationships/image" Target="../media/image5.jpeg"/><Relationship Id="rId5" Type="http://schemas.openxmlformats.org/officeDocument/2006/relationships/image" Target="../media/image7.png"/><Relationship Id="rId10" Type="http://schemas.microsoft.com/office/2007/relationships/hdphoto" Target="../media/hdphoto2.wdp"/><Relationship Id="rId4" Type="http://schemas.microsoft.com/office/2007/relationships/hdphoto" Target="../media/hdphoto3.wdp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3.png"/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12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40.png"/><Relationship Id="rId5" Type="http://schemas.openxmlformats.org/officeDocument/2006/relationships/image" Target="../media/image2.png"/><Relationship Id="rId10" Type="http://schemas.microsoft.com/office/2007/relationships/hdphoto" Target="../media/hdphoto3.wdp"/><Relationship Id="rId4" Type="http://schemas.openxmlformats.org/officeDocument/2006/relationships/image" Target="../media/image5.jpeg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2.wdp"/><Relationship Id="rId7" Type="http://schemas.openxmlformats.org/officeDocument/2006/relationships/image" Target="../media/image41.png"/><Relationship Id="rId12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openxmlformats.org/officeDocument/2006/relationships/image" Target="../media/image2.png"/><Relationship Id="rId5" Type="http://schemas.openxmlformats.org/officeDocument/2006/relationships/image" Target="../media/image45.png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jpeg"/><Relationship Id="rId15" Type="http://schemas.openxmlformats.org/officeDocument/2006/relationships/image" Target="../media/image49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image" Target="../media/image5.jpeg"/><Relationship Id="rId15" Type="http://schemas.openxmlformats.org/officeDocument/2006/relationships/image" Target="../media/image2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7.png"/><Relationship Id="rId1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.jpeg"/><Relationship Id="rId3" Type="http://schemas.openxmlformats.org/officeDocument/2006/relationships/image" Target="../media/image3.jpeg"/><Relationship Id="rId7" Type="http://schemas.microsoft.com/office/2007/relationships/hdphoto" Target="../media/hdphoto3.wdp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4.png"/><Relationship Id="rId5" Type="http://schemas.microsoft.com/office/2007/relationships/hdphoto" Target="../media/hdphoto1.wdp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microsoft.com/office/2007/relationships/hdphoto" Target="../media/hdphoto4.wdp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3.png"/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12" Type="http://schemas.openxmlformats.org/officeDocument/2006/relationships/image" Target="../media/image5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11" Type="http://schemas.openxmlformats.org/officeDocument/2006/relationships/image" Target="../media/image5.jpeg"/><Relationship Id="rId5" Type="http://schemas.openxmlformats.org/officeDocument/2006/relationships/image" Target="../media/image7.png"/><Relationship Id="rId10" Type="http://schemas.microsoft.com/office/2007/relationships/hdphoto" Target="../media/hdphoto2.wdp"/><Relationship Id="rId4" Type="http://schemas.microsoft.com/office/2007/relationships/hdphoto" Target="../media/hdphoto3.wdp"/><Relationship Id="rId9" Type="http://schemas.openxmlformats.org/officeDocument/2006/relationships/image" Target="../media/image4.png"/><Relationship Id="rId1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6.png"/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12" Type="http://schemas.openxmlformats.org/officeDocument/2006/relationships/image" Target="../media/image5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11" Type="http://schemas.openxmlformats.org/officeDocument/2006/relationships/image" Target="../media/image5.jpeg"/><Relationship Id="rId5" Type="http://schemas.openxmlformats.org/officeDocument/2006/relationships/image" Target="../media/image7.png"/><Relationship Id="rId10" Type="http://schemas.microsoft.com/office/2007/relationships/hdphoto" Target="../media/hdphoto2.wdp"/><Relationship Id="rId4" Type="http://schemas.microsoft.com/office/2007/relationships/hdphoto" Target="../media/hdphoto3.wdp"/><Relationship Id="rId9" Type="http://schemas.openxmlformats.org/officeDocument/2006/relationships/image" Target="../media/image4.png"/><Relationship Id="rId1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6.png"/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12" Type="http://schemas.openxmlformats.org/officeDocument/2006/relationships/image" Target="../media/image55.png"/><Relationship Id="rId2" Type="http://schemas.openxmlformats.org/officeDocument/2006/relationships/image" Target="../media/image14.jpeg"/><Relationship Id="rId16" Type="http://schemas.openxmlformats.org/officeDocument/2006/relationships/image" Target="../media/image61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11" Type="http://schemas.openxmlformats.org/officeDocument/2006/relationships/image" Target="../media/image5.jpeg"/><Relationship Id="rId5" Type="http://schemas.openxmlformats.org/officeDocument/2006/relationships/image" Target="../media/image58.png"/><Relationship Id="rId15" Type="http://schemas.openxmlformats.org/officeDocument/2006/relationships/image" Target="../media/image60.jpeg"/><Relationship Id="rId10" Type="http://schemas.microsoft.com/office/2007/relationships/hdphoto" Target="../media/hdphoto2.wdp"/><Relationship Id="rId4" Type="http://schemas.microsoft.com/office/2007/relationships/hdphoto" Target="../media/hdphoto3.wdp"/><Relationship Id="rId9" Type="http://schemas.openxmlformats.org/officeDocument/2006/relationships/image" Target="../media/image4.png"/><Relationship Id="rId1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64.png"/><Relationship Id="rId3" Type="http://schemas.microsoft.com/office/2007/relationships/hdphoto" Target="../media/hdphoto4.wdp"/><Relationship Id="rId7" Type="http://schemas.microsoft.com/office/2007/relationships/hdphoto" Target="../media/hdphoto2.wdp"/><Relationship Id="rId12" Type="http://schemas.openxmlformats.org/officeDocument/2006/relationships/image" Target="../media/image6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62.png"/><Relationship Id="rId5" Type="http://schemas.microsoft.com/office/2007/relationships/hdphoto" Target="../media/hdphoto3.wdp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2.png"/><Relationship Id="rId1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11" Type="http://schemas.openxmlformats.org/officeDocument/2006/relationships/image" Target="../media/image65.png"/><Relationship Id="rId5" Type="http://schemas.openxmlformats.org/officeDocument/2006/relationships/image" Target="../media/image5.jpeg"/><Relationship Id="rId15" Type="http://schemas.microsoft.com/office/2007/relationships/hdphoto" Target="../media/hdphoto3.wdp"/><Relationship Id="rId10" Type="http://schemas.openxmlformats.org/officeDocument/2006/relationships/image" Target="../media/image63.png"/><Relationship Id="rId4" Type="http://schemas.microsoft.com/office/2007/relationships/hdphoto" Target="../media/hdphoto2.wdp"/><Relationship Id="rId9" Type="http://schemas.openxmlformats.org/officeDocument/2006/relationships/image" Target="../media/image62.png"/><Relationship Id="rId1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jpeg"/><Relationship Id="rId15" Type="http://schemas.openxmlformats.org/officeDocument/2006/relationships/image" Target="../media/image67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12" Type="http://schemas.openxmlformats.org/officeDocument/2006/relationships/image" Target="../media/image3.jpeg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6" Type="http://schemas.microsoft.com/office/2007/relationships/hdphoto" Target="../media/hdphoto4.wdp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71.png"/><Relationship Id="rId5" Type="http://schemas.openxmlformats.org/officeDocument/2006/relationships/image" Target="../media/image4.png"/><Relationship Id="rId15" Type="http://schemas.openxmlformats.org/officeDocument/2006/relationships/image" Target="../media/image7.png"/><Relationship Id="rId10" Type="http://schemas.openxmlformats.org/officeDocument/2006/relationships/image" Target="../media/image68.png"/><Relationship Id="rId4" Type="http://schemas.microsoft.com/office/2007/relationships/hdphoto" Target="../media/hdphoto1.wdp"/><Relationship Id="rId9" Type="http://schemas.openxmlformats.org/officeDocument/2006/relationships/image" Target="../media/image67.png"/><Relationship Id="rId1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3.png"/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12" Type="http://schemas.openxmlformats.org/officeDocument/2006/relationships/image" Target="../media/image7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11" Type="http://schemas.openxmlformats.org/officeDocument/2006/relationships/image" Target="../media/image5.jpeg"/><Relationship Id="rId5" Type="http://schemas.openxmlformats.org/officeDocument/2006/relationships/image" Target="../media/image7.png"/><Relationship Id="rId10" Type="http://schemas.microsoft.com/office/2007/relationships/hdphoto" Target="../media/hdphoto2.wdp"/><Relationship Id="rId4" Type="http://schemas.microsoft.com/office/2007/relationships/hdphoto" Target="../media/hdphoto3.wdp"/><Relationship Id="rId9" Type="http://schemas.openxmlformats.org/officeDocument/2006/relationships/image" Target="../media/image4.png"/><Relationship Id="rId1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3.png"/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12" Type="http://schemas.openxmlformats.org/officeDocument/2006/relationships/image" Target="../media/image7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11" Type="http://schemas.openxmlformats.org/officeDocument/2006/relationships/image" Target="../media/image5.jpeg"/><Relationship Id="rId5" Type="http://schemas.openxmlformats.org/officeDocument/2006/relationships/image" Target="../media/image7.png"/><Relationship Id="rId10" Type="http://schemas.microsoft.com/office/2007/relationships/hdphoto" Target="../media/hdphoto2.wdp"/><Relationship Id="rId4" Type="http://schemas.microsoft.com/office/2007/relationships/hdphoto" Target="../media/hdphoto3.wdp"/><Relationship Id="rId9" Type="http://schemas.openxmlformats.org/officeDocument/2006/relationships/image" Target="../media/image4.png"/><Relationship Id="rId1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2.wdp"/><Relationship Id="rId7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5" Type="http://schemas.openxmlformats.org/officeDocument/2006/relationships/image" Target="../media/image73.png"/><Relationship Id="rId4" Type="http://schemas.openxmlformats.org/officeDocument/2006/relationships/image" Target="../media/image76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12" Type="http://schemas.openxmlformats.org/officeDocument/2006/relationships/image" Target="../media/image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11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microsoft.com/office/2007/relationships/hdphoto" Target="../media/hdphoto3.wdp"/><Relationship Id="rId9" Type="http://schemas.microsoft.com/office/2007/relationships/hdphoto" Target="../media/hdphoto1.wdp"/><Relationship Id="rId1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openxmlformats.org/officeDocument/2006/relationships/image" Target="../media/image3.jpeg"/><Relationship Id="rId15" Type="http://schemas.openxmlformats.org/officeDocument/2006/relationships/image" Target="../media/image78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microsoft.com/office/2007/relationships/hdphoto" Target="../media/hdphoto1.wdp"/><Relationship Id="rId7" Type="http://schemas.openxmlformats.org/officeDocument/2006/relationships/image" Target="../media/image8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11" Type="http://schemas.openxmlformats.org/officeDocument/2006/relationships/image" Target="../media/image84.png"/><Relationship Id="rId5" Type="http://schemas.microsoft.com/office/2007/relationships/hdphoto" Target="../media/hdphoto2.wdp"/><Relationship Id="rId10" Type="http://schemas.openxmlformats.org/officeDocument/2006/relationships/image" Target="../media/image83.png"/><Relationship Id="rId4" Type="http://schemas.openxmlformats.org/officeDocument/2006/relationships/image" Target="../media/image4.png"/><Relationship Id="rId9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12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11" Type="http://schemas.openxmlformats.org/officeDocument/2006/relationships/image" Target="../media/image5.jpeg"/><Relationship Id="rId5" Type="http://schemas.openxmlformats.org/officeDocument/2006/relationships/image" Target="../media/image7.png"/><Relationship Id="rId10" Type="http://schemas.microsoft.com/office/2007/relationships/hdphoto" Target="../media/hdphoto2.wdp"/><Relationship Id="rId4" Type="http://schemas.microsoft.com/office/2007/relationships/hdphoto" Target="../media/hdphoto3.wdp"/><Relationship Id="rId9" Type="http://schemas.openxmlformats.org/officeDocument/2006/relationships/image" Target="../media/image4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4.jpeg"/><Relationship Id="rId12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11" Type="http://schemas.microsoft.com/office/2007/relationships/hdphoto" Target="../media/hdphoto3.wdp"/><Relationship Id="rId5" Type="http://schemas.microsoft.com/office/2007/relationships/hdphoto" Target="../media/hdphoto2.wdp"/><Relationship Id="rId15" Type="http://schemas.openxmlformats.org/officeDocument/2006/relationships/image" Target="../media/image22.png"/><Relationship Id="rId10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microsoft.com/office/2007/relationships/hdphoto" Target="../media/hdphoto4.wdp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12" Type="http://schemas.openxmlformats.org/officeDocument/2006/relationships/image" Target="../media/image2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11" Type="http://schemas.openxmlformats.org/officeDocument/2006/relationships/image" Target="../media/image23.png"/><Relationship Id="rId5" Type="http://schemas.openxmlformats.org/officeDocument/2006/relationships/image" Target="../media/image7.png"/><Relationship Id="rId10" Type="http://schemas.openxmlformats.org/officeDocument/2006/relationships/image" Target="../media/image18.png"/><Relationship Id="rId4" Type="http://schemas.microsoft.com/office/2007/relationships/hdphoto" Target="../media/hdphoto3.wdp"/><Relationship Id="rId9" Type="http://schemas.openxmlformats.org/officeDocument/2006/relationships/image" Target="../media/image5.jpe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3.wdp"/><Relationship Id="rId3" Type="http://schemas.microsoft.com/office/2007/relationships/hdphoto" Target="../media/hdphoto2.wdp"/><Relationship Id="rId7" Type="http://schemas.openxmlformats.org/officeDocument/2006/relationships/image" Target="../media/image26.png"/><Relationship Id="rId12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6.png"/><Relationship Id="rId3" Type="http://schemas.microsoft.com/office/2007/relationships/hdphoto" Target="../media/hdphoto4.wdp"/><Relationship Id="rId7" Type="http://schemas.openxmlformats.org/officeDocument/2006/relationships/image" Target="../media/image4.png"/><Relationship Id="rId12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microsoft.com/office/2007/relationships/hdphoto" Target="../media/hdphoto1.wdp"/><Relationship Id="rId5" Type="http://schemas.microsoft.com/office/2007/relationships/hdphoto" Target="../media/hdphoto3.wdp"/><Relationship Id="rId10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4.wdp"/><Relationship Id="rId7" Type="http://schemas.openxmlformats.org/officeDocument/2006/relationships/image" Target="../media/image4.png"/><Relationship Id="rId12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microsoft.com/office/2007/relationships/hdphoto" Target="../media/hdphoto1.wdp"/><Relationship Id="rId5" Type="http://schemas.microsoft.com/office/2007/relationships/hdphoto" Target="../media/hdphoto3.wdp"/><Relationship Id="rId10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C9E49BE1-8AEF-4778-9F22-386A3D254E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67" b="97396" l="10000" r="90000">
                        <a14:foregroundMark x1="49766" y1="46484" x2="53672" y2="47526"/>
                        <a14:foregroundMark x1="53672" y1="47526" x2="56172" y2="47526"/>
                        <a14:foregroundMark x1="56172" y1="47526" x2="56406" y2="47396"/>
                        <a14:foregroundMark x1="46641" y1="94010" x2="55156" y2="88672"/>
                        <a14:foregroundMark x1="50625" y1="95573" x2="54922" y2="97526"/>
                        <a14:foregroundMark x1="54922" y1="97526" x2="47422" y2="96615"/>
                        <a14:foregroundMark x1="57344" y1="18620" x2="58594" y2="20964"/>
                        <a14:foregroundMark x1="37109" y1="32422" x2="34766" y2="34896"/>
                        <a14:foregroundMark x1="34766" y1="34896" x2="34766" y2="34896"/>
                        <a14:foregroundMark x1="48281" y1="7813" x2="47734" y2="6250"/>
                        <a14:foregroundMark x1="50868" y1="4449" x2="50469" y2="4818"/>
                        <a14:foregroundMark x1="51719" y1="26953" x2="51719" y2="26693"/>
                        <a14:foregroundMark x1="49219" y1="21354" x2="49219" y2="19271"/>
                        <a14:backgroundMark x1="60938" y1="18620" x2="60938" y2="18620"/>
                        <a14:backgroundMark x1="64375" y1="10286" x2="60859" y2="18099"/>
                        <a14:backgroundMark x1="60859" y1="18099" x2="61406" y2="12630"/>
                        <a14:backgroundMark x1="50625" y1="6250" x2="50781" y2="3646"/>
                        <a14:backgroundMark x1="51484" y1="4427" x2="50859" y2="4427"/>
                        <a14:backgroundMark x1="54063" y1="22786" x2="54219" y2="19531"/>
                        <a14:backgroundMark x1="54609" y1="21094" x2="54766" y2="23958"/>
                        <a14:backgroundMark x1="51328" y1="23698" x2="50469" y2="24609"/>
                        <a14:backgroundMark x1="51371" y1="25130" x2="50859" y2="24609"/>
                        <a14:backgroundMark x1="52266" y1="26042" x2="51433" y2="25193"/>
                        <a14:backgroundMark x1="43281" y1="14063" x2="43281" y2="14063"/>
                      </a14:backgroundRemoval>
                    </a14:imgEffect>
                  </a14:imgLayer>
                </a14:imgProps>
              </a:ext>
            </a:extLst>
          </a:blip>
          <a:srcRect l="27982" r="30044"/>
          <a:stretch/>
        </p:blipFill>
        <p:spPr>
          <a:xfrm>
            <a:off x="3217325" y="17310"/>
            <a:ext cx="1841969" cy="2811426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0FBB24A-CA2B-43DD-A86D-DF8A28B32289}"/>
              </a:ext>
            </a:extLst>
          </p:cNvPr>
          <p:cNvSpPr/>
          <p:nvPr/>
        </p:nvSpPr>
        <p:spPr>
          <a:xfrm>
            <a:off x="6228290" y="252787"/>
            <a:ext cx="12746295" cy="2145268"/>
          </a:xfrm>
          <a:prstGeom prst="roundRect">
            <a:avLst/>
          </a:prstGeom>
          <a:solidFill>
            <a:srgbClr val="FF0000"/>
          </a:solidFill>
          <a:ln w="12700" cap="flat">
            <a:solidFill>
              <a:srgbClr val="FFFF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AE" sz="6000" b="0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rPr>
              <a:t>أسئلة مادة العلوم للصف الخامس الفصل الدراسي الأول وفقاً للهيكل الوزاري 2022-</a:t>
            </a:r>
            <a:r>
              <a:rPr lang="ar-AE" sz="6600" b="0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rPr>
              <a:t>2023</a:t>
            </a:r>
            <a:endParaRPr kumimoji="0" lang="en-US" sz="6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eeza Pro Regular"/>
            </a:endParaRPr>
          </a:p>
        </p:txBody>
      </p:sp>
      <p:sp>
        <p:nvSpPr>
          <p:cNvPr id="15" name="مستطيل مستدير الزوايا">
            <a:extLst>
              <a:ext uri="{FF2B5EF4-FFF2-40B4-BE49-F238E27FC236}">
                <a16:creationId xmlns:a16="http://schemas.microsoft.com/office/drawing/2014/main" id="{FCAFA36D-FC6F-4480-99FC-E360CCFBFF1B}"/>
              </a:ext>
            </a:extLst>
          </p:cNvPr>
          <p:cNvSpPr/>
          <p:nvPr/>
        </p:nvSpPr>
        <p:spPr>
          <a:xfrm>
            <a:off x="307165" y="4518353"/>
            <a:ext cx="11604648" cy="1284889"/>
          </a:xfrm>
          <a:prstGeom prst="roundRect">
            <a:avLst>
              <a:gd name="adj" fmla="val 10926"/>
            </a:avLst>
          </a:prstGeom>
          <a:blipFill>
            <a:blip r:embed="rId5"/>
            <a:tile tx="0" ty="0" sx="100000" sy="100000" flip="none" algn="tl"/>
          </a:blip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pic>
        <p:nvPicPr>
          <p:cNvPr id="16" name="IMG_4188.jpeg" descr="IMG_4188.jpeg">
            <a:extLst>
              <a:ext uri="{FF2B5EF4-FFF2-40B4-BE49-F238E27FC236}">
                <a16:creationId xmlns:a16="http://schemas.microsoft.com/office/drawing/2014/main" id="{359837F5-9BEB-460C-82D8-E2A8C59AD0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26" b="96809" l="27955" r="68371">
                        <a14:foregroundMark x1="51917" y1="9309" x2="48562" y2="10638"/>
                        <a14:foregroundMark x1="48562" y1="10638" x2="51118" y2="10106"/>
                        <a14:foregroundMark x1="51118" y1="10106" x2="51438" y2="6117"/>
                        <a14:foregroundMark x1="60653" y1="23786" x2="59744" y2="25532"/>
                        <a14:foregroundMark x1="61821" y1="21543" x2="60809" y2="23486"/>
                        <a14:foregroundMark x1="59744" y1="25532" x2="56869" y2="22074"/>
                        <a14:foregroundMark x1="56869" y1="22074" x2="57296" y2="20521"/>
                        <a14:foregroundMark x1="63324" y1="20131" x2="63578" y2="25000"/>
                        <a14:foregroundMark x1="63578" y1="25000" x2="60383" y2="25266"/>
                        <a14:foregroundMark x1="60383" y1="25266" x2="59105" y2="20479"/>
                        <a14:foregroundMark x1="31470" y1="35638" x2="29712" y2="33245"/>
                        <a14:foregroundMark x1="51118" y1="86968" x2="46965" y2="91223"/>
                        <a14:foregroundMark x1="46965" y1="91223" x2="47444" y2="97340"/>
                        <a14:foregroundMark x1="47444" y1="97340" x2="50000" y2="94947"/>
                        <a14:foregroundMark x1="65335" y1="92819" x2="65815" y2="87500"/>
                        <a14:foregroundMark x1="65815" y1="87500" x2="68530" y2="86968"/>
                        <a14:foregroundMark x1="68530" y1="86968" x2="68530" y2="86968"/>
                        <a14:foregroundMark x1="28275" y1="83777" x2="28275" y2="89628"/>
                        <a14:foregroundMark x1="28275" y1="89628" x2="28435" y2="90691"/>
                        <a14:foregroundMark x1="51438" y1="4255" x2="52077" y2="2926"/>
                        <a14:foregroundMark x1="27955" y1="34840" x2="28115" y2="35106"/>
                        <a14:backgroundMark x1="58626" y1="16755" x2="60224" y2="18085"/>
                        <a14:backgroundMark x1="59105" y1="14628" x2="59585" y2="15957"/>
                        <a14:backgroundMark x1="61502" y1="15957" x2="60224" y2="20479"/>
                        <a14:backgroundMark x1="60224" y1="20479" x2="60224" y2="20479"/>
                        <a14:backgroundMark x1="59585" y1="19947" x2="58626" y2="19681"/>
                      </a14:backgroundRemoval>
                    </a14:imgEffect>
                  </a14:imgLayer>
                </a14:imgProps>
              </a:ext>
            </a:extLst>
          </a:blip>
          <a:srcRect l="27432" t="3505" r="31895" b="2129"/>
          <a:stretch>
            <a:fillRect/>
          </a:stretch>
        </p:blipFill>
        <p:spPr>
          <a:xfrm flipH="1">
            <a:off x="19358953" y="141460"/>
            <a:ext cx="1841969" cy="2385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381" extrusionOk="0">
                <a:moveTo>
                  <a:pt x="12719" y="2"/>
                </a:moveTo>
                <a:cubicBezTo>
                  <a:pt x="12517" y="26"/>
                  <a:pt x="12227" y="246"/>
                  <a:pt x="11792" y="621"/>
                </a:cubicBezTo>
                <a:cubicBezTo>
                  <a:pt x="10467" y="1765"/>
                  <a:pt x="9829" y="2832"/>
                  <a:pt x="9819" y="3927"/>
                </a:cubicBezTo>
                <a:lnTo>
                  <a:pt x="9809" y="4899"/>
                </a:lnTo>
                <a:lnTo>
                  <a:pt x="8978" y="5101"/>
                </a:lnTo>
                <a:cubicBezTo>
                  <a:pt x="8520" y="5212"/>
                  <a:pt x="7924" y="5449"/>
                  <a:pt x="7656" y="5628"/>
                </a:cubicBezTo>
                <a:cubicBezTo>
                  <a:pt x="7238" y="5905"/>
                  <a:pt x="7078" y="5927"/>
                  <a:pt x="6542" y="5783"/>
                </a:cubicBezTo>
                <a:cubicBezTo>
                  <a:pt x="5694" y="5555"/>
                  <a:pt x="4684" y="5704"/>
                  <a:pt x="2879" y="6324"/>
                </a:cubicBezTo>
                <a:cubicBezTo>
                  <a:pt x="2045" y="6611"/>
                  <a:pt x="1088" y="6886"/>
                  <a:pt x="752" y="6935"/>
                </a:cubicBezTo>
                <a:cubicBezTo>
                  <a:pt x="408" y="6986"/>
                  <a:pt x="178" y="7105"/>
                  <a:pt x="226" y="7210"/>
                </a:cubicBezTo>
                <a:cubicBezTo>
                  <a:pt x="470" y="7740"/>
                  <a:pt x="3463" y="8201"/>
                  <a:pt x="5077" y="7958"/>
                </a:cubicBezTo>
                <a:cubicBezTo>
                  <a:pt x="6268" y="7778"/>
                  <a:pt x="6452" y="7822"/>
                  <a:pt x="6454" y="8285"/>
                </a:cubicBezTo>
                <a:cubicBezTo>
                  <a:pt x="6455" y="8469"/>
                  <a:pt x="6696" y="8965"/>
                  <a:pt x="6989" y="9386"/>
                </a:cubicBezTo>
                <a:cubicBezTo>
                  <a:pt x="7282" y="9807"/>
                  <a:pt x="7526" y="10216"/>
                  <a:pt x="7529" y="10296"/>
                </a:cubicBezTo>
                <a:cubicBezTo>
                  <a:pt x="7533" y="10375"/>
                  <a:pt x="7785" y="10625"/>
                  <a:pt x="8090" y="10850"/>
                </a:cubicBezTo>
                <a:lnTo>
                  <a:pt x="8644" y="11259"/>
                </a:lnTo>
                <a:lnTo>
                  <a:pt x="8077" y="11851"/>
                </a:lnTo>
                <a:cubicBezTo>
                  <a:pt x="7607" y="12340"/>
                  <a:pt x="7519" y="12587"/>
                  <a:pt x="7565" y="13287"/>
                </a:cubicBezTo>
                <a:cubicBezTo>
                  <a:pt x="7621" y="14119"/>
                  <a:pt x="7612" y="14132"/>
                  <a:pt x="6983" y="14183"/>
                </a:cubicBezTo>
                <a:cubicBezTo>
                  <a:pt x="6632" y="14212"/>
                  <a:pt x="6223" y="14307"/>
                  <a:pt x="6074" y="14394"/>
                </a:cubicBezTo>
                <a:cubicBezTo>
                  <a:pt x="5676" y="14627"/>
                  <a:pt x="5735" y="15594"/>
                  <a:pt x="6161" y="15814"/>
                </a:cubicBezTo>
                <a:cubicBezTo>
                  <a:pt x="6546" y="16013"/>
                  <a:pt x="6395" y="16352"/>
                  <a:pt x="5921" y="16352"/>
                </a:cubicBezTo>
                <a:cubicBezTo>
                  <a:pt x="5762" y="16352"/>
                  <a:pt x="5577" y="16455"/>
                  <a:pt x="5508" y="16581"/>
                </a:cubicBezTo>
                <a:cubicBezTo>
                  <a:pt x="5440" y="16708"/>
                  <a:pt x="5186" y="16811"/>
                  <a:pt x="4944" y="16811"/>
                </a:cubicBezTo>
                <a:cubicBezTo>
                  <a:pt x="4702" y="16811"/>
                  <a:pt x="4527" y="16889"/>
                  <a:pt x="4557" y="16984"/>
                </a:cubicBezTo>
                <a:cubicBezTo>
                  <a:pt x="4587" y="17080"/>
                  <a:pt x="4077" y="17247"/>
                  <a:pt x="3421" y="17357"/>
                </a:cubicBezTo>
                <a:cubicBezTo>
                  <a:pt x="1812" y="17626"/>
                  <a:pt x="787" y="17945"/>
                  <a:pt x="290" y="18334"/>
                </a:cubicBezTo>
                <a:cubicBezTo>
                  <a:pt x="103" y="18480"/>
                  <a:pt x="9" y="18637"/>
                  <a:pt x="1" y="18795"/>
                </a:cubicBezTo>
                <a:cubicBezTo>
                  <a:pt x="-16" y="19143"/>
                  <a:pt x="387" y="19497"/>
                  <a:pt x="1147" y="19755"/>
                </a:cubicBezTo>
                <a:cubicBezTo>
                  <a:pt x="2701" y="20283"/>
                  <a:pt x="2667" y="20258"/>
                  <a:pt x="2589" y="20861"/>
                </a:cubicBezTo>
                <a:cubicBezTo>
                  <a:pt x="2523" y="21372"/>
                  <a:pt x="2556" y="21413"/>
                  <a:pt x="2914" y="21277"/>
                </a:cubicBezTo>
                <a:cubicBezTo>
                  <a:pt x="3133" y="21193"/>
                  <a:pt x="3548" y="20948"/>
                  <a:pt x="3835" y="20731"/>
                </a:cubicBezTo>
                <a:cubicBezTo>
                  <a:pt x="4224" y="20437"/>
                  <a:pt x="4429" y="20378"/>
                  <a:pt x="4637" y="20500"/>
                </a:cubicBezTo>
                <a:cubicBezTo>
                  <a:pt x="4790" y="20590"/>
                  <a:pt x="5118" y="20618"/>
                  <a:pt x="5365" y="20562"/>
                </a:cubicBezTo>
                <a:cubicBezTo>
                  <a:pt x="5636" y="20502"/>
                  <a:pt x="6178" y="20585"/>
                  <a:pt x="6729" y="20772"/>
                </a:cubicBezTo>
                <a:cubicBezTo>
                  <a:pt x="8508" y="21376"/>
                  <a:pt x="12848" y="21562"/>
                  <a:pt x="16390" y="21186"/>
                </a:cubicBezTo>
                <a:cubicBezTo>
                  <a:pt x="17508" y="21067"/>
                  <a:pt x="18563" y="21007"/>
                  <a:pt x="18733" y="21053"/>
                </a:cubicBezTo>
                <a:cubicBezTo>
                  <a:pt x="18905" y="21100"/>
                  <a:pt x="19186" y="20992"/>
                  <a:pt x="19366" y="20810"/>
                </a:cubicBezTo>
                <a:cubicBezTo>
                  <a:pt x="19617" y="20557"/>
                  <a:pt x="19821" y="20507"/>
                  <a:pt x="20273" y="20586"/>
                </a:cubicBezTo>
                <a:cubicBezTo>
                  <a:pt x="20811" y="20681"/>
                  <a:pt x="20831" y="20668"/>
                  <a:pt x="20539" y="20418"/>
                </a:cubicBezTo>
                <a:cubicBezTo>
                  <a:pt x="20258" y="20177"/>
                  <a:pt x="20266" y="20124"/>
                  <a:pt x="20606" y="19948"/>
                </a:cubicBezTo>
                <a:cubicBezTo>
                  <a:pt x="20878" y="19807"/>
                  <a:pt x="20916" y="19717"/>
                  <a:pt x="20737" y="19639"/>
                </a:cubicBezTo>
                <a:cubicBezTo>
                  <a:pt x="20567" y="19564"/>
                  <a:pt x="20679" y="19418"/>
                  <a:pt x="21081" y="19191"/>
                </a:cubicBezTo>
                <a:cubicBezTo>
                  <a:pt x="21432" y="18994"/>
                  <a:pt x="21577" y="18856"/>
                  <a:pt x="21582" y="18674"/>
                </a:cubicBezTo>
                <a:cubicBezTo>
                  <a:pt x="21584" y="18613"/>
                  <a:pt x="21570" y="18546"/>
                  <a:pt x="21544" y="18472"/>
                </a:cubicBezTo>
                <a:cubicBezTo>
                  <a:pt x="21360" y="17953"/>
                  <a:pt x="19416" y="17270"/>
                  <a:pt x="17725" y="17129"/>
                </a:cubicBezTo>
                <a:cubicBezTo>
                  <a:pt x="17010" y="17069"/>
                  <a:pt x="16360" y="16976"/>
                  <a:pt x="16282" y="16921"/>
                </a:cubicBezTo>
                <a:cubicBezTo>
                  <a:pt x="16204" y="16866"/>
                  <a:pt x="16109" y="16571"/>
                  <a:pt x="16070" y="16265"/>
                </a:cubicBezTo>
                <a:cubicBezTo>
                  <a:pt x="16031" y="15959"/>
                  <a:pt x="15692" y="15369"/>
                  <a:pt x="15317" y="14955"/>
                </a:cubicBezTo>
                <a:cubicBezTo>
                  <a:pt x="14694" y="14269"/>
                  <a:pt x="14657" y="14163"/>
                  <a:pt x="14902" y="13744"/>
                </a:cubicBezTo>
                <a:cubicBezTo>
                  <a:pt x="15059" y="13477"/>
                  <a:pt x="15126" y="12955"/>
                  <a:pt x="15063" y="12490"/>
                </a:cubicBezTo>
                <a:cubicBezTo>
                  <a:pt x="14973" y="11834"/>
                  <a:pt x="14835" y="11623"/>
                  <a:pt x="14277" y="11294"/>
                </a:cubicBezTo>
                <a:lnTo>
                  <a:pt x="13599" y="10894"/>
                </a:lnTo>
                <a:lnTo>
                  <a:pt x="14169" y="10523"/>
                </a:lnTo>
                <a:cubicBezTo>
                  <a:pt x="14925" y="10030"/>
                  <a:pt x="15332" y="9318"/>
                  <a:pt x="15332" y="8489"/>
                </a:cubicBezTo>
                <a:cubicBezTo>
                  <a:pt x="15332" y="7782"/>
                  <a:pt x="15031" y="7426"/>
                  <a:pt x="13111" y="5874"/>
                </a:cubicBezTo>
                <a:cubicBezTo>
                  <a:pt x="12435" y="5328"/>
                  <a:pt x="12348" y="5185"/>
                  <a:pt x="12600" y="5038"/>
                </a:cubicBezTo>
                <a:cubicBezTo>
                  <a:pt x="13179" y="4698"/>
                  <a:pt x="13405" y="3542"/>
                  <a:pt x="13251" y="1719"/>
                </a:cubicBezTo>
                <a:cubicBezTo>
                  <a:pt x="13145" y="469"/>
                  <a:pt x="13055" y="-38"/>
                  <a:pt x="12719" y="2"/>
                </a:cubicBezTo>
                <a:close/>
                <a:moveTo>
                  <a:pt x="18959" y="3033"/>
                </a:moveTo>
                <a:cubicBezTo>
                  <a:pt x="18416" y="3033"/>
                  <a:pt x="17886" y="3360"/>
                  <a:pt x="17641" y="3846"/>
                </a:cubicBezTo>
                <a:cubicBezTo>
                  <a:pt x="17462" y="4203"/>
                  <a:pt x="17067" y="4035"/>
                  <a:pt x="17058" y="3598"/>
                </a:cubicBezTo>
                <a:cubicBezTo>
                  <a:pt x="17053" y="3308"/>
                  <a:pt x="17024" y="3297"/>
                  <a:pt x="16843" y="3516"/>
                </a:cubicBezTo>
                <a:cubicBezTo>
                  <a:pt x="16728" y="3655"/>
                  <a:pt x="16462" y="3741"/>
                  <a:pt x="16253" y="3706"/>
                </a:cubicBezTo>
                <a:cubicBezTo>
                  <a:pt x="15147" y="3518"/>
                  <a:pt x="15105" y="4424"/>
                  <a:pt x="16207" y="4696"/>
                </a:cubicBezTo>
                <a:cubicBezTo>
                  <a:pt x="16560" y="4783"/>
                  <a:pt x="16849" y="4963"/>
                  <a:pt x="16849" y="5095"/>
                </a:cubicBezTo>
                <a:cubicBezTo>
                  <a:pt x="16849" y="5297"/>
                  <a:pt x="17055" y="5324"/>
                  <a:pt x="18084" y="5256"/>
                </a:cubicBezTo>
                <a:cubicBezTo>
                  <a:pt x="19469" y="5166"/>
                  <a:pt x="19802" y="5018"/>
                  <a:pt x="19547" y="4612"/>
                </a:cubicBezTo>
                <a:cubicBezTo>
                  <a:pt x="19451" y="4459"/>
                  <a:pt x="19398" y="4041"/>
                  <a:pt x="19430" y="3683"/>
                </a:cubicBezTo>
                <a:cubicBezTo>
                  <a:pt x="19482" y="3085"/>
                  <a:pt x="19444" y="3033"/>
                  <a:pt x="18959" y="303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" name="IMG_4187.jpeg" descr="IMG_4187.jpeg">
            <a:extLst>
              <a:ext uri="{FF2B5EF4-FFF2-40B4-BE49-F238E27FC236}">
                <a16:creationId xmlns:a16="http://schemas.microsoft.com/office/drawing/2014/main" id="{B503002A-A40F-44CD-A6B8-E88B69F79C7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2391" t="3124" r="32592" b="1602"/>
          <a:stretch>
            <a:fillRect/>
          </a:stretch>
        </p:blipFill>
        <p:spPr>
          <a:xfrm>
            <a:off x="21900331" y="115736"/>
            <a:ext cx="1841970" cy="2385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8" h="21478" extrusionOk="0">
                <a:moveTo>
                  <a:pt x="8538" y="0"/>
                </a:moveTo>
                <a:cubicBezTo>
                  <a:pt x="8495" y="-1"/>
                  <a:pt x="8437" y="7"/>
                  <a:pt x="8367" y="22"/>
                </a:cubicBezTo>
                <a:cubicBezTo>
                  <a:pt x="8151" y="69"/>
                  <a:pt x="8001" y="266"/>
                  <a:pt x="8034" y="459"/>
                </a:cubicBezTo>
                <a:cubicBezTo>
                  <a:pt x="8123" y="964"/>
                  <a:pt x="7459" y="1260"/>
                  <a:pt x="6756" y="1028"/>
                </a:cubicBezTo>
                <a:cubicBezTo>
                  <a:pt x="6068" y="801"/>
                  <a:pt x="5043" y="787"/>
                  <a:pt x="5043" y="1004"/>
                </a:cubicBezTo>
                <a:cubicBezTo>
                  <a:pt x="5043" y="1310"/>
                  <a:pt x="5638" y="2129"/>
                  <a:pt x="5946" y="2246"/>
                </a:cubicBezTo>
                <a:cubicBezTo>
                  <a:pt x="6447" y="2437"/>
                  <a:pt x="6223" y="4673"/>
                  <a:pt x="5678" y="4929"/>
                </a:cubicBezTo>
                <a:cubicBezTo>
                  <a:pt x="5266" y="5123"/>
                  <a:pt x="5273" y="5175"/>
                  <a:pt x="5760" y="5531"/>
                </a:cubicBezTo>
                <a:cubicBezTo>
                  <a:pt x="6053" y="5745"/>
                  <a:pt x="6307" y="5942"/>
                  <a:pt x="6325" y="5967"/>
                </a:cubicBezTo>
                <a:cubicBezTo>
                  <a:pt x="6342" y="5993"/>
                  <a:pt x="7015" y="5928"/>
                  <a:pt x="7820" y="5821"/>
                </a:cubicBezTo>
                <a:cubicBezTo>
                  <a:pt x="8688" y="5706"/>
                  <a:pt x="9386" y="5690"/>
                  <a:pt x="9536" y="5782"/>
                </a:cubicBezTo>
                <a:cubicBezTo>
                  <a:pt x="9685" y="5874"/>
                  <a:pt x="9029" y="6902"/>
                  <a:pt x="7925" y="8309"/>
                </a:cubicBezTo>
                <a:cubicBezTo>
                  <a:pt x="5728" y="11107"/>
                  <a:pt x="5429" y="12079"/>
                  <a:pt x="6411" y="13241"/>
                </a:cubicBezTo>
                <a:cubicBezTo>
                  <a:pt x="6915" y="13837"/>
                  <a:pt x="6965" y="14051"/>
                  <a:pt x="6725" y="14582"/>
                </a:cubicBezTo>
                <a:cubicBezTo>
                  <a:pt x="6569" y="14930"/>
                  <a:pt x="6442" y="15428"/>
                  <a:pt x="6442" y="15690"/>
                </a:cubicBezTo>
                <a:cubicBezTo>
                  <a:pt x="6441" y="15952"/>
                  <a:pt x="6335" y="16300"/>
                  <a:pt x="6206" y="16464"/>
                </a:cubicBezTo>
                <a:cubicBezTo>
                  <a:pt x="6078" y="16628"/>
                  <a:pt x="5731" y="17073"/>
                  <a:pt x="5437" y="17451"/>
                </a:cubicBezTo>
                <a:cubicBezTo>
                  <a:pt x="4853" y="18204"/>
                  <a:pt x="4023" y="18396"/>
                  <a:pt x="4134" y="17753"/>
                </a:cubicBezTo>
                <a:cubicBezTo>
                  <a:pt x="4182" y="17471"/>
                  <a:pt x="4053" y="17365"/>
                  <a:pt x="3661" y="17365"/>
                </a:cubicBezTo>
                <a:cubicBezTo>
                  <a:pt x="3364" y="17365"/>
                  <a:pt x="3041" y="17444"/>
                  <a:pt x="2944" y="17541"/>
                </a:cubicBezTo>
                <a:cubicBezTo>
                  <a:pt x="2838" y="17647"/>
                  <a:pt x="2434" y="17544"/>
                  <a:pt x="1930" y="17282"/>
                </a:cubicBezTo>
                <a:cubicBezTo>
                  <a:pt x="673" y="16630"/>
                  <a:pt x="275" y="16707"/>
                  <a:pt x="370" y="17580"/>
                </a:cubicBezTo>
                <a:cubicBezTo>
                  <a:pt x="414" y="17982"/>
                  <a:pt x="552" y="18412"/>
                  <a:pt x="676" y="18534"/>
                </a:cubicBezTo>
                <a:cubicBezTo>
                  <a:pt x="806" y="18661"/>
                  <a:pt x="756" y="18865"/>
                  <a:pt x="560" y="19012"/>
                </a:cubicBezTo>
                <a:cubicBezTo>
                  <a:pt x="294" y="19209"/>
                  <a:pt x="289" y="19369"/>
                  <a:pt x="539" y="19707"/>
                </a:cubicBezTo>
                <a:cubicBezTo>
                  <a:pt x="717" y="19948"/>
                  <a:pt x="779" y="20227"/>
                  <a:pt x="676" y="20329"/>
                </a:cubicBezTo>
                <a:cubicBezTo>
                  <a:pt x="558" y="20448"/>
                  <a:pt x="624" y="20464"/>
                  <a:pt x="856" y="20376"/>
                </a:cubicBezTo>
                <a:cubicBezTo>
                  <a:pt x="1077" y="20291"/>
                  <a:pt x="1339" y="20338"/>
                  <a:pt x="1525" y="20492"/>
                </a:cubicBezTo>
                <a:cubicBezTo>
                  <a:pt x="2030" y="20910"/>
                  <a:pt x="4133" y="21163"/>
                  <a:pt x="7973" y="21264"/>
                </a:cubicBezTo>
                <a:cubicBezTo>
                  <a:pt x="10704" y="21336"/>
                  <a:pt x="12054" y="21294"/>
                  <a:pt x="13418" y="21096"/>
                </a:cubicBezTo>
                <a:cubicBezTo>
                  <a:pt x="15148" y="20845"/>
                  <a:pt x="15255" y="20849"/>
                  <a:pt x="15732" y="21165"/>
                </a:cubicBezTo>
                <a:cubicBezTo>
                  <a:pt x="16388" y="21599"/>
                  <a:pt x="16709" y="21583"/>
                  <a:pt x="16818" y="21110"/>
                </a:cubicBezTo>
                <a:cubicBezTo>
                  <a:pt x="16871" y="20884"/>
                  <a:pt x="17138" y="20700"/>
                  <a:pt x="17465" y="20666"/>
                </a:cubicBezTo>
                <a:cubicBezTo>
                  <a:pt x="18803" y="20525"/>
                  <a:pt x="21215" y="19885"/>
                  <a:pt x="21374" y="19628"/>
                </a:cubicBezTo>
                <a:cubicBezTo>
                  <a:pt x="21599" y="19268"/>
                  <a:pt x="20679" y="18801"/>
                  <a:pt x="19286" y="18570"/>
                </a:cubicBezTo>
                <a:cubicBezTo>
                  <a:pt x="18110" y="18375"/>
                  <a:pt x="17663" y="18120"/>
                  <a:pt x="17526" y="17571"/>
                </a:cubicBezTo>
                <a:cubicBezTo>
                  <a:pt x="17476" y="17368"/>
                  <a:pt x="17345" y="17148"/>
                  <a:pt x="17239" y="17082"/>
                </a:cubicBezTo>
                <a:cubicBezTo>
                  <a:pt x="17132" y="17017"/>
                  <a:pt x="17047" y="16677"/>
                  <a:pt x="17047" y="16327"/>
                </a:cubicBezTo>
                <a:cubicBezTo>
                  <a:pt x="17047" y="15951"/>
                  <a:pt x="16818" y="15512"/>
                  <a:pt x="16489" y="15254"/>
                </a:cubicBezTo>
                <a:cubicBezTo>
                  <a:pt x="15679" y="14619"/>
                  <a:pt x="15747" y="13692"/>
                  <a:pt x="16629" y="13336"/>
                </a:cubicBezTo>
                <a:cubicBezTo>
                  <a:pt x="17013" y="13181"/>
                  <a:pt x="17328" y="12932"/>
                  <a:pt x="17328" y="12782"/>
                </a:cubicBezTo>
                <a:cubicBezTo>
                  <a:pt x="17328" y="12577"/>
                  <a:pt x="17187" y="12611"/>
                  <a:pt x="16775" y="12915"/>
                </a:cubicBezTo>
                <a:lnTo>
                  <a:pt x="16226" y="13322"/>
                </a:lnTo>
                <a:lnTo>
                  <a:pt x="15512" y="12771"/>
                </a:lnTo>
                <a:cubicBezTo>
                  <a:pt x="14957" y="12343"/>
                  <a:pt x="14505" y="12196"/>
                  <a:pt x="13480" y="12107"/>
                </a:cubicBezTo>
                <a:cubicBezTo>
                  <a:pt x="11328" y="11920"/>
                  <a:pt x="9808" y="11165"/>
                  <a:pt x="9796" y="10277"/>
                </a:cubicBezTo>
                <a:cubicBezTo>
                  <a:pt x="9792" y="10023"/>
                  <a:pt x="10411" y="9053"/>
                  <a:pt x="11172" y="8122"/>
                </a:cubicBezTo>
                <a:cubicBezTo>
                  <a:pt x="11932" y="7191"/>
                  <a:pt x="12639" y="6099"/>
                  <a:pt x="12744" y="5697"/>
                </a:cubicBezTo>
                <a:cubicBezTo>
                  <a:pt x="12848" y="5295"/>
                  <a:pt x="13043" y="4926"/>
                  <a:pt x="13176" y="4875"/>
                </a:cubicBezTo>
                <a:cubicBezTo>
                  <a:pt x="13310" y="4824"/>
                  <a:pt x="13418" y="4475"/>
                  <a:pt x="13418" y="4099"/>
                </a:cubicBezTo>
                <a:cubicBezTo>
                  <a:pt x="13418" y="3540"/>
                  <a:pt x="13538" y="3388"/>
                  <a:pt x="14081" y="3261"/>
                </a:cubicBezTo>
                <a:cubicBezTo>
                  <a:pt x="14444" y="3176"/>
                  <a:pt x="15019" y="2888"/>
                  <a:pt x="15359" y="2621"/>
                </a:cubicBezTo>
                <a:lnTo>
                  <a:pt x="15978" y="2137"/>
                </a:lnTo>
                <a:lnTo>
                  <a:pt x="15054" y="1905"/>
                </a:lnTo>
                <a:cubicBezTo>
                  <a:pt x="14546" y="1777"/>
                  <a:pt x="13732" y="1712"/>
                  <a:pt x="13244" y="1761"/>
                </a:cubicBezTo>
                <a:cubicBezTo>
                  <a:pt x="12561" y="1829"/>
                  <a:pt x="12217" y="1759"/>
                  <a:pt x="11749" y="1452"/>
                </a:cubicBezTo>
                <a:cubicBezTo>
                  <a:pt x="11359" y="1196"/>
                  <a:pt x="11250" y="1012"/>
                  <a:pt x="11443" y="938"/>
                </a:cubicBezTo>
                <a:cubicBezTo>
                  <a:pt x="11875" y="774"/>
                  <a:pt x="11814" y="328"/>
                  <a:pt x="11358" y="328"/>
                </a:cubicBezTo>
                <a:cubicBezTo>
                  <a:pt x="11146" y="328"/>
                  <a:pt x="10904" y="483"/>
                  <a:pt x="10824" y="673"/>
                </a:cubicBezTo>
                <a:cubicBezTo>
                  <a:pt x="10719" y="919"/>
                  <a:pt x="10445" y="1015"/>
                  <a:pt x="9850" y="1015"/>
                </a:cubicBezTo>
                <a:cubicBezTo>
                  <a:pt x="8877" y="1015"/>
                  <a:pt x="8304" y="669"/>
                  <a:pt x="8571" y="240"/>
                </a:cubicBezTo>
                <a:cubicBezTo>
                  <a:pt x="8672" y="77"/>
                  <a:pt x="8667" y="2"/>
                  <a:pt x="8538" y="0"/>
                </a:cubicBezTo>
                <a:close/>
                <a:moveTo>
                  <a:pt x="2159" y="3492"/>
                </a:moveTo>
                <a:cubicBezTo>
                  <a:pt x="1279" y="3477"/>
                  <a:pt x="1047" y="3546"/>
                  <a:pt x="841" y="3880"/>
                </a:cubicBezTo>
                <a:cubicBezTo>
                  <a:pt x="703" y="4103"/>
                  <a:pt x="461" y="4286"/>
                  <a:pt x="304" y="4286"/>
                </a:cubicBezTo>
                <a:cubicBezTo>
                  <a:pt x="90" y="4286"/>
                  <a:pt x="-1" y="4356"/>
                  <a:pt x="0" y="4447"/>
                </a:cubicBezTo>
                <a:cubicBezTo>
                  <a:pt x="3" y="4598"/>
                  <a:pt x="263" y="4807"/>
                  <a:pt x="646" y="4853"/>
                </a:cubicBezTo>
                <a:cubicBezTo>
                  <a:pt x="2286" y="5047"/>
                  <a:pt x="3000" y="4808"/>
                  <a:pt x="3139" y="4017"/>
                </a:cubicBezTo>
                <a:cubicBezTo>
                  <a:pt x="3223" y="3539"/>
                  <a:pt x="3171" y="3510"/>
                  <a:pt x="2159" y="3492"/>
                </a:cubicBezTo>
                <a:close/>
                <a:moveTo>
                  <a:pt x="15362" y="6697"/>
                </a:moveTo>
                <a:cubicBezTo>
                  <a:pt x="15100" y="6706"/>
                  <a:pt x="14822" y="6882"/>
                  <a:pt x="14630" y="7194"/>
                </a:cubicBezTo>
                <a:cubicBezTo>
                  <a:pt x="14368" y="7622"/>
                  <a:pt x="14408" y="7745"/>
                  <a:pt x="14910" y="8055"/>
                </a:cubicBezTo>
                <a:cubicBezTo>
                  <a:pt x="15280" y="8283"/>
                  <a:pt x="15853" y="8416"/>
                  <a:pt x="16466" y="8416"/>
                </a:cubicBezTo>
                <a:cubicBezTo>
                  <a:pt x="17196" y="8416"/>
                  <a:pt x="17358" y="8368"/>
                  <a:pt x="17117" y="8219"/>
                </a:cubicBezTo>
                <a:cubicBezTo>
                  <a:pt x="16940" y="8110"/>
                  <a:pt x="16869" y="7803"/>
                  <a:pt x="16957" y="7530"/>
                </a:cubicBezTo>
                <a:cubicBezTo>
                  <a:pt x="17092" y="7117"/>
                  <a:pt x="17026" y="7039"/>
                  <a:pt x="16540" y="7039"/>
                </a:cubicBezTo>
                <a:cubicBezTo>
                  <a:pt x="16223" y="7039"/>
                  <a:pt x="15884" y="6961"/>
                  <a:pt x="15789" y="6867"/>
                </a:cubicBezTo>
                <a:cubicBezTo>
                  <a:pt x="15668" y="6746"/>
                  <a:pt x="15519" y="6691"/>
                  <a:pt x="15362" y="6697"/>
                </a:cubicBezTo>
                <a:close/>
                <a:moveTo>
                  <a:pt x="2830" y="7453"/>
                </a:moveTo>
                <a:cubicBezTo>
                  <a:pt x="2399" y="7477"/>
                  <a:pt x="2104" y="7725"/>
                  <a:pt x="2022" y="8174"/>
                </a:cubicBezTo>
                <a:cubicBezTo>
                  <a:pt x="1972" y="8449"/>
                  <a:pt x="1813" y="8748"/>
                  <a:pt x="1671" y="8838"/>
                </a:cubicBezTo>
                <a:cubicBezTo>
                  <a:pt x="1529" y="8928"/>
                  <a:pt x="1415" y="9074"/>
                  <a:pt x="1415" y="9162"/>
                </a:cubicBezTo>
                <a:cubicBezTo>
                  <a:pt x="1415" y="9386"/>
                  <a:pt x="3394" y="9165"/>
                  <a:pt x="3807" y="8896"/>
                </a:cubicBezTo>
                <a:cubicBezTo>
                  <a:pt x="4511" y="8436"/>
                  <a:pt x="4486" y="7997"/>
                  <a:pt x="3734" y="7657"/>
                </a:cubicBezTo>
                <a:cubicBezTo>
                  <a:pt x="3396" y="7505"/>
                  <a:pt x="3089" y="7439"/>
                  <a:pt x="2830" y="7453"/>
                </a:cubicBezTo>
                <a:close/>
                <a:moveTo>
                  <a:pt x="15618" y="10771"/>
                </a:moveTo>
                <a:cubicBezTo>
                  <a:pt x="15479" y="10794"/>
                  <a:pt x="15470" y="10901"/>
                  <a:pt x="15484" y="11131"/>
                </a:cubicBezTo>
                <a:cubicBezTo>
                  <a:pt x="15503" y="11429"/>
                  <a:pt x="15782" y="11671"/>
                  <a:pt x="16348" y="11875"/>
                </a:cubicBezTo>
                <a:cubicBezTo>
                  <a:pt x="16809" y="12041"/>
                  <a:pt x="17192" y="12183"/>
                  <a:pt x="17200" y="12190"/>
                </a:cubicBezTo>
                <a:cubicBezTo>
                  <a:pt x="17207" y="12197"/>
                  <a:pt x="17164" y="11936"/>
                  <a:pt x="17102" y="11611"/>
                </a:cubicBezTo>
                <a:cubicBezTo>
                  <a:pt x="17015" y="11151"/>
                  <a:pt x="16820" y="10983"/>
                  <a:pt x="16223" y="10854"/>
                </a:cubicBezTo>
                <a:cubicBezTo>
                  <a:pt x="16046" y="10816"/>
                  <a:pt x="15909" y="10788"/>
                  <a:pt x="15804" y="10775"/>
                </a:cubicBezTo>
                <a:cubicBezTo>
                  <a:pt x="15726" y="10765"/>
                  <a:pt x="15664" y="10764"/>
                  <a:pt x="15618" y="10771"/>
                </a:cubicBezTo>
                <a:close/>
                <a:moveTo>
                  <a:pt x="11526" y="14891"/>
                </a:moveTo>
                <a:cubicBezTo>
                  <a:pt x="11686" y="14920"/>
                  <a:pt x="11907" y="15076"/>
                  <a:pt x="12182" y="15358"/>
                </a:cubicBezTo>
                <a:cubicBezTo>
                  <a:pt x="12723" y="15915"/>
                  <a:pt x="12725" y="15905"/>
                  <a:pt x="11706" y="16990"/>
                </a:cubicBezTo>
                <a:cubicBezTo>
                  <a:pt x="11335" y="17385"/>
                  <a:pt x="11007" y="17707"/>
                  <a:pt x="10977" y="17707"/>
                </a:cubicBezTo>
                <a:cubicBezTo>
                  <a:pt x="10946" y="17707"/>
                  <a:pt x="10849" y="17622"/>
                  <a:pt x="10757" y="17517"/>
                </a:cubicBezTo>
                <a:cubicBezTo>
                  <a:pt x="10627" y="17368"/>
                  <a:pt x="10656" y="17128"/>
                  <a:pt x="10893" y="16417"/>
                </a:cubicBezTo>
                <a:cubicBezTo>
                  <a:pt x="11060" y="15917"/>
                  <a:pt x="11213" y="15366"/>
                  <a:pt x="11236" y="15193"/>
                </a:cubicBezTo>
                <a:cubicBezTo>
                  <a:pt x="11265" y="14964"/>
                  <a:pt x="11366" y="14863"/>
                  <a:pt x="11526" y="14891"/>
                </a:cubicBezTo>
                <a:close/>
                <a:moveTo>
                  <a:pt x="8809" y="14962"/>
                </a:moveTo>
                <a:cubicBezTo>
                  <a:pt x="8819" y="14960"/>
                  <a:pt x="8828" y="14961"/>
                  <a:pt x="8834" y="14965"/>
                </a:cubicBezTo>
                <a:cubicBezTo>
                  <a:pt x="9045" y="15094"/>
                  <a:pt x="9501" y="16638"/>
                  <a:pt x="9512" y="17258"/>
                </a:cubicBezTo>
                <a:lnTo>
                  <a:pt x="9523" y="17933"/>
                </a:lnTo>
                <a:lnTo>
                  <a:pt x="9011" y="17933"/>
                </a:lnTo>
                <a:cubicBezTo>
                  <a:pt x="8543" y="17933"/>
                  <a:pt x="8500" y="17911"/>
                  <a:pt x="8526" y="17685"/>
                </a:cubicBezTo>
                <a:cubicBezTo>
                  <a:pt x="8558" y="17396"/>
                  <a:pt x="8294" y="17360"/>
                  <a:pt x="7933" y="17605"/>
                </a:cubicBezTo>
                <a:cubicBezTo>
                  <a:pt x="7766" y="17718"/>
                  <a:pt x="7561" y="17756"/>
                  <a:pt x="7290" y="17726"/>
                </a:cubicBezTo>
                <a:cubicBezTo>
                  <a:pt x="7071" y="17702"/>
                  <a:pt x="6940" y="17715"/>
                  <a:pt x="6999" y="17754"/>
                </a:cubicBezTo>
                <a:cubicBezTo>
                  <a:pt x="7059" y="17794"/>
                  <a:pt x="7035" y="17879"/>
                  <a:pt x="6945" y="17946"/>
                </a:cubicBezTo>
                <a:cubicBezTo>
                  <a:pt x="6725" y="18109"/>
                  <a:pt x="6534" y="18098"/>
                  <a:pt x="6419" y="17914"/>
                </a:cubicBezTo>
                <a:cubicBezTo>
                  <a:pt x="6363" y="17824"/>
                  <a:pt x="6483" y="17586"/>
                  <a:pt x="6716" y="17331"/>
                </a:cubicBezTo>
                <a:cubicBezTo>
                  <a:pt x="6931" y="17093"/>
                  <a:pt x="7109" y="16859"/>
                  <a:pt x="7109" y="16811"/>
                </a:cubicBezTo>
                <a:cubicBezTo>
                  <a:pt x="7109" y="16762"/>
                  <a:pt x="7347" y="16495"/>
                  <a:pt x="7638" y="16216"/>
                </a:cubicBezTo>
                <a:cubicBezTo>
                  <a:pt x="7929" y="15937"/>
                  <a:pt x="8297" y="15527"/>
                  <a:pt x="8456" y="15307"/>
                </a:cubicBezTo>
                <a:cubicBezTo>
                  <a:pt x="8595" y="15115"/>
                  <a:pt x="8741" y="14973"/>
                  <a:pt x="8809" y="14962"/>
                </a:cubicBezTo>
                <a:close/>
                <a:moveTo>
                  <a:pt x="14551" y="15770"/>
                </a:moveTo>
                <a:cubicBezTo>
                  <a:pt x="14597" y="15764"/>
                  <a:pt x="14642" y="15767"/>
                  <a:pt x="14694" y="15776"/>
                </a:cubicBezTo>
                <a:cubicBezTo>
                  <a:pt x="14763" y="15789"/>
                  <a:pt x="14842" y="15815"/>
                  <a:pt x="14947" y="15849"/>
                </a:cubicBezTo>
                <a:cubicBezTo>
                  <a:pt x="15616" y="16063"/>
                  <a:pt x="16121" y="16453"/>
                  <a:pt x="16394" y="16969"/>
                </a:cubicBezTo>
                <a:cubicBezTo>
                  <a:pt x="16673" y="17497"/>
                  <a:pt x="16616" y="17707"/>
                  <a:pt x="16201" y="17707"/>
                </a:cubicBezTo>
                <a:cubicBezTo>
                  <a:pt x="16048" y="17707"/>
                  <a:pt x="15756" y="17789"/>
                  <a:pt x="15551" y="17888"/>
                </a:cubicBezTo>
                <a:cubicBezTo>
                  <a:pt x="14973" y="18167"/>
                  <a:pt x="14054" y="18092"/>
                  <a:pt x="14357" y="17790"/>
                </a:cubicBezTo>
                <a:cubicBezTo>
                  <a:pt x="14422" y="17726"/>
                  <a:pt x="14307" y="17701"/>
                  <a:pt x="14028" y="17719"/>
                </a:cubicBezTo>
                <a:cubicBezTo>
                  <a:pt x="13739" y="17738"/>
                  <a:pt x="13439" y="17671"/>
                  <a:pt x="13109" y="17513"/>
                </a:cubicBezTo>
                <a:lnTo>
                  <a:pt x="12621" y="17277"/>
                </a:lnTo>
                <a:lnTo>
                  <a:pt x="12997" y="16885"/>
                </a:lnTo>
                <a:cubicBezTo>
                  <a:pt x="13203" y="16670"/>
                  <a:pt x="13630" y="16320"/>
                  <a:pt x="13946" y="16104"/>
                </a:cubicBezTo>
                <a:cubicBezTo>
                  <a:pt x="14265" y="15887"/>
                  <a:pt x="14411" y="15789"/>
                  <a:pt x="14551" y="15770"/>
                </a:cubicBezTo>
                <a:close/>
                <a:moveTo>
                  <a:pt x="17880" y="16115"/>
                </a:moveTo>
                <a:lnTo>
                  <a:pt x="17984" y="16685"/>
                </a:lnTo>
                <a:cubicBezTo>
                  <a:pt x="18042" y="17011"/>
                  <a:pt x="18353" y="17387"/>
                  <a:pt x="18713" y="17567"/>
                </a:cubicBezTo>
                <a:cubicBezTo>
                  <a:pt x="19059" y="17740"/>
                  <a:pt x="19704" y="17882"/>
                  <a:pt x="20147" y="17882"/>
                </a:cubicBezTo>
                <a:cubicBezTo>
                  <a:pt x="20944" y="17882"/>
                  <a:pt x="21218" y="17658"/>
                  <a:pt x="20675" y="17451"/>
                </a:cubicBezTo>
                <a:cubicBezTo>
                  <a:pt x="20521" y="17392"/>
                  <a:pt x="20469" y="17164"/>
                  <a:pt x="20559" y="16943"/>
                </a:cubicBezTo>
                <a:cubicBezTo>
                  <a:pt x="20753" y="16466"/>
                  <a:pt x="20571" y="16381"/>
                  <a:pt x="19043" y="16230"/>
                </a:cubicBezTo>
                <a:lnTo>
                  <a:pt x="17880" y="16115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8" name="صح">
            <a:extLst>
              <a:ext uri="{FF2B5EF4-FFF2-40B4-BE49-F238E27FC236}">
                <a16:creationId xmlns:a16="http://schemas.microsoft.com/office/drawing/2014/main" id="{D978ECA3-F04F-4C08-92B9-73A5E0E00CCB}"/>
              </a:ext>
            </a:extLst>
          </p:cNvPr>
          <p:cNvSpPr txBox="1">
            <a:spLocks/>
          </p:cNvSpPr>
          <p:nvPr/>
        </p:nvSpPr>
        <p:spPr>
          <a:xfrm>
            <a:off x="2378092" y="10464604"/>
            <a:ext cx="8680778" cy="1888542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000000"/>
                </a:solidFill>
                <a:uFillTx/>
                <a:latin typeface="Geeza Pro Bold"/>
                <a:ea typeface="Geeza Pro Bold"/>
                <a:cs typeface="Geeza Pro Bold"/>
                <a:sym typeface="Geeza Pro Bold"/>
              </a:defRPr>
            </a:lvl1pPr>
            <a:lvl2pPr marL="0" marR="0" indent="4572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2pPr>
            <a:lvl3pPr marL="0" marR="0" indent="9144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3pPr>
            <a:lvl4pPr marL="0" marR="0" indent="13716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4pPr>
            <a:lvl5pPr marL="0" marR="0" indent="18288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5pPr>
            <a:lvl6pPr marL="0" marR="0" indent="22860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6pPr>
            <a:lvl7pPr marL="0" marR="0" indent="27432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7pPr>
            <a:lvl8pPr marL="0" marR="0" indent="32004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8pPr>
            <a:lvl9pPr marL="0" marR="0" indent="36576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9pPr>
          </a:lstStyle>
          <a:p>
            <a:pPr rtl="0" hangingPunct="1">
              <a:defRPr/>
            </a:pPr>
            <a:r>
              <a:rPr lang="ar-KW"/>
              <a:t> </a:t>
            </a:r>
            <a:endParaRPr lang="ar-KW" dirty="0"/>
          </a:p>
        </p:txBody>
      </p:sp>
      <p:sp>
        <p:nvSpPr>
          <p:cNvPr id="29" name="مستطيل 1">
            <a:extLst>
              <a:ext uri="{FF2B5EF4-FFF2-40B4-BE49-F238E27FC236}">
                <a16:creationId xmlns:a16="http://schemas.microsoft.com/office/drawing/2014/main" id="{2883A742-1B5A-4A38-8B4C-0F0A611E097B}"/>
              </a:ext>
            </a:extLst>
          </p:cNvPr>
          <p:cNvSpPr/>
          <p:nvPr/>
        </p:nvSpPr>
        <p:spPr>
          <a:xfrm>
            <a:off x="1953841" y="10844002"/>
            <a:ext cx="885103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ar-AE" sz="5400" dirty="0">
                <a:solidFill>
                  <a:schemeClr val="tx1"/>
                </a:solidFill>
              </a:rPr>
              <a:t>العلوم الفيزيائية</a:t>
            </a:r>
            <a:endParaRPr kumimoji="0" lang="ar-SA" sz="5400" b="0" i="0" u="none" strike="noStrike" kern="0" cap="none" spc="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sym typeface="Helvetica Neue"/>
            </a:endParaRPr>
          </a:p>
        </p:txBody>
      </p:sp>
      <p:pic>
        <p:nvPicPr>
          <p:cNvPr id="30" name="Picture 2" descr="علامة صح PNG الصور | ناقل و PSD الملفات | تحميل مجاني على Pngtree">
            <a:extLst>
              <a:ext uri="{FF2B5EF4-FFF2-40B4-BE49-F238E27FC236}">
                <a16:creationId xmlns:a16="http://schemas.microsoft.com/office/drawing/2014/main" id="{567B0EFB-EBA0-4D37-AF44-7BB99CE5C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63010" y1="56572" x2="66222" y2="51111"/>
                        <a14:foregroundMark x1="61778" y1="58667" x2="62368" y2="57665"/>
                        <a14:foregroundMark x1="61584" y1="55204" x2="58667" y2="57778"/>
                        <a14:foregroundMark x1="66222" y1="51111" x2="62357" y2="54521"/>
                        <a14:foregroundMark x1="62441" y1="54785" x2="68802" y2="49740"/>
                        <a14:foregroundMark x1="58667" y1="57778" x2="61650" y2="55412"/>
                        <a14:foregroundMark x1="72542" y1="46175" x2="73778" y2="44444"/>
                        <a14:backgroundMark x1="70881" y1="49068" x2="70989" y2="48984"/>
                        <a14:backgroundMark x1="72000" y1="48889" x2="74222" y2="46667"/>
                        <a14:backgroundMark x1="73333" y1="46667" x2="71111" y2="49778"/>
                        <a14:backgroundMark x1="72889" y1="48444" x2="69778" y2="50667"/>
                        <a14:backgroundMark x1="62667" y1="58667" x2="62667" y2="58667"/>
                        <a14:backgroundMark x1="61333" y1="59556" x2="61333" y2="59556"/>
                        <a14:backgroundMark x1="63111" y1="60000" x2="63111" y2="5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990" y="10242400"/>
            <a:ext cx="2452536" cy="245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خطأ">
            <a:extLst>
              <a:ext uri="{FF2B5EF4-FFF2-40B4-BE49-F238E27FC236}">
                <a16:creationId xmlns:a16="http://schemas.microsoft.com/office/drawing/2014/main" id="{110AA723-4016-4DA8-A882-1CA524EDCD15}"/>
              </a:ext>
            </a:extLst>
          </p:cNvPr>
          <p:cNvSpPr txBox="1"/>
          <p:nvPr/>
        </p:nvSpPr>
        <p:spPr>
          <a:xfrm>
            <a:off x="2269421" y="6187572"/>
            <a:ext cx="8680778" cy="1720394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 lnSpcReduction="10000"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Regular"/>
                <a:sym typeface="Geeza Pro Regular"/>
              </a:rPr>
              <a:t> </a:t>
            </a:r>
            <a:endParaRPr kumimoji="0" sz="1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32" name="صح">
            <a:extLst>
              <a:ext uri="{FF2B5EF4-FFF2-40B4-BE49-F238E27FC236}">
                <a16:creationId xmlns:a16="http://schemas.microsoft.com/office/drawing/2014/main" id="{856C34E9-D35C-459A-878D-A7C6AFCCFC21}"/>
              </a:ext>
            </a:extLst>
          </p:cNvPr>
          <p:cNvSpPr txBox="1"/>
          <p:nvPr/>
        </p:nvSpPr>
        <p:spPr>
          <a:xfrm>
            <a:off x="2269421" y="8321454"/>
            <a:ext cx="8680778" cy="1720394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 lnSpcReduction="10000"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Regular"/>
                <a:sym typeface="Geeza Pro Regular"/>
              </a:rPr>
              <a:t> </a:t>
            </a:r>
            <a:endParaRPr kumimoji="0" sz="1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pic>
        <p:nvPicPr>
          <p:cNvPr id="33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B44AE6BD-E58C-4DA6-8FE2-42F9AF40B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10" y="6187572"/>
            <a:ext cx="1609818" cy="160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1907D5F0-0A26-4974-BCB7-9A69EBE13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778" b="98667" l="889" r="98667">
                        <a14:foregroundMark x1="72444" y1="4000" x2="79111" y2="8889"/>
                        <a14:foregroundMark x1="94222" y1="27111" x2="94222" y2="27111"/>
                        <a14:foregroundMark x1="5333" y1="23111" x2="5333" y2="22222"/>
                        <a14:foregroundMark x1="21778" y1="5778" x2="22667" y2="1778"/>
                        <a14:foregroundMark x1="1333" y1="21333" x2="1333" y2="21333"/>
                        <a14:foregroundMark x1="50222" y1="24000" x2="50222" y2="24000"/>
                        <a14:foregroundMark x1="56889" y1="20444" x2="56444" y2="20000"/>
                        <a14:foregroundMark x1="38667" y1="14222" x2="38667" y2="14222"/>
                        <a14:foregroundMark x1="98222" y1="21778" x2="98222" y2="20889"/>
                        <a14:foregroundMark x1="74667" y1="96000" x2="74667" y2="93333"/>
                        <a14:foregroundMark x1="21778" y1="99111" x2="21778" y2="98222"/>
                        <a14:foregroundMark x1="98667" y1="80444" x2="98667" y2="80444"/>
                        <a14:foregroundMark x1="76000" y1="2222" x2="76000" y2="2222"/>
                        <a14:foregroundMark x1="78667" y1="98667" x2="78667" y2="9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9" y="8321454"/>
            <a:ext cx="1609818" cy="160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مستطيل 8">
            <a:extLst>
              <a:ext uri="{FF2B5EF4-FFF2-40B4-BE49-F238E27FC236}">
                <a16:creationId xmlns:a16="http://schemas.microsoft.com/office/drawing/2014/main" id="{C097350E-3CF9-4E88-B0B4-DF7569C5D859}"/>
              </a:ext>
            </a:extLst>
          </p:cNvPr>
          <p:cNvSpPr/>
          <p:nvPr/>
        </p:nvSpPr>
        <p:spPr>
          <a:xfrm>
            <a:off x="1967527" y="6419828"/>
            <a:ext cx="90913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5400" noProof="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Arial" panose="020B0604020202020204" pitchFamily="34" charset="0"/>
              </a:rPr>
              <a:t>علم الحياة</a:t>
            </a:r>
            <a:endParaRPr kumimoji="0" lang="ar-SA" sz="540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36" name="مستطيل 8">
            <a:extLst>
              <a:ext uri="{FF2B5EF4-FFF2-40B4-BE49-F238E27FC236}">
                <a16:creationId xmlns:a16="http://schemas.microsoft.com/office/drawing/2014/main" id="{DFD8E6D4-378E-4CE4-B382-F99000475977}"/>
              </a:ext>
            </a:extLst>
          </p:cNvPr>
          <p:cNvSpPr/>
          <p:nvPr/>
        </p:nvSpPr>
        <p:spPr>
          <a:xfrm>
            <a:off x="4110374" y="8615960"/>
            <a:ext cx="49423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5400" noProof="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علم الأرض و الفضاء</a:t>
            </a:r>
            <a:endParaRPr kumimoji="0" lang="ar-SA" sz="540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sym typeface="Helvetica Neue"/>
            </a:endParaRPr>
          </a:p>
        </p:txBody>
      </p:sp>
      <p:sp>
        <p:nvSpPr>
          <p:cNvPr id="40" name="السؤال">
            <a:extLst>
              <a:ext uri="{FF2B5EF4-FFF2-40B4-BE49-F238E27FC236}">
                <a16:creationId xmlns:a16="http://schemas.microsoft.com/office/drawing/2014/main" id="{59F0FDE2-E2E9-4406-87CB-C693676A3F02}"/>
              </a:ext>
            </a:extLst>
          </p:cNvPr>
          <p:cNvSpPr txBox="1"/>
          <p:nvPr/>
        </p:nvSpPr>
        <p:spPr>
          <a:xfrm>
            <a:off x="544768" y="4446376"/>
            <a:ext cx="11367045" cy="1284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>
            <a:lvl1pPr defTabSz="676909">
              <a:defRPr sz="10660" b="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marL="0" marR="0" lvl="0" indent="0" algn="ctr" defTabSz="6769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/ ما هو فرع العلم الذي يدرس المادة و الطاقة ؟ 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Geeza Pro Bold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74CF390-71B1-4023-9102-8E853FC1A844}"/>
              </a:ext>
            </a:extLst>
          </p:cNvPr>
          <p:cNvSpPr/>
          <p:nvPr/>
        </p:nvSpPr>
        <p:spPr>
          <a:xfrm>
            <a:off x="260748" y="12918794"/>
            <a:ext cx="8680778" cy="544830"/>
          </a:xfrm>
          <a:prstGeom prst="roundRect">
            <a:avLst/>
          </a:prstGeom>
          <a:solidFill>
            <a:schemeClr val="bg1">
              <a:alpha val="99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AE" sz="3200" i="0" u="none" strike="noStrike" cap="none" spc="0" normalizeH="0" baseline="0" dirty="0">
                <a:ln>
                  <a:noFill/>
                </a:ln>
                <a:solidFill>
                  <a:srgbClr val="990033"/>
                </a:solidFill>
                <a:effectLst/>
                <a:uFillTx/>
                <a:latin typeface="+mn-lt"/>
                <a:ea typeface="+mn-ea"/>
                <a:cs typeface="+mn-cs"/>
                <a:sym typeface="Geeza Pro Regular"/>
              </a:rPr>
              <a:t>مع أطيب التمنيات بالتوفيق - معلمة العلوم / أماني مصطفى</a:t>
            </a:r>
            <a:endParaRPr kumimoji="0" lang="en-US" sz="3200" i="0" u="none" strike="noStrike" cap="none" spc="0" normalizeH="0" baseline="0" dirty="0">
              <a:ln>
                <a:noFill/>
              </a:ln>
              <a:solidFill>
                <a:srgbClr val="990033"/>
              </a:solidFill>
              <a:effectLst/>
              <a:uFillTx/>
              <a:latin typeface="+mn-lt"/>
              <a:ea typeface="+mn-ea"/>
              <a:cs typeface="+mn-cs"/>
              <a:sym typeface="Geeza Pro Regular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1EF3DB-28CD-4F5A-8DC7-645CA035799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9444" t="38619" r="31974" b="53911"/>
          <a:stretch/>
        </p:blipFill>
        <p:spPr>
          <a:xfrm>
            <a:off x="1485004" y="2896510"/>
            <a:ext cx="13364807" cy="120214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0291AB-B9FF-4A4A-B536-BD9BAA9A898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2745" t="27901" r="72746" b="52386"/>
          <a:stretch/>
        </p:blipFill>
        <p:spPr>
          <a:xfrm>
            <a:off x="250645" y="2701441"/>
            <a:ext cx="1234359" cy="1225932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CA05F2A-3F44-4C11-8A00-E0D1F37260DF}"/>
              </a:ext>
            </a:extLst>
          </p:cNvPr>
          <p:cNvSpPr txBox="1"/>
          <p:nvPr/>
        </p:nvSpPr>
        <p:spPr>
          <a:xfrm>
            <a:off x="992068" y="2750150"/>
            <a:ext cx="492936" cy="564257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AE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سـ</a:t>
            </a:r>
            <a:endParaRPr kumimoji="0" lang="en-US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A9E1820-F1F8-432E-8ABE-EC630D6D16F1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7027" t="18443" r="40456" b="8706"/>
          <a:stretch/>
        </p:blipFill>
        <p:spPr>
          <a:xfrm>
            <a:off x="15019216" y="2604172"/>
            <a:ext cx="9091343" cy="1097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079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صح"/>
          <p:cNvSpPr txBox="1">
            <a:spLocks noGrp="1"/>
          </p:cNvSpPr>
          <p:nvPr>
            <p:ph type="title" idx="4294967295"/>
          </p:nvPr>
        </p:nvSpPr>
        <p:spPr>
          <a:xfrm>
            <a:off x="13344281" y="5268400"/>
            <a:ext cx="8680778" cy="1888542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/>
          </a:gradFill>
        </p:spPr>
        <p:txBody>
          <a:bodyPr anchor="b"/>
          <a:lstStyle>
            <a:lvl1pPr>
              <a:defRPr sz="1000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rPr lang="ar-KW" dirty="0"/>
              <a:t> </a:t>
            </a:r>
            <a:endParaRPr dirty="0"/>
          </a:p>
        </p:txBody>
      </p:sp>
      <p:sp>
        <p:nvSpPr>
          <p:cNvPr id="121" name="خطأ"/>
          <p:cNvSpPr txBox="1"/>
          <p:nvPr/>
        </p:nvSpPr>
        <p:spPr>
          <a:xfrm>
            <a:off x="13344281" y="7929070"/>
            <a:ext cx="8680778" cy="1720394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 lnSpcReduction="10000"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Regular"/>
                <a:sym typeface="Geeza Pro Regular"/>
              </a:rPr>
              <a:t> </a:t>
            </a:r>
            <a:endParaRPr kumimoji="0" sz="1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122" name="صح"/>
          <p:cNvSpPr txBox="1"/>
          <p:nvPr/>
        </p:nvSpPr>
        <p:spPr>
          <a:xfrm>
            <a:off x="13344280" y="10498243"/>
            <a:ext cx="8680778" cy="1720394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 lnSpcReduction="10000"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Regular"/>
                <a:sym typeface="Geeza Pro Regular"/>
              </a:rPr>
              <a:t> </a:t>
            </a:r>
            <a:endParaRPr kumimoji="0" sz="1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123" name="مستطيل مستدير الزوايا"/>
          <p:cNvSpPr/>
          <p:nvPr/>
        </p:nvSpPr>
        <p:spPr>
          <a:xfrm>
            <a:off x="12406780" y="2727423"/>
            <a:ext cx="11604648" cy="1756571"/>
          </a:xfrm>
          <a:prstGeom prst="roundRect">
            <a:avLst>
              <a:gd name="adj" fmla="val 10926"/>
            </a:avLst>
          </a:prstGeom>
          <a:blipFill>
            <a:blip r:embed="rId3"/>
            <a:tile tx="0" ty="0" sx="100000" sy="100000" flip="none" algn="tl"/>
          </a:blip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124" name="السؤال"/>
          <p:cNvSpPr txBox="1"/>
          <p:nvPr/>
        </p:nvSpPr>
        <p:spPr>
          <a:xfrm>
            <a:off x="12406780" y="2682527"/>
            <a:ext cx="11367045" cy="1756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lnSpcReduction="10000"/>
          </a:bodyPr>
          <a:lstStyle>
            <a:lvl1pPr defTabSz="676909">
              <a:defRPr sz="10660" b="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marL="0" marR="0" lvl="0" indent="0" algn="ctr" defTabSz="6769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12/ </a:t>
            </a:r>
            <a:r>
              <a:rPr kumimoji="0" lang="ar-AE" sz="6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eeza Pro Bold"/>
              </a:rPr>
              <a:t> ما العبارة التي لا تدل على التكاثر الخضري؟ 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Geeza Pro Bold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0C877C2C-7C32-4E1D-A22B-7B2959E36FFC}"/>
              </a:ext>
            </a:extLst>
          </p:cNvPr>
          <p:cNvSpPr/>
          <p:nvPr/>
        </p:nvSpPr>
        <p:spPr>
          <a:xfrm>
            <a:off x="15001465" y="5581529"/>
            <a:ext cx="546014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تكاثر جنسي بالبذور</a:t>
            </a:r>
            <a:endParaRPr kumimoji="0" lang="ar-SA" sz="28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C426F4A9-31F4-4E8D-9C4E-00A43A442C90}"/>
              </a:ext>
            </a:extLst>
          </p:cNvPr>
          <p:cNvSpPr/>
          <p:nvPr/>
        </p:nvSpPr>
        <p:spPr>
          <a:xfrm>
            <a:off x="13276069" y="7984357"/>
            <a:ext cx="868077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elvetica Neue"/>
                <a:sym typeface="Helvetica Neue"/>
              </a:rPr>
              <a:t>تكاثر لا جنسي من</a:t>
            </a:r>
            <a:r>
              <a:rPr kumimoji="0" lang="ar-AE" sz="5400" b="0" i="0" u="none" strike="noStrike" kern="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elvetica Neue"/>
                <a:sym typeface="Helvetica Neue"/>
              </a:rPr>
              <a:t> خلال انتاج السيقان المدادة</a:t>
            </a:r>
            <a:endParaRPr kumimoji="0" lang="ar-SA" sz="54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8900316A-9765-4BAB-8B87-8E6B7FF669A3}"/>
              </a:ext>
            </a:extLst>
          </p:cNvPr>
          <p:cNvSpPr/>
          <p:nvPr/>
        </p:nvSpPr>
        <p:spPr>
          <a:xfrm>
            <a:off x="14001750" y="10409023"/>
            <a:ext cx="792816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elvetica Neue"/>
                <a:sym typeface="Helvetica Neue"/>
              </a:rPr>
              <a:t>تتكاثر به نباتات الفراولة و الحور و السرخس و الاعشاب</a:t>
            </a:r>
            <a:endParaRPr kumimoji="0" lang="ar-SA" sz="54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elvetica Neue"/>
              <a:sym typeface="Helvetica Neue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C9E49BE1-8AEF-4778-9F22-386A3D254E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7396" l="10000" r="90000">
                        <a14:foregroundMark x1="49766" y1="46484" x2="53672" y2="47526"/>
                        <a14:foregroundMark x1="53672" y1="47526" x2="56172" y2="47526"/>
                        <a14:foregroundMark x1="56172" y1="47526" x2="56406" y2="47396"/>
                        <a14:foregroundMark x1="46641" y1="94010" x2="55156" y2="88672"/>
                        <a14:foregroundMark x1="50625" y1="95573" x2="54922" y2="97526"/>
                        <a14:foregroundMark x1="54922" y1="97526" x2="47422" y2="96615"/>
                        <a14:foregroundMark x1="57344" y1="18620" x2="58594" y2="20964"/>
                        <a14:foregroundMark x1="37109" y1="32422" x2="34766" y2="34896"/>
                        <a14:foregroundMark x1="34766" y1="34896" x2="34766" y2="34896"/>
                        <a14:foregroundMark x1="48281" y1="7813" x2="47734" y2="6250"/>
                        <a14:foregroundMark x1="50868" y1="4449" x2="50469" y2="4818"/>
                        <a14:foregroundMark x1="51719" y1="26953" x2="51719" y2="26693"/>
                        <a14:foregroundMark x1="49219" y1="21354" x2="49219" y2="19271"/>
                        <a14:backgroundMark x1="60938" y1="18620" x2="60938" y2="18620"/>
                        <a14:backgroundMark x1="64375" y1="10286" x2="60859" y2="18099"/>
                        <a14:backgroundMark x1="60859" y1="18099" x2="61406" y2="12630"/>
                        <a14:backgroundMark x1="50625" y1="6250" x2="50781" y2="3646"/>
                        <a14:backgroundMark x1="51484" y1="4427" x2="50859" y2="4427"/>
                        <a14:backgroundMark x1="54063" y1="22786" x2="54219" y2="19531"/>
                        <a14:backgroundMark x1="54609" y1="21094" x2="54766" y2="23958"/>
                        <a14:backgroundMark x1="51328" y1="23698" x2="50469" y2="24609"/>
                        <a14:backgroundMark x1="51371" y1="25130" x2="50859" y2="24609"/>
                        <a14:backgroundMark x1="52266" y1="26042" x2="51433" y2="25193"/>
                        <a14:backgroundMark x1="43281" y1="14063" x2="43281" y2="14063"/>
                      </a14:backgroundRemoval>
                    </a14:imgEffect>
                  </a14:imgLayer>
                </a14:imgProps>
              </a:ext>
            </a:extLst>
          </a:blip>
          <a:srcRect l="27982" r="30044"/>
          <a:stretch/>
        </p:blipFill>
        <p:spPr>
          <a:xfrm>
            <a:off x="882258" y="3391885"/>
            <a:ext cx="1431040" cy="2184218"/>
          </a:xfrm>
          <a:prstGeom prst="rect">
            <a:avLst/>
          </a:prstGeom>
        </p:spPr>
      </p:pic>
      <p:pic>
        <p:nvPicPr>
          <p:cNvPr id="1026" name="Picture 2" descr="علامة صح PNG الصور | ناقل و PSD الملفات | تحميل مجاني على Pngtree">
            <a:extLst>
              <a:ext uri="{FF2B5EF4-FFF2-40B4-BE49-F238E27FC236}">
                <a16:creationId xmlns:a16="http://schemas.microsoft.com/office/drawing/2014/main" id="{5967769A-12A0-4800-B2AB-F655E65EE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3010" y1="56572" x2="66222" y2="51111"/>
                        <a14:foregroundMark x1="61778" y1="58667" x2="62368" y2="57665"/>
                        <a14:foregroundMark x1="61584" y1="55204" x2="58667" y2="57778"/>
                        <a14:foregroundMark x1="66222" y1="51111" x2="62357" y2="54521"/>
                        <a14:foregroundMark x1="62441" y1="54785" x2="68802" y2="49740"/>
                        <a14:foregroundMark x1="58667" y1="57778" x2="61650" y2="55412"/>
                        <a14:foregroundMark x1="72542" y1="46175" x2="73778" y2="44444"/>
                        <a14:backgroundMark x1="70881" y1="49068" x2="70989" y2="48984"/>
                        <a14:backgroundMark x1="72000" y1="48889" x2="74222" y2="46667"/>
                        <a14:backgroundMark x1="73333" y1="46667" x2="71111" y2="49778"/>
                        <a14:backgroundMark x1="72889" y1="48444" x2="69778" y2="50667"/>
                        <a14:backgroundMark x1="62667" y1="58667" x2="62667" y2="58667"/>
                        <a14:backgroundMark x1="61333" y1="59556" x2="61333" y2="59556"/>
                        <a14:backgroundMark x1="63111" y1="60000" x2="63111" y2="5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8618" y="4807722"/>
            <a:ext cx="2759700" cy="275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E871397D-CE74-48B7-A30D-AED616505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0158" y="7984357"/>
            <a:ext cx="1609818" cy="160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EDF41F66-4CE0-4ECE-912F-13D121AB2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78" b="98667" l="889" r="98667">
                        <a14:foregroundMark x1="72444" y1="4000" x2="79111" y2="8889"/>
                        <a14:foregroundMark x1="94222" y1="27111" x2="94222" y2="27111"/>
                        <a14:foregroundMark x1="5333" y1="23111" x2="5333" y2="22222"/>
                        <a14:foregroundMark x1="21778" y1="5778" x2="22667" y2="1778"/>
                        <a14:foregroundMark x1="1333" y1="21333" x2="1333" y2="21333"/>
                        <a14:foregroundMark x1="50222" y1="24000" x2="50222" y2="24000"/>
                        <a14:foregroundMark x1="56889" y1="20444" x2="56444" y2="20000"/>
                        <a14:foregroundMark x1="38667" y1="14222" x2="38667" y2="14222"/>
                        <a14:foregroundMark x1="98222" y1="21778" x2="98222" y2="20889"/>
                        <a14:foregroundMark x1="74667" y1="96000" x2="74667" y2="93333"/>
                        <a14:foregroundMark x1="21778" y1="99111" x2="21778" y2="98222"/>
                        <a14:foregroundMark x1="98667" y1="80444" x2="98667" y2="80444"/>
                        <a14:foregroundMark x1="76000" y1="2222" x2="76000" y2="2222"/>
                        <a14:foregroundMark x1="78667" y1="98667" x2="78667" y2="9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0451" y="10553531"/>
            <a:ext cx="1609818" cy="160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G_4188.jpeg" descr="IMG_4188.jpeg">
            <a:extLst>
              <a:ext uri="{FF2B5EF4-FFF2-40B4-BE49-F238E27FC236}">
                <a16:creationId xmlns:a16="http://schemas.microsoft.com/office/drawing/2014/main" id="{359837F5-9BEB-460C-82D8-E2A8C59AD0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26" b="96809" l="27955" r="68371">
                        <a14:foregroundMark x1="51917" y1="9309" x2="48562" y2="10638"/>
                        <a14:foregroundMark x1="48562" y1="10638" x2="51118" y2="10106"/>
                        <a14:foregroundMark x1="51118" y1="10106" x2="51438" y2="6117"/>
                        <a14:foregroundMark x1="60653" y1="23786" x2="59744" y2="25532"/>
                        <a14:foregroundMark x1="61821" y1="21543" x2="60809" y2="23486"/>
                        <a14:foregroundMark x1="59744" y1="25532" x2="56869" y2="22074"/>
                        <a14:foregroundMark x1="56869" y1="22074" x2="57296" y2="20521"/>
                        <a14:foregroundMark x1="63324" y1="20131" x2="63578" y2="25000"/>
                        <a14:foregroundMark x1="63578" y1="25000" x2="60383" y2="25266"/>
                        <a14:foregroundMark x1="60383" y1="25266" x2="59105" y2="20479"/>
                        <a14:foregroundMark x1="31470" y1="35638" x2="29712" y2="33245"/>
                        <a14:foregroundMark x1="51118" y1="86968" x2="46965" y2="91223"/>
                        <a14:foregroundMark x1="46965" y1="91223" x2="47444" y2="97340"/>
                        <a14:foregroundMark x1="47444" y1="97340" x2="50000" y2="94947"/>
                        <a14:foregroundMark x1="65335" y1="92819" x2="65815" y2="87500"/>
                        <a14:foregroundMark x1="65815" y1="87500" x2="68530" y2="86968"/>
                        <a14:foregroundMark x1="68530" y1="86968" x2="68530" y2="86968"/>
                        <a14:foregroundMark x1="28275" y1="83777" x2="28275" y2="89628"/>
                        <a14:foregroundMark x1="28275" y1="89628" x2="28435" y2="90691"/>
                        <a14:foregroundMark x1="51438" y1="4255" x2="52077" y2="2926"/>
                        <a14:foregroundMark x1="27955" y1="34840" x2="28115" y2="35106"/>
                        <a14:backgroundMark x1="58626" y1="16755" x2="60224" y2="18085"/>
                        <a14:backgroundMark x1="59105" y1="14628" x2="59585" y2="15957"/>
                        <a14:backgroundMark x1="61502" y1="15957" x2="60224" y2="20479"/>
                        <a14:backgroundMark x1="60224" y1="20479" x2="60224" y2="20479"/>
                        <a14:backgroundMark x1="59585" y1="19947" x2="58626" y2="19681"/>
                      </a14:backgroundRemoval>
                    </a14:imgEffect>
                  </a14:imgLayer>
                </a14:imgProps>
              </a:ext>
            </a:extLst>
          </a:blip>
          <a:srcRect l="27432" t="3505" r="31895" b="2129"/>
          <a:stretch>
            <a:fillRect/>
          </a:stretch>
        </p:blipFill>
        <p:spPr>
          <a:xfrm>
            <a:off x="780837" y="6688337"/>
            <a:ext cx="1261637" cy="17581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381" extrusionOk="0">
                <a:moveTo>
                  <a:pt x="12719" y="2"/>
                </a:moveTo>
                <a:cubicBezTo>
                  <a:pt x="12517" y="26"/>
                  <a:pt x="12227" y="246"/>
                  <a:pt x="11792" y="621"/>
                </a:cubicBezTo>
                <a:cubicBezTo>
                  <a:pt x="10467" y="1765"/>
                  <a:pt x="9829" y="2832"/>
                  <a:pt x="9819" y="3927"/>
                </a:cubicBezTo>
                <a:lnTo>
                  <a:pt x="9809" y="4899"/>
                </a:lnTo>
                <a:lnTo>
                  <a:pt x="8978" y="5101"/>
                </a:lnTo>
                <a:cubicBezTo>
                  <a:pt x="8520" y="5212"/>
                  <a:pt x="7924" y="5449"/>
                  <a:pt x="7656" y="5628"/>
                </a:cubicBezTo>
                <a:cubicBezTo>
                  <a:pt x="7238" y="5905"/>
                  <a:pt x="7078" y="5927"/>
                  <a:pt x="6542" y="5783"/>
                </a:cubicBezTo>
                <a:cubicBezTo>
                  <a:pt x="5694" y="5555"/>
                  <a:pt x="4684" y="5704"/>
                  <a:pt x="2879" y="6324"/>
                </a:cubicBezTo>
                <a:cubicBezTo>
                  <a:pt x="2045" y="6611"/>
                  <a:pt x="1088" y="6886"/>
                  <a:pt x="752" y="6935"/>
                </a:cubicBezTo>
                <a:cubicBezTo>
                  <a:pt x="408" y="6986"/>
                  <a:pt x="178" y="7105"/>
                  <a:pt x="226" y="7210"/>
                </a:cubicBezTo>
                <a:cubicBezTo>
                  <a:pt x="470" y="7740"/>
                  <a:pt x="3463" y="8201"/>
                  <a:pt x="5077" y="7958"/>
                </a:cubicBezTo>
                <a:cubicBezTo>
                  <a:pt x="6268" y="7778"/>
                  <a:pt x="6452" y="7822"/>
                  <a:pt x="6454" y="8285"/>
                </a:cubicBezTo>
                <a:cubicBezTo>
                  <a:pt x="6455" y="8469"/>
                  <a:pt x="6696" y="8965"/>
                  <a:pt x="6989" y="9386"/>
                </a:cubicBezTo>
                <a:cubicBezTo>
                  <a:pt x="7282" y="9807"/>
                  <a:pt x="7526" y="10216"/>
                  <a:pt x="7529" y="10296"/>
                </a:cubicBezTo>
                <a:cubicBezTo>
                  <a:pt x="7533" y="10375"/>
                  <a:pt x="7785" y="10625"/>
                  <a:pt x="8090" y="10850"/>
                </a:cubicBezTo>
                <a:lnTo>
                  <a:pt x="8644" y="11259"/>
                </a:lnTo>
                <a:lnTo>
                  <a:pt x="8077" y="11851"/>
                </a:lnTo>
                <a:cubicBezTo>
                  <a:pt x="7607" y="12340"/>
                  <a:pt x="7519" y="12587"/>
                  <a:pt x="7565" y="13287"/>
                </a:cubicBezTo>
                <a:cubicBezTo>
                  <a:pt x="7621" y="14119"/>
                  <a:pt x="7612" y="14132"/>
                  <a:pt x="6983" y="14183"/>
                </a:cubicBezTo>
                <a:cubicBezTo>
                  <a:pt x="6632" y="14212"/>
                  <a:pt x="6223" y="14307"/>
                  <a:pt x="6074" y="14394"/>
                </a:cubicBezTo>
                <a:cubicBezTo>
                  <a:pt x="5676" y="14627"/>
                  <a:pt x="5735" y="15594"/>
                  <a:pt x="6161" y="15814"/>
                </a:cubicBezTo>
                <a:cubicBezTo>
                  <a:pt x="6546" y="16013"/>
                  <a:pt x="6395" y="16352"/>
                  <a:pt x="5921" y="16352"/>
                </a:cubicBezTo>
                <a:cubicBezTo>
                  <a:pt x="5762" y="16352"/>
                  <a:pt x="5577" y="16455"/>
                  <a:pt x="5508" y="16581"/>
                </a:cubicBezTo>
                <a:cubicBezTo>
                  <a:pt x="5440" y="16708"/>
                  <a:pt x="5186" y="16811"/>
                  <a:pt x="4944" y="16811"/>
                </a:cubicBezTo>
                <a:cubicBezTo>
                  <a:pt x="4702" y="16811"/>
                  <a:pt x="4527" y="16889"/>
                  <a:pt x="4557" y="16984"/>
                </a:cubicBezTo>
                <a:cubicBezTo>
                  <a:pt x="4587" y="17080"/>
                  <a:pt x="4077" y="17247"/>
                  <a:pt x="3421" y="17357"/>
                </a:cubicBezTo>
                <a:cubicBezTo>
                  <a:pt x="1812" y="17626"/>
                  <a:pt x="787" y="17945"/>
                  <a:pt x="290" y="18334"/>
                </a:cubicBezTo>
                <a:cubicBezTo>
                  <a:pt x="103" y="18480"/>
                  <a:pt x="9" y="18637"/>
                  <a:pt x="1" y="18795"/>
                </a:cubicBezTo>
                <a:cubicBezTo>
                  <a:pt x="-16" y="19143"/>
                  <a:pt x="387" y="19497"/>
                  <a:pt x="1147" y="19755"/>
                </a:cubicBezTo>
                <a:cubicBezTo>
                  <a:pt x="2701" y="20283"/>
                  <a:pt x="2667" y="20258"/>
                  <a:pt x="2589" y="20861"/>
                </a:cubicBezTo>
                <a:cubicBezTo>
                  <a:pt x="2523" y="21372"/>
                  <a:pt x="2556" y="21413"/>
                  <a:pt x="2914" y="21277"/>
                </a:cubicBezTo>
                <a:cubicBezTo>
                  <a:pt x="3133" y="21193"/>
                  <a:pt x="3548" y="20948"/>
                  <a:pt x="3835" y="20731"/>
                </a:cubicBezTo>
                <a:cubicBezTo>
                  <a:pt x="4224" y="20437"/>
                  <a:pt x="4429" y="20378"/>
                  <a:pt x="4637" y="20500"/>
                </a:cubicBezTo>
                <a:cubicBezTo>
                  <a:pt x="4790" y="20590"/>
                  <a:pt x="5118" y="20618"/>
                  <a:pt x="5365" y="20562"/>
                </a:cubicBezTo>
                <a:cubicBezTo>
                  <a:pt x="5636" y="20502"/>
                  <a:pt x="6178" y="20585"/>
                  <a:pt x="6729" y="20772"/>
                </a:cubicBezTo>
                <a:cubicBezTo>
                  <a:pt x="8508" y="21376"/>
                  <a:pt x="12848" y="21562"/>
                  <a:pt x="16390" y="21186"/>
                </a:cubicBezTo>
                <a:cubicBezTo>
                  <a:pt x="17508" y="21067"/>
                  <a:pt x="18563" y="21007"/>
                  <a:pt x="18733" y="21053"/>
                </a:cubicBezTo>
                <a:cubicBezTo>
                  <a:pt x="18905" y="21100"/>
                  <a:pt x="19186" y="20992"/>
                  <a:pt x="19366" y="20810"/>
                </a:cubicBezTo>
                <a:cubicBezTo>
                  <a:pt x="19617" y="20557"/>
                  <a:pt x="19821" y="20507"/>
                  <a:pt x="20273" y="20586"/>
                </a:cubicBezTo>
                <a:cubicBezTo>
                  <a:pt x="20811" y="20681"/>
                  <a:pt x="20831" y="20668"/>
                  <a:pt x="20539" y="20418"/>
                </a:cubicBezTo>
                <a:cubicBezTo>
                  <a:pt x="20258" y="20177"/>
                  <a:pt x="20266" y="20124"/>
                  <a:pt x="20606" y="19948"/>
                </a:cubicBezTo>
                <a:cubicBezTo>
                  <a:pt x="20878" y="19807"/>
                  <a:pt x="20916" y="19717"/>
                  <a:pt x="20737" y="19639"/>
                </a:cubicBezTo>
                <a:cubicBezTo>
                  <a:pt x="20567" y="19564"/>
                  <a:pt x="20679" y="19418"/>
                  <a:pt x="21081" y="19191"/>
                </a:cubicBezTo>
                <a:cubicBezTo>
                  <a:pt x="21432" y="18994"/>
                  <a:pt x="21577" y="18856"/>
                  <a:pt x="21582" y="18674"/>
                </a:cubicBezTo>
                <a:cubicBezTo>
                  <a:pt x="21584" y="18613"/>
                  <a:pt x="21570" y="18546"/>
                  <a:pt x="21544" y="18472"/>
                </a:cubicBezTo>
                <a:cubicBezTo>
                  <a:pt x="21360" y="17953"/>
                  <a:pt x="19416" y="17270"/>
                  <a:pt x="17725" y="17129"/>
                </a:cubicBezTo>
                <a:cubicBezTo>
                  <a:pt x="17010" y="17069"/>
                  <a:pt x="16360" y="16976"/>
                  <a:pt x="16282" y="16921"/>
                </a:cubicBezTo>
                <a:cubicBezTo>
                  <a:pt x="16204" y="16866"/>
                  <a:pt x="16109" y="16571"/>
                  <a:pt x="16070" y="16265"/>
                </a:cubicBezTo>
                <a:cubicBezTo>
                  <a:pt x="16031" y="15959"/>
                  <a:pt x="15692" y="15369"/>
                  <a:pt x="15317" y="14955"/>
                </a:cubicBezTo>
                <a:cubicBezTo>
                  <a:pt x="14694" y="14269"/>
                  <a:pt x="14657" y="14163"/>
                  <a:pt x="14902" y="13744"/>
                </a:cubicBezTo>
                <a:cubicBezTo>
                  <a:pt x="15059" y="13477"/>
                  <a:pt x="15126" y="12955"/>
                  <a:pt x="15063" y="12490"/>
                </a:cubicBezTo>
                <a:cubicBezTo>
                  <a:pt x="14973" y="11834"/>
                  <a:pt x="14835" y="11623"/>
                  <a:pt x="14277" y="11294"/>
                </a:cubicBezTo>
                <a:lnTo>
                  <a:pt x="13599" y="10894"/>
                </a:lnTo>
                <a:lnTo>
                  <a:pt x="14169" y="10523"/>
                </a:lnTo>
                <a:cubicBezTo>
                  <a:pt x="14925" y="10030"/>
                  <a:pt x="15332" y="9318"/>
                  <a:pt x="15332" y="8489"/>
                </a:cubicBezTo>
                <a:cubicBezTo>
                  <a:pt x="15332" y="7782"/>
                  <a:pt x="15031" y="7426"/>
                  <a:pt x="13111" y="5874"/>
                </a:cubicBezTo>
                <a:cubicBezTo>
                  <a:pt x="12435" y="5328"/>
                  <a:pt x="12348" y="5185"/>
                  <a:pt x="12600" y="5038"/>
                </a:cubicBezTo>
                <a:cubicBezTo>
                  <a:pt x="13179" y="4698"/>
                  <a:pt x="13405" y="3542"/>
                  <a:pt x="13251" y="1719"/>
                </a:cubicBezTo>
                <a:cubicBezTo>
                  <a:pt x="13145" y="469"/>
                  <a:pt x="13055" y="-38"/>
                  <a:pt x="12719" y="2"/>
                </a:cubicBezTo>
                <a:close/>
                <a:moveTo>
                  <a:pt x="18959" y="3033"/>
                </a:moveTo>
                <a:cubicBezTo>
                  <a:pt x="18416" y="3033"/>
                  <a:pt x="17886" y="3360"/>
                  <a:pt x="17641" y="3846"/>
                </a:cubicBezTo>
                <a:cubicBezTo>
                  <a:pt x="17462" y="4203"/>
                  <a:pt x="17067" y="4035"/>
                  <a:pt x="17058" y="3598"/>
                </a:cubicBezTo>
                <a:cubicBezTo>
                  <a:pt x="17053" y="3308"/>
                  <a:pt x="17024" y="3297"/>
                  <a:pt x="16843" y="3516"/>
                </a:cubicBezTo>
                <a:cubicBezTo>
                  <a:pt x="16728" y="3655"/>
                  <a:pt x="16462" y="3741"/>
                  <a:pt x="16253" y="3706"/>
                </a:cubicBezTo>
                <a:cubicBezTo>
                  <a:pt x="15147" y="3518"/>
                  <a:pt x="15105" y="4424"/>
                  <a:pt x="16207" y="4696"/>
                </a:cubicBezTo>
                <a:cubicBezTo>
                  <a:pt x="16560" y="4783"/>
                  <a:pt x="16849" y="4963"/>
                  <a:pt x="16849" y="5095"/>
                </a:cubicBezTo>
                <a:cubicBezTo>
                  <a:pt x="16849" y="5297"/>
                  <a:pt x="17055" y="5324"/>
                  <a:pt x="18084" y="5256"/>
                </a:cubicBezTo>
                <a:cubicBezTo>
                  <a:pt x="19469" y="5166"/>
                  <a:pt x="19802" y="5018"/>
                  <a:pt x="19547" y="4612"/>
                </a:cubicBezTo>
                <a:cubicBezTo>
                  <a:pt x="19451" y="4459"/>
                  <a:pt x="19398" y="4041"/>
                  <a:pt x="19430" y="3683"/>
                </a:cubicBezTo>
                <a:cubicBezTo>
                  <a:pt x="19482" y="3085"/>
                  <a:pt x="19444" y="3033"/>
                  <a:pt x="18959" y="303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" name="IMG_4187.jpeg" descr="IMG_4187.jpeg">
            <a:extLst>
              <a:ext uri="{FF2B5EF4-FFF2-40B4-BE49-F238E27FC236}">
                <a16:creationId xmlns:a16="http://schemas.microsoft.com/office/drawing/2014/main" id="{B503002A-A40F-44CD-A6B8-E88B69F79C7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32391" t="3124" r="32592" b="1602"/>
          <a:stretch>
            <a:fillRect/>
          </a:stretch>
        </p:blipFill>
        <p:spPr>
          <a:xfrm flipH="1">
            <a:off x="952518" y="10202547"/>
            <a:ext cx="1089956" cy="17812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8" h="21478" extrusionOk="0">
                <a:moveTo>
                  <a:pt x="8538" y="0"/>
                </a:moveTo>
                <a:cubicBezTo>
                  <a:pt x="8495" y="-1"/>
                  <a:pt x="8437" y="7"/>
                  <a:pt x="8367" y="22"/>
                </a:cubicBezTo>
                <a:cubicBezTo>
                  <a:pt x="8151" y="69"/>
                  <a:pt x="8001" y="266"/>
                  <a:pt x="8034" y="459"/>
                </a:cubicBezTo>
                <a:cubicBezTo>
                  <a:pt x="8123" y="964"/>
                  <a:pt x="7459" y="1260"/>
                  <a:pt x="6756" y="1028"/>
                </a:cubicBezTo>
                <a:cubicBezTo>
                  <a:pt x="6068" y="801"/>
                  <a:pt x="5043" y="787"/>
                  <a:pt x="5043" y="1004"/>
                </a:cubicBezTo>
                <a:cubicBezTo>
                  <a:pt x="5043" y="1310"/>
                  <a:pt x="5638" y="2129"/>
                  <a:pt x="5946" y="2246"/>
                </a:cubicBezTo>
                <a:cubicBezTo>
                  <a:pt x="6447" y="2437"/>
                  <a:pt x="6223" y="4673"/>
                  <a:pt x="5678" y="4929"/>
                </a:cubicBezTo>
                <a:cubicBezTo>
                  <a:pt x="5266" y="5123"/>
                  <a:pt x="5273" y="5175"/>
                  <a:pt x="5760" y="5531"/>
                </a:cubicBezTo>
                <a:cubicBezTo>
                  <a:pt x="6053" y="5745"/>
                  <a:pt x="6307" y="5942"/>
                  <a:pt x="6325" y="5967"/>
                </a:cubicBezTo>
                <a:cubicBezTo>
                  <a:pt x="6342" y="5993"/>
                  <a:pt x="7015" y="5928"/>
                  <a:pt x="7820" y="5821"/>
                </a:cubicBezTo>
                <a:cubicBezTo>
                  <a:pt x="8688" y="5706"/>
                  <a:pt x="9386" y="5690"/>
                  <a:pt x="9536" y="5782"/>
                </a:cubicBezTo>
                <a:cubicBezTo>
                  <a:pt x="9685" y="5874"/>
                  <a:pt x="9029" y="6902"/>
                  <a:pt x="7925" y="8309"/>
                </a:cubicBezTo>
                <a:cubicBezTo>
                  <a:pt x="5728" y="11107"/>
                  <a:pt x="5429" y="12079"/>
                  <a:pt x="6411" y="13241"/>
                </a:cubicBezTo>
                <a:cubicBezTo>
                  <a:pt x="6915" y="13837"/>
                  <a:pt x="6965" y="14051"/>
                  <a:pt x="6725" y="14582"/>
                </a:cubicBezTo>
                <a:cubicBezTo>
                  <a:pt x="6569" y="14930"/>
                  <a:pt x="6442" y="15428"/>
                  <a:pt x="6442" y="15690"/>
                </a:cubicBezTo>
                <a:cubicBezTo>
                  <a:pt x="6441" y="15952"/>
                  <a:pt x="6335" y="16300"/>
                  <a:pt x="6206" y="16464"/>
                </a:cubicBezTo>
                <a:cubicBezTo>
                  <a:pt x="6078" y="16628"/>
                  <a:pt x="5731" y="17073"/>
                  <a:pt x="5437" y="17451"/>
                </a:cubicBezTo>
                <a:cubicBezTo>
                  <a:pt x="4853" y="18204"/>
                  <a:pt x="4023" y="18396"/>
                  <a:pt x="4134" y="17753"/>
                </a:cubicBezTo>
                <a:cubicBezTo>
                  <a:pt x="4182" y="17471"/>
                  <a:pt x="4053" y="17365"/>
                  <a:pt x="3661" y="17365"/>
                </a:cubicBezTo>
                <a:cubicBezTo>
                  <a:pt x="3364" y="17365"/>
                  <a:pt x="3041" y="17444"/>
                  <a:pt x="2944" y="17541"/>
                </a:cubicBezTo>
                <a:cubicBezTo>
                  <a:pt x="2838" y="17647"/>
                  <a:pt x="2434" y="17544"/>
                  <a:pt x="1930" y="17282"/>
                </a:cubicBezTo>
                <a:cubicBezTo>
                  <a:pt x="673" y="16630"/>
                  <a:pt x="275" y="16707"/>
                  <a:pt x="370" y="17580"/>
                </a:cubicBezTo>
                <a:cubicBezTo>
                  <a:pt x="414" y="17982"/>
                  <a:pt x="552" y="18412"/>
                  <a:pt x="676" y="18534"/>
                </a:cubicBezTo>
                <a:cubicBezTo>
                  <a:pt x="806" y="18661"/>
                  <a:pt x="756" y="18865"/>
                  <a:pt x="560" y="19012"/>
                </a:cubicBezTo>
                <a:cubicBezTo>
                  <a:pt x="294" y="19209"/>
                  <a:pt x="289" y="19369"/>
                  <a:pt x="539" y="19707"/>
                </a:cubicBezTo>
                <a:cubicBezTo>
                  <a:pt x="717" y="19948"/>
                  <a:pt x="779" y="20227"/>
                  <a:pt x="676" y="20329"/>
                </a:cubicBezTo>
                <a:cubicBezTo>
                  <a:pt x="558" y="20448"/>
                  <a:pt x="624" y="20464"/>
                  <a:pt x="856" y="20376"/>
                </a:cubicBezTo>
                <a:cubicBezTo>
                  <a:pt x="1077" y="20291"/>
                  <a:pt x="1339" y="20338"/>
                  <a:pt x="1525" y="20492"/>
                </a:cubicBezTo>
                <a:cubicBezTo>
                  <a:pt x="2030" y="20910"/>
                  <a:pt x="4133" y="21163"/>
                  <a:pt x="7973" y="21264"/>
                </a:cubicBezTo>
                <a:cubicBezTo>
                  <a:pt x="10704" y="21336"/>
                  <a:pt x="12054" y="21294"/>
                  <a:pt x="13418" y="21096"/>
                </a:cubicBezTo>
                <a:cubicBezTo>
                  <a:pt x="15148" y="20845"/>
                  <a:pt x="15255" y="20849"/>
                  <a:pt x="15732" y="21165"/>
                </a:cubicBezTo>
                <a:cubicBezTo>
                  <a:pt x="16388" y="21599"/>
                  <a:pt x="16709" y="21583"/>
                  <a:pt x="16818" y="21110"/>
                </a:cubicBezTo>
                <a:cubicBezTo>
                  <a:pt x="16871" y="20884"/>
                  <a:pt x="17138" y="20700"/>
                  <a:pt x="17465" y="20666"/>
                </a:cubicBezTo>
                <a:cubicBezTo>
                  <a:pt x="18803" y="20525"/>
                  <a:pt x="21215" y="19885"/>
                  <a:pt x="21374" y="19628"/>
                </a:cubicBezTo>
                <a:cubicBezTo>
                  <a:pt x="21599" y="19268"/>
                  <a:pt x="20679" y="18801"/>
                  <a:pt x="19286" y="18570"/>
                </a:cubicBezTo>
                <a:cubicBezTo>
                  <a:pt x="18110" y="18375"/>
                  <a:pt x="17663" y="18120"/>
                  <a:pt x="17526" y="17571"/>
                </a:cubicBezTo>
                <a:cubicBezTo>
                  <a:pt x="17476" y="17368"/>
                  <a:pt x="17345" y="17148"/>
                  <a:pt x="17239" y="17082"/>
                </a:cubicBezTo>
                <a:cubicBezTo>
                  <a:pt x="17132" y="17017"/>
                  <a:pt x="17047" y="16677"/>
                  <a:pt x="17047" y="16327"/>
                </a:cubicBezTo>
                <a:cubicBezTo>
                  <a:pt x="17047" y="15951"/>
                  <a:pt x="16818" y="15512"/>
                  <a:pt x="16489" y="15254"/>
                </a:cubicBezTo>
                <a:cubicBezTo>
                  <a:pt x="15679" y="14619"/>
                  <a:pt x="15747" y="13692"/>
                  <a:pt x="16629" y="13336"/>
                </a:cubicBezTo>
                <a:cubicBezTo>
                  <a:pt x="17013" y="13181"/>
                  <a:pt x="17328" y="12932"/>
                  <a:pt x="17328" y="12782"/>
                </a:cubicBezTo>
                <a:cubicBezTo>
                  <a:pt x="17328" y="12577"/>
                  <a:pt x="17187" y="12611"/>
                  <a:pt x="16775" y="12915"/>
                </a:cubicBezTo>
                <a:lnTo>
                  <a:pt x="16226" y="13322"/>
                </a:lnTo>
                <a:lnTo>
                  <a:pt x="15512" y="12771"/>
                </a:lnTo>
                <a:cubicBezTo>
                  <a:pt x="14957" y="12343"/>
                  <a:pt x="14505" y="12196"/>
                  <a:pt x="13480" y="12107"/>
                </a:cubicBezTo>
                <a:cubicBezTo>
                  <a:pt x="11328" y="11920"/>
                  <a:pt x="9808" y="11165"/>
                  <a:pt x="9796" y="10277"/>
                </a:cubicBezTo>
                <a:cubicBezTo>
                  <a:pt x="9792" y="10023"/>
                  <a:pt x="10411" y="9053"/>
                  <a:pt x="11172" y="8122"/>
                </a:cubicBezTo>
                <a:cubicBezTo>
                  <a:pt x="11932" y="7191"/>
                  <a:pt x="12639" y="6099"/>
                  <a:pt x="12744" y="5697"/>
                </a:cubicBezTo>
                <a:cubicBezTo>
                  <a:pt x="12848" y="5295"/>
                  <a:pt x="13043" y="4926"/>
                  <a:pt x="13176" y="4875"/>
                </a:cubicBezTo>
                <a:cubicBezTo>
                  <a:pt x="13310" y="4824"/>
                  <a:pt x="13418" y="4475"/>
                  <a:pt x="13418" y="4099"/>
                </a:cubicBezTo>
                <a:cubicBezTo>
                  <a:pt x="13418" y="3540"/>
                  <a:pt x="13538" y="3388"/>
                  <a:pt x="14081" y="3261"/>
                </a:cubicBezTo>
                <a:cubicBezTo>
                  <a:pt x="14444" y="3176"/>
                  <a:pt x="15019" y="2888"/>
                  <a:pt x="15359" y="2621"/>
                </a:cubicBezTo>
                <a:lnTo>
                  <a:pt x="15978" y="2137"/>
                </a:lnTo>
                <a:lnTo>
                  <a:pt x="15054" y="1905"/>
                </a:lnTo>
                <a:cubicBezTo>
                  <a:pt x="14546" y="1777"/>
                  <a:pt x="13732" y="1712"/>
                  <a:pt x="13244" y="1761"/>
                </a:cubicBezTo>
                <a:cubicBezTo>
                  <a:pt x="12561" y="1829"/>
                  <a:pt x="12217" y="1759"/>
                  <a:pt x="11749" y="1452"/>
                </a:cubicBezTo>
                <a:cubicBezTo>
                  <a:pt x="11359" y="1196"/>
                  <a:pt x="11250" y="1012"/>
                  <a:pt x="11443" y="938"/>
                </a:cubicBezTo>
                <a:cubicBezTo>
                  <a:pt x="11875" y="774"/>
                  <a:pt x="11814" y="328"/>
                  <a:pt x="11358" y="328"/>
                </a:cubicBezTo>
                <a:cubicBezTo>
                  <a:pt x="11146" y="328"/>
                  <a:pt x="10904" y="483"/>
                  <a:pt x="10824" y="673"/>
                </a:cubicBezTo>
                <a:cubicBezTo>
                  <a:pt x="10719" y="919"/>
                  <a:pt x="10445" y="1015"/>
                  <a:pt x="9850" y="1015"/>
                </a:cubicBezTo>
                <a:cubicBezTo>
                  <a:pt x="8877" y="1015"/>
                  <a:pt x="8304" y="669"/>
                  <a:pt x="8571" y="240"/>
                </a:cubicBezTo>
                <a:cubicBezTo>
                  <a:pt x="8672" y="77"/>
                  <a:pt x="8667" y="2"/>
                  <a:pt x="8538" y="0"/>
                </a:cubicBezTo>
                <a:close/>
                <a:moveTo>
                  <a:pt x="2159" y="3492"/>
                </a:moveTo>
                <a:cubicBezTo>
                  <a:pt x="1279" y="3477"/>
                  <a:pt x="1047" y="3546"/>
                  <a:pt x="841" y="3880"/>
                </a:cubicBezTo>
                <a:cubicBezTo>
                  <a:pt x="703" y="4103"/>
                  <a:pt x="461" y="4286"/>
                  <a:pt x="304" y="4286"/>
                </a:cubicBezTo>
                <a:cubicBezTo>
                  <a:pt x="90" y="4286"/>
                  <a:pt x="-1" y="4356"/>
                  <a:pt x="0" y="4447"/>
                </a:cubicBezTo>
                <a:cubicBezTo>
                  <a:pt x="3" y="4598"/>
                  <a:pt x="263" y="4807"/>
                  <a:pt x="646" y="4853"/>
                </a:cubicBezTo>
                <a:cubicBezTo>
                  <a:pt x="2286" y="5047"/>
                  <a:pt x="3000" y="4808"/>
                  <a:pt x="3139" y="4017"/>
                </a:cubicBezTo>
                <a:cubicBezTo>
                  <a:pt x="3223" y="3539"/>
                  <a:pt x="3171" y="3510"/>
                  <a:pt x="2159" y="3492"/>
                </a:cubicBezTo>
                <a:close/>
                <a:moveTo>
                  <a:pt x="15362" y="6697"/>
                </a:moveTo>
                <a:cubicBezTo>
                  <a:pt x="15100" y="6706"/>
                  <a:pt x="14822" y="6882"/>
                  <a:pt x="14630" y="7194"/>
                </a:cubicBezTo>
                <a:cubicBezTo>
                  <a:pt x="14368" y="7622"/>
                  <a:pt x="14408" y="7745"/>
                  <a:pt x="14910" y="8055"/>
                </a:cubicBezTo>
                <a:cubicBezTo>
                  <a:pt x="15280" y="8283"/>
                  <a:pt x="15853" y="8416"/>
                  <a:pt x="16466" y="8416"/>
                </a:cubicBezTo>
                <a:cubicBezTo>
                  <a:pt x="17196" y="8416"/>
                  <a:pt x="17358" y="8368"/>
                  <a:pt x="17117" y="8219"/>
                </a:cubicBezTo>
                <a:cubicBezTo>
                  <a:pt x="16940" y="8110"/>
                  <a:pt x="16869" y="7803"/>
                  <a:pt x="16957" y="7530"/>
                </a:cubicBezTo>
                <a:cubicBezTo>
                  <a:pt x="17092" y="7117"/>
                  <a:pt x="17026" y="7039"/>
                  <a:pt x="16540" y="7039"/>
                </a:cubicBezTo>
                <a:cubicBezTo>
                  <a:pt x="16223" y="7039"/>
                  <a:pt x="15884" y="6961"/>
                  <a:pt x="15789" y="6867"/>
                </a:cubicBezTo>
                <a:cubicBezTo>
                  <a:pt x="15668" y="6746"/>
                  <a:pt x="15519" y="6691"/>
                  <a:pt x="15362" y="6697"/>
                </a:cubicBezTo>
                <a:close/>
                <a:moveTo>
                  <a:pt x="2830" y="7453"/>
                </a:moveTo>
                <a:cubicBezTo>
                  <a:pt x="2399" y="7477"/>
                  <a:pt x="2104" y="7725"/>
                  <a:pt x="2022" y="8174"/>
                </a:cubicBezTo>
                <a:cubicBezTo>
                  <a:pt x="1972" y="8449"/>
                  <a:pt x="1813" y="8748"/>
                  <a:pt x="1671" y="8838"/>
                </a:cubicBezTo>
                <a:cubicBezTo>
                  <a:pt x="1529" y="8928"/>
                  <a:pt x="1415" y="9074"/>
                  <a:pt x="1415" y="9162"/>
                </a:cubicBezTo>
                <a:cubicBezTo>
                  <a:pt x="1415" y="9386"/>
                  <a:pt x="3394" y="9165"/>
                  <a:pt x="3807" y="8896"/>
                </a:cubicBezTo>
                <a:cubicBezTo>
                  <a:pt x="4511" y="8436"/>
                  <a:pt x="4486" y="7997"/>
                  <a:pt x="3734" y="7657"/>
                </a:cubicBezTo>
                <a:cubicBezTo>
                  <a:pt x="3396" y="7505"/>
                  <a:pt x="3089" y="7439"/>
                  <a:pt x="2830" y="7453"/>
                </a:cubicBezTo>
                <a:close/>
                <a:moveTo>
                  <a:pt x="15618" y="10771"/>
                </a:moveTo>
                <a:cubicBezTo>
                  <a:pt x="15479" y="10794"/>
                  <a:pt x="15470" y="10901"/>
                  <a:pt x="15484" y="11131"/>
                </a:cubicBezTo>
                <a:cubicBezTo>
                  <a:pt x="15503" y="11429"/>
                  <a:pt x="15782" y="11671"/>
                  <a:pt x="16348" y="11875"/>
                </a:cubicBezTo>
                <a:cubicBezTo>
                  <a:pt x="16809" y="12041"/>
                  <a:pt x="17192" y="12183"/>
                  <a:pt x="17200" y="12190"/>
                </a:cubicBezTo>
                <a:cubicBezTo>
                  <a:pt x="17207" y="12197"/>
                  <a:pt x="17164" y="11936"/>
                  <a:pt x="17102" y="11611"/>
                </a:cubicBezTo>
                <a:cubicBezTo>
                  <a:pt x="17015" y="11151"/>
                  <a:pt x="16820" y="10983"/>
                  <a:pt x="16223" y="10854"/>
                </a:cubicBezTo>
                <a:cubicBezTo>
                  <a:pt x="16046" y="10816"/>
                  <a:pt x="15909" y="10788"/>
                  <a:pt x="15804" y="10775"/>
                </a:cubicBezTo>
                <a:cubicBezTo>
                  <a:pt x="15726" y="10765"/>
                  <a:pt x="15664" y="10764"/>
                  <a:pt x="15618" y="10771"/>
                </a:cubicBezTo>
                <a:close/>
                <a:moveTo>
                  <a:pt x="11526" y="14891"/>
                </a:moveTo>
                <a:cubicBezTo>
                  <a:pt x="11686" y="14920"/>
                  <a:pt x="11907" y="15076"/>
                  <a:pt x="12182" y="15358"/>
                </a:cubicBezTo>
                <a:cubicBezTo>
                  <a:pt x="12723" y="15915"/>
                  <a:pt x="12725" y="15905"/>
                  <a:pt x="11706" y="16990"/>
                </a:cubicBezTo>
                <a:cubicBezTo>
                  <a:pt x="11335" y="17385"/>
                  <a:pt x="11007" y="17707"/>
                  <a:pt x="10977" y="17707"/>
                </a:cubicBezTo>
                <a:cubicBezTo>
                  <a:pt x="10946" y="17707"/>
                  <a:pt x="10849" y="17622"/>
                  <a:pt x="10757" y="17517"/>
                </a:cubicBezTo>
                <a:cubicBezTo>
                  <a:pt x="10627" y="17368"/>
                  <a:pt x="10656" y="17128"/>
                  <a:pt x="10893" y="16417"/>
                </a:cubicBezTo>
                <a:cubicBezTo>
                  <a:pt x="11060" y="15917"/>
                  <a:pt x="11213" y="15366"/>
                  <a:pt x="11236" y="15193"/>
                </a:cubicBezTo>
                <a:cubicBezTo>
                  <a:pt x="11265" y="14964"/>
                  <a:pt x="11366" y="14863"/>
                  <a:pt x="11526" y="14891"/>
                </a:cubicBezTo>
                <a:close/>
                <a:moveTo>
                  <a:pt x="8809" y="14962"/>
                </a:moveTo>
                <a:cubicBezTo>
                  <a:pt x="8819" y="14960"/>
                  <a:pt x="8828" y="14961"/>
                  <a:pt x="8834" y="14965"/>
                </a:cubicBezTo>
                <a:cubicBezTo>
                  <a:pt x="9045" y="15094"/>
                  <a:pt x="9501" y="16638"/>
                  <a:pt x="9512" y="17258"/>
                </a:cubicBezTo>
                <a:lnTo>
                  <a:pt x="9523" y="17933"/>
                </a:lnTo>
                <a:lnTo>
                  <a:pt x="9011" y="17933"/>
                </a:lnTo>
                <a:cubicBezTo>
                  <a:pt x="8543" y="17933"/>
                  <a:pt x="8500" y="17911"/>
                  <a:pt x="8526" y="17685"/>
                </a:cubicBezTo>
                <a:cubicBezTo>
                  <a:pt x="8558" y="17396"/>
                  <a:pt x="8294" y="17360"/>
                  <a:pt x="7933" y="17605"/>
                </a:cubicBezTo>
                <a:cubicBezTo>
                  <a:pt x="7766" y="17718"/>
                  <a:pt x="7561" y="17756"/>
                  <a:pt x="7290" y="17726"/>
                </a:cubicBezTo>
                <a:cubicBezTo>
                  <a:pt x="7071" y="17702"/>
                  <a:pt x="6940" y="17715"/>
                  <a:pt x="6999" y="17754"/>
                </a:cubicBezTo>
                <a:cubicBezTo>
                  <a:pt x="7059" y="17794"/>
                  <a:pt x="7035" y="17879"/>
                  <a:pt x="6945" y="17946"/>
                </a:cubicBezTo>
                <a:cubicBezTo>
                  <a:pt x="6725" y="18109"/>
                  <a:pt x="6534" y="18098"/>
                  <a:pt x="6419" y="17914"/>
                </a:cubicBezTo>
                <a:cubicBezTo>
                  <a:pt x="6363" y="17824"/>
                  <a:pt x="6483" y="17586"/>
                  <a:pt x="6716" y="17331"/>
                </a:cubicBezTo>
                <a:cubicBezTo>
                  <a:pt x="6931" y="17093"/>
                  <a:pt x="7109" y="16859"/>
                  <a:pt x="7109" y="16811"/>
                </a:cubicBezTo>
                <a:cubicBezTo>
                  <a:pt x="7109" y="16762"/>
                  <a:pt x="7347" y="16495"/>
                  <a:pt x="7638" y="16216"/>
                </a:cubicBezTo>
                <a:cubicBezTo>
                  <a:pt x="7929" y="15937"/>
                  <a:pt x="8297" y="15527"/>
                  <a:pt x="8456" y="15307"/>
                </a:cubicBezTo>
                <a:cubicBezTo>
                  <a:pt x="8595" y="15115"/>
                  <a:pt x="8741" y="14973"/>
                  <a:pt x="8809" y="14962"/>
                </a:cubicBezTo>
                <a:close/>
                <a:moveTo>
                  <a:pt x="14551" y="15770"/>
                </a:moveTo>
                <a:cubicBezTo>
                  <a:pt x="14597" y="15764"/>
                  <a:pt x="14642" y="15767"/>
                  <a:pt x="14694" y="15776"/>
                </a:cubicBezTo>
                <a:cubicBezTo>
                  <a:pt x="14763" y="15789"/>
                  <a:pt x="14842" y="15815"/>
                  <a:pt x="14947" y="15849"/>
                </a:cubicBezTo>
                <a:cubicBezTo>
                  <a:pt x="15616" y="16063"/>
                  <a:pt x="16121" y="16453"/>
                  <a:pt x="16394" y="16969"/>
                </a:cubicBezTo>
                <a:cubicBezTo>
                  <a:pt x="16673" y="17497"/>
                  <a:pt x="16616" y="17707"/>
                  <a:pt x="16201" y="17707"/>
                </a:cubicBezTo>
                <a:cubicBezTo>
                  <a:pt x="16048" y="17707"/>
                  <a:pt x="15756" y="17789"/>
                  <a:pt x="15551" y="17888"/>
                </a:cubicBezTo>
                <a:cubicBezTo>
                  <a:pt x="14973" y="18167"/>
                  <a:pt x="14054" y="18092"/>
                  <a:pt x="14357" y="17790"/>
                </a:cubicBezTo>
                <a:cubicBezTo>
                  <a:pt x="14422" y="17726"/>
                  <a:pt x="14307" y="17701"/>
                  <a:pt x="14028" y="17719"/>
                </a:cubicBezTo>
                <a:cubicBezTo>
                  <a:pt x="13739" y="17738"/>
                  <a:pt x="13439" y="17671"/>
                  <a:pt x="13109" y="17513"/>
                </a:cubicBezTo>
                <a:lnTo>
                  <a:pt x="12621" y="17277"/>
                </a:lnTo>
                <a:lnTo>
                  <a:pt x="12997" y="16885"/>
                </a:lnTo>
                <a:cubicBezTo>
                  <a:pt x="13203" y="16670"/>
                  <a:pt x="13630" y="16320"/>
                  <a:pt x="13946" y="16104"/>
                </a:cubicBezTo>
                <a:cubicBezTo>
                  <a:pt x="14265" y="15887"/>
                  <a:pt x="14411" y="15789"/>
                  <a:pt x="14551" y="15770"/>
                </a:cubicBezTo>
                <a:close/>
                <a:moveTo>
                  <a:pt x="17880" y="16115"/>
                </a:moveTo>
                <a:lnTo>
                  <a:pt x="17984" y="16685"/>
                </a:lnTo>
                <a:cubicBezTo>
                  <a:pt x="18042" y="17011"/>
                  <a:pt x="18353" y="17387"/>
                  <a:pt x="18713" y="17567"/>
                </a:cubicBezTo>
                <a:cubicBezTo>
                  <a:pt x="19059" y="17740"/>
                  <a:pt x="19704" y="17882"/>
                  <a:pt x="20147" y="17882"/>
                </a:cubicBezTo>
                <a:cubicBezTo>
                  <a:pt x="20944" y="17882"/>
                  <a:pt x="21218" y="17658"/>
                  <a:pt x="20675" y="17451"/>
                </a:cubicBezTo>
                <a:cubicBezTo>
                  <a:pt x="20521" y="17392"/>
                  <a:pt x="20469" y="17164"/>
                  <a:pt x="20559" y="16943"/>
                </a:cubicBezTo>
                <a:cubicBezTo>
                  <a:pt x="20753" y="16466"/>
                  <a:pt x="20571" y="16381"/>
                  <a:pt x="19043" y="16230"/>
                </a:cubicBezTo>
                <a:lnTo>
                  <a:pt x="17880" y="16115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6F2DC2D-FDD3-4266-9CE9-65A35D28F46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2468" b="72265"/>
          <a:stretch/>
        </p:blipFill>
        <p:spPr>
          <a:xfrm>
            <a:off x="22401945" y="263177"/>
            <a:ext cx="1609483" cy="1558436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0A69DC1-7DB0-46B1-BBF9-80EE87F13D85}"/>
              </a:ext>
            </a:extLst>
          </p:cNvPr>
          <p:cNvSpPr txBox="1"/>
          <p:nvPr/>
        </p:nvSpPr>
        <p:spPr>
          <a:xfrm>
            <a:off x="23527357" y="340689"/>
            <a:ext cx="492936" cy="564257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سـ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CE2FF4-5E2F-448A-ACC4-23AF11AE875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754" t="25428" r="32269" b="67512"/>
          <a:stretch/>
        </p:blipFill>
        <p:spPr>
          <a:xfrm>
            <a:off x="2828925" y="269928"/>
            <a:ext cx="19497382" cy="152617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83CDF6-95FD-4D8D-A61B-F661D50E323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7452" t="17911" r="43839" b="14553"/>
          <a:stretch/>
        </p:blipFill>
        <p:spPr>
          <a:xfrm>
            <a:off x="2723242" y="2143125"/>
            <a:ext cx="8680778" cy="10611737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328853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صح"/>
          <p:cNvSpPr txBox="1">
            <a:spLocks noGrp="1"/>
          </p:cNvSpPr>
          <p:nvPr>
            <p:ph type="title" idx="4294967295"/>
          </p:nvPr>
        </p:nvSpPr>
        <p:spPr>
          <a:xfrm>
            <a:off x="1324905" y="8346704"/>
            <a:ext cx="8680778" cy="1888542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/>
          </a:gradFill>
        </p:spPr>
        <p:txBody>
          <a:bodyPr anchor="b"/>
          <a:lstStyle>
            <a:lvl1pPr>
              <a:defRPr sz="1000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rPr lang="ar-KW" dirty="0"/>
              <a:t> </a:t>
            </a:r>
            <a:endParaRPr dirty="0"/>
          </a:p>
        </p:txBody>
      </p:sp>
      <p:sp>
        <p:nvSpPr>
          <p:cNvPr id="121" name="خطأ"/>
          <p:cNvSpPr txBox="1"/>
          <p:nvPr/>
        </p:nvSpPr>
        <p:spPr>
          <a:xfrm>
            <a:off x="1452016" y="5699005"/>
            <a:ext cx="8680778" cy="1720394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 lnSpcReduction="10000"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Regular"/>
                <a:sym typeface="Geeza Pro Regular"/>
              </a:rPr>
              <a:t> </a:t>
            </a:r>
            <a:endParaRPr kumimoji="0" sz="1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122" name="صح"/>
          <p:cNvSpPr txBox="1"/>
          <p:nvPr/>
        </p:nvSpPr>
        <p:spPr>
          <a:xfrm>
            <a:off x="1324906" y="10953798"/>
            <a:ext cx="8680778" cy="1720394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 lnSpcReduction="10000"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Regular"/>
                <a:sym typeface="Geeza Pro Regular"/>
              </a:rPr>
              <a:t> </a:t>
            </a:r>
            <a:endParaRPr kumimoji="0" sz="1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123" name="مستطيل مستدير الزوايا"/>
          <p:cNvSpPr/>
          <p:nvPr/>
        </p:nvSpPr>
        <p:spPr>
          <a:xfrm>
            <a:off x="387406" y="3182978"/>
            <a:ext cx="11604648" cy="1756571"/>
          </a:xfrm>
          <a:prstGeom prst="roundRect">
            <a:avLst>
              <a:gd name="adj" fmla="val 10926"/>
            </a:avLst>
          </a:prstGeom>
          <a:blipFill>
            <a:blip r:embed="rId3"/>
            <a:tile tx="0" ty="0" sx="100000" sy="100000" flip="none" algn="tl"/>
          </a:blip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124" name="السؤال"/>
          <p:cNvSpPr txBox="1"/>
          <p:nvPr/>
        </p:nvSpPr>
        <p:spPr>
          <a:xfrm>
            <a:off x="506207" y="3165725"/>
            <a:ext cx="11367045" cy="1756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676909">
              <a:defRPr sz="10660" b="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marL="0" marR="0" lvl="0" indent="0" algn="ctr" defTabSz="6769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eeza Pro Bold"/>
              </a:rPr>
              <a:t>13/  </a:t>
            </a:r>
            <a:r>
              <a:rPr lang="ar-AE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كيف تتكاثر الحزازيات</a:t>
            </a:r>
            <a:r>
              <a:rPr kumimoji="0" lang="ar-AE" sz="6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eeza Pro Bold"/>
              </a:rPr>
              <a:t>؟ 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Geeza Pro Bold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0C877C2C-7C32-4E1D-A22B-7B2959E36FFC}"/>
              </a:ext>
            </a:extLst>
          </p:cNvPr>
          <p:cNvSpPr/>
          <p:nvPr/>
        </p:nvSpPr>
        <p:spPr>
          <a:xfrm>
            <a:off x="1255000" y="8480920"/>
            <a:ext cx="85781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تبدأ بالتكاثر </a:t>
            </a:r>
            <a:r>
              <a:rPr kumimoji="0" lang="ar-AE" sz="5400" b="0" i="0" u="none" strike="noStrike" kern="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اللاجنسي</a:t>
            </a:r>
            <a:r>
              <a:rPr kumimoji="0" lang="ar-AE" sz="54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بالأبواغ ثم تكاثر جنسي</a:t>
            </a:r>
            <a:endParaRPr kumimoji="0" lang="ar-SA" sz="20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C426F4A9-31F4-4E8D-9C4E-00A43A442C90}"/>
              </a:ext>
            </a:extLst>
          </p:cNvPr>
          <p:cNvSpPr/>
          <p:nvPr/>
        </p:nvSpPr>
        <p:spPr>
          <a:xfrm>
            <a:off x="2527967" y="6070600"/>
            <a:ext cx="6620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elvetica Neue"/>
                <a:sym typeface="Helvetica Neue"/>
              </a:rPr>
              <a:t>مرحلتين من التكاثر </a:t>
            </a:r>
            <a:r>
              <a:rPr kumimoji="0" lang="ar-AE" sz="5400" b="0" i="0" u="none" strike="noStrike" kern="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elvetica Neue"/>
                <a:sym typeface="Helvetica Neue"/>
              </a:rPr>
              <a:t>اللاجنسي</a:t>
            </a:r>
            <a:endParaRPr kumimoji="0" lang="ar-SA" sz="54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8900316A-9765-4BAB-8B87-8E6B7FF669A3}"/>
              </a:ext>
            </a:extLst>
          </p:cNvPr>
          <p:cNvSpPr/>
          <p:nvPr/>
        </p:nvSpPr>
        <p:spPr>
          <a:xfrm>
            <a:off x="1536896" y="10847475"/>
            <a:ext cx="810094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>
              <a:defRPr/>
            </a:pPr>
            <a:r>
              <a:rPr lang="ar-AE" sz="5400" b="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تبدأ بالتكاثر الجنسي ثم تكاثر </a:t>
            </a:r>
            <a:r>
              <a:rPr lang="ar-AE" sz="5400" b="0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لاجنسي</a:t>
            </a:r>
            <a:r>
              <a:rPr lang="ar-AE" sz="5400" b="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AE" sz="5400" b="0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بالابواغ</a:t>
            </a:r>
            <a:endParaRPr lang="ar-SA" sz="2000" b="0" dirty="0">
              <a:ln w="0"/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C9E49BE1-8AEF-4778-9F22-386A3D254E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7396" l="10000" r="90000">
                        <a14:foregroundMark x1="49766" y1="46484" x2="53672" y2="47526"/>
                        <a14:foregroundMark x1="53672" y1="47526" x2="56172" y2="47526"/>
                        <a14:foregroundMark x1="56172" y1="47526" x2="56406" y2="47396"/>
                        <a14:foregroundMark x1="46641" y1="94010" x2="55156" y2="88672"/>
                        <a14:foregroundMark x1="50625" y1="95573" x2="54922" y2="97526"/>
                        <a14:foregroundMark x1="54922" y1="97526" x2="47422" y2="96615"/>
                        <a14:foregroundMark x1="57344" y1="18620" x2="58594" y2="20964"/>
                        <a14:foregroundMark x1="37109" y1="32422" x2="34766" y2="34896"/>
                        <a14:foregroundMark x1="34766" y1="34896" x2="34766" y2="34896"/>
                        <a14:foregroundMark x1="48281" y1="7813" x2="47734" y2="6250"/>
                        <a14:foregroundMark x1="50868" y1="4449" x2="50469" y2="4818"/>
                        <a14:foregroundMark x1="51719" y1="26953" x2="51719" y2="26693"/>
                        <a14:foregroundMark x1="49219" y1="21354" x2="49219" y2="19271"/>
                        <a14:backgroundMark x1="60938" y1="18620" x2="60938" y2="18620"/>
                        <a14:backgroundMark x1="64375" y1="10286" x2="60859" y2="18099"/>
                        <a14:backgroundMark x1="60859" y1="18099" x2="61406" y2="12630"/>
                        <a14:backgroundMark x1="50625" y1="6250" x2="50781" y2="3646"/>
                        <a14:backgroundMark x1="51484" y1="4427" x2="50859" y2="4427"/>
                        <a14:backgroundMark x1="54063" y1="22786" x2="54219" y2="19531"/>
                        <a14:backgroundMark x1="54609" y1="21094" x2="54766" y2="23958"/>
                        <a14:backgroundMark x1="51328" y1="23698" x2="50469" y2="24609"/>
                        <a14:backgroundMark x1="51371" y1="25130" x2="50859" y2="24609"/>
                        <a14:backgroundMark x1="52266" y1="26042" x2="51433" y2="25193"/>
                        <a14:backgroundMark x1="43281" y1="14063" x2="43281" y2="14063"/>
                      </a14:backgroundRemoval>
                    </a14:imgEffect>
                  </a14:imgLayer>
                </a14:imgProps>
              </a:ext>
            </a:extLst>
          </a:blip>
          <a:srcRect l="27982" r="30044"/>
          <a:stretch/>
        </p:blipFill>
        <p:spPr>
          <a:xfrm>
            <a:off x="6699793" y="54404"/>
            <a:ext cx="1431040" cy="2184218"/>
          </a:xfrm>
          <a:prstGeom prst="rect">
            <a:avLst/>
          </a:prstGeom>
        </p:spPr>
      </p:pic>
      <p:pic>
        <p:nvPicPr>
          <p:cNvPr id="1026" name="Picture 2" descr="علامة صح PNG الصور | ناقل و PSD الملفات | تحميل مجاني على Pngtree">
            <a:extLst>
              <a:ext uri="{FF2B5EF4-FFF2-40B4-BE49-F238E27FC236}">
                <a16:creationId xmlns:a16="http://schemas.microsoft.com/office/drawing/2014/main" id="{5967769A-12A0-4800-B2AB-F655E65EE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3010" y1="56572" x2="66222" y2="51111"/>
                        <a14:foregroundMark x1="61778" y1="58667" x2="62368" y2="57665"/>
                        <a14:foregroundMark x1="61584" y1="55204" x2="58667" y2="57778"/>
                        <a14:foregroundMark x1="66222" y1="51111" x2="62357" y2="54521"/>
                        <a14:foregroundMark x1="62441" y1="54785" x2="68802" y2="49740"/>
                        <a14:foregroundMark x1="58667" y1="57778" x2="61650" y2="55412"/>
                        <a14:foregroundMark x1="72542" y1="46175" x2="73778" y2="44444"/>
                        <a14:backgroundMark x1="70881" y1="49068" x2="70989" y2="48984"/>
                        <a14:backgroundMark x1="72000" y1="48889" x2="74222" y2="46667"/>
                        <a14:backgroundMark x1="73333" y1="46667" x2="71111" y2="49778"/>
                        <a14:backgroundMark x1="72889" y1="48444" x2="69778" y2="50667"/>
                        <a14:backgroundMark x1="62667" y1="58667" x2="62667" y2="58667"/>
                        <a14:backgroundMark x1="61333" y1="59556" x2="61333" y2="59556"/>
                        <a14:backgroundMark x1="63111" y1="60000" x2="63111" y2="5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684" y="7769708"/>
            <a:ext cx="2759700" cy="275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E871397D-CE74-48B7-A30D-AED616505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2182" y="5977246"/>
            <a:ext cx="1609818" cy="160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EDF41F66-4CE0-4ECE-912F-13D121AB2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78" b="98667" l="889" r="98667">
                        <a14:foregroundMark x1="72444" y1="4000" x2="79111" y2="8889"/>
                        <a14:foregroundMark x1="94222" y1="27111" x2="94222" y2="27111"/>
                        <a14:foregroundMark x1="5333" y1="23111" x2="5333" y2="22222"/>
                        <a14:foregroundMark x1="21778" y1="5778" x2="22667" y2="1778"/>
                        <a14:foregroundMark x1="1333" y1="21333" x2="1333" y2="21333"/>
                        <a14:foregroundMark x1="50222" y1="24000" x2="50222" y2="24000"/>
                        <a14:foregroundMark x1="56889" y1="20444" x2="56444" y2="20000"/>
                        <a14:foregroundMark x1="38667" y1="14222" x2="38667" y2="14222"/>
                        <a14:foregroundMark x1="98222" y1="21778" x2="98222" y2="20889"/>
                        <a14:foregroundMark x1="74667" y1="96000" x2="74667" y2="93333"/>
                        <a14:foregroundMark x1="21778" y1="99111" x2="21778" y2="98222"/>
                        <a14:foregroundMark x1="98667" y1="80444" x2="98667" y2="80444"/>
                        <a14:foregroundMark x1="76000" y1="2222" x2="76000" y2="2222"/>
                        <a14:foregroundMark x1="78667" y1="98667" x2="78667" y2="9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077" y="11009086"/>
            <a:ext cx="1609818" cy="160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G_4188.jpeg" descr="IMG_4188.jpeg">
            <a:extLst>
              <a:ext uri="{FF2B5EF4-FFF2-40B4-BE49-F238E27FC236}">
                <a16:creationId xmlns:a16="http://schemas.microsoft.com/office/drawing/2014/main" id="{359837F5-9BEB-460C-82D8-E2A8C59AD0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26" b="96809" l="27955" r="68371">
                        <a14:foregroundMark x1="51917" y1="9309" x2="48562" y2="10638"/>
                        <a14:foregroundMark x1="48562" y1="10638" x2="51118" y2="10106"/>
                        <a14:foregroundMark x1="51118" y1="10106" x2="51438" y2="6117"/>
                        <a14:foregroundMark x1="60653" y1="23786" x2="59744" y2="25532"/>
                        <a14:foregroundMark x1="61821" y1="21543" x2="60809" y2="23486"/>
                        <a14:foregroundMark x1="59744" y1="25532" x2="56869" y2="22074"/>
                        <a14:foregroundMark x1="56869" y1="22074" x2="57296" y2="20521"/>
                        <a14:foregroundMark x1="63324" y1="20131" x2="63578" y2="25000"/>
                        <a14:foregroundMark x1="63578" y1="25000" x2="60383" y2="25266"/>
                        <a14:foregroundMark x1="60383" y1="25266" x2="59105" y2="20479"/>
                        <a14:foregroundMark x1="31470" y1="35638" x2="29712" y2="33245"/>
                        <a14:foregroundMark x1="51118" y1="86968" x2="46965" y2="91223"/>
                        <a14:foregroundMark x1="46965" y1="91223" x2="47444" y2="97340"/>
                        <a14:foregroundMark x1="47444" y1="97340" x2="50000" y2="94947"/>
                        <a14:foregroundMark x1="65335" y1="92819" x2="65815" y2="87500"/>
                        <a14:foregroundMark x1="65815" y1="87500" x2="68530" y2="86968"/>
                        <a14:foregroundMark x1="68530" y1="86968" x2="68530" y2="86968"/>
                        <a14:foregroundMark x1="28275" y1="83777" x2="28275" y2="89628"/>
                        <a14:foregroundMark x1="28275" y1="89628" x2="28435" y2="90691"/>
                        <a14:foregroundMark x1="51438" y1="4255" x2="52077" y2="2926"/>
                        <a14:foregroundMark x1="27955" y1="34840" x2="28115" y2="35106"/>
                        <a14:backgroundMark x1="58626" y1="16755" x2="60224" y2="18085"/>
                        <a14:backgroundMark x1="59105" y1="14628" x2="59585" y2="15957"/>
                        <a14:backgroundMark x1="61502" y1="15957" x2="60224" y2="20479"/>
                        <a14:backgroundMark x1="60224" y1="20479" x2="60224" y2="20479"/>
                        <a14:backgroundMark x1="59585" y1="19947" x2="58626" y2="19681"/>
                      </a14:backgroundRemoval>
                    </a14:imgEffect>
                  </a14:imgLayer>
                </a14:imgProps>
              </a:ext>
            </a:extLst>
          </a:blip>
          <a:srcRect l="27432" t="3505" r="31895" b="2129"/>
          <a:stretch>
            <a:fillRect/>
          </a:stretch>
        </p:blipFill>
        <p:spPr>
          <a:xfrm>
            <a:off x="4913260" y="480453"/>
            <a:ext cx="1261637" cy="17581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381" extrusionOk="0">
                <a:moveTo>
                  <a:pt x="12719" y="2"/>
                </a:moveTo>
                <a:cubicBezTo>
                  <a:pt x="12517" y="26"/>
                  <a:pt x="12227" y="246"/>
                  <a:pt x="11792" y="621"/>
                </a:cubicBezTo>
                <a:cubicBezTo>
                  <a:pt x="10467" y="1765"/>
                  <a:pt x="9829" y="2832"/>
                  <a:pt x="9819" y="3927"/>
                </a:cubicBezTo>
                <a:lnTo>
                  <a:pt x="9809" y="4899"/>
                </a:lnTo>
                <a:lnTo>
                  <a:pt x="8978" y="5101"/>
                </a:lnTo>
                <a:cubicBezTo>
                  <a:pt x="8520" y="5212"/>
                  <a:pt x="7924" y="5449"/>
                  <a:pt x="7656" y="5628"/>
                </a:cubicBezTo>
                <a:cubicBezTo>
                  <a:pt x="7238" y="5905"/>
                  <a:pt x="7078" y="5927"/>
                  <a:pt x="6542" y="5783"/>
                </a:cubicBezTo>
                <a:cubicBezTo>
                  <a:pt x="5694" y="5555"/>
                  <a:pt x="4684" y="5704"/>
                  <a:pt x="2879" y="6324"/>
                </a:cubicBezTo>
                <a:cubicBezTo>
                  <a:pt x="2045" y="6611"/>
                  <a:pt x="1088" y="6886"/>
                  <a:pt x="752" y="6935"/>
                </a:cubicBezTo>
                <a:cubicBezTo>
                  <a:pt x="408" y="6986"/>
                  <a:pt x="178" y="7105"/>
                  <a:pt x="226" y="7210"/>
                </a:cubicBezTo>
                <a:cubicBezTo>
                  <a:pt x="470" y="7740"/>
                  <a:pt x="3463" y="8201"/>
                  <a:pt x="5077" y="7958"/>
                </a:cubicBezTo>
                <a:cubicBezTo>
                  <a:pt x="6268" y="7778"/>
                  <a:pt x="6452" y="7822"/>
                  <a:pt x="6454" y="8285"/>
                </a:cubicBezTo>
                <a:cubicBezTo>
                  <a:pt x="6455" y="8469"/>
                  <a:pt x="6696" y="8965"/>
                  <a:pt x="6989" y="9386"/>
                </a:cubicBezTo>
                <a:cubicBezTo>
                  <a:pt x="7282" y="9807"/>
                  <a:pt x="7526" y="10216"/>
                  <a:pt x="7529" y="10296"/>
                </a:cubicBezTo>
                <a:cubicBezTo>
                  <a:pt x="7533" y="10375"/>
                  <a:pt x="7785" y="10625"/>
                  <a:pt x="8090" y="10850"/>
                </a:cubicBezTo>
                <a:lnTo>
                  <a:pt x="8644" y="11259"/>
                </a:lnTo>
                <a:lnTo>
                  <a:pt x="8077" y="11851"/>
                </a:lnTo>
                <a:cubicBezTo>
                  <a:pt x="7607" y="12340"/>
                  <a:pt x="7519" y="12587"/>
                  <a:pt x="7565" y="13287"/>
                </a:cubicBezTo>
                <a:cubicBezTo>
                  <a:pt x="7621" y="14119"/>
                  <a:pt x="7612" y="14132"/>
                  <a:pt x="6983" y="14183"/>
                </a:cubicBezTo>
                <a:cubicBezTo>
                  <a:pt x="6632" y="14212"/>
                  <a:pt x="6223" y="14307"/>
                  <a:pt x="6074" y="14394"/>
                </a:cubicBezTo>
                <a:cubicBezTo>
                  <a:pt x="5676" y="14627"/>
                  <a:pt x="5735" y="15594"/>
                  <a:pt x="6161" y="15814"/>
                </a:cubicBezTo>
                <a:cubicBezTo>
                  <a:pt x="6546" y="16013"/>
                  <a:pt x="6395" y="16352"/>
                  <a:pt x="5921" y="16352"/>
                </a:cubicBezTo>
                <a:cubicBezTo>
                  <a:pt x="5762" y="16352"/>
                  <a:pt x="5577" y="16455"/>
                  <a:pt x="5508" y="16581"/>
                </a:cubicBezTo>
                <a:cubicBezTo>
                  <a:pt x="5440" y="16708"/>
                  <a:pt x="5186" y="16811"/>
                  <a:pt x="4944" y="16811"/>
                </a:cubicBezTo>
                <a:cubicBezTo>
                  <a:pt x="4702" y="16811"/>
                  <a:pt x="4527" y="16889"/>
                  <a:pt x="4557" y="16984"/>
                </a:cubicBezTo>
                <a:cubicBezTo>
                  <a:pt x="4587" y="17080"/>
                  <a:pt x="4077" y="17247"/>
                  <a:pt x="3421" y="17357"/>
                </a:cubicBezTo>
                <a:cubicBezTo>
                  <a:pt x="1812" y="17626"/>
                  <a:pt x="787" y="17945"/>
                  <a:pt x="290" y="18334"/>
                </a:cubicBezTo>
                <a:cubicBezTo>
                  <a:pt x="103" y="18480"/>
                  <a:pt x="9" y="18637"/>
                  <a:pt x="1" y="18795"/>
                </a:cubicBezTo>
                <a:cubicBezTo>
                  <a:pt x="-16" y="19143"/>
                  <a:pt x="387" y="19497"/>
                  <a:pt x="1147" y="19755"/>
                </a:cubicBezTo>
                <a:cubicBezTo>
                  <a:pt x="2701" y="20283"/>
                  <a:pt x="2667" y="20258"/>
                  <a:pt x="2589" y="20861"/>
                </a:cubicBezTo>
                <a:cubicBezTo>
                  <a:pt x="2523" y="21372"/>
                  <a:pt x="2556" y="21413"/>
                  <a:pt x="2914" y="21277"/>
                </a:cubicBezTo>
                <a:cubicBezTo>
                  <a:pt x="3133" y="21193"/>
                  <a:pt x="3548" y="20948"/>
                  <a:pt x="3835" y="20731"/>
                </a:cubicBezTo>
                <a:cubicBezTo>
                  <a:pt x="4224" y="20437"/>
                  <a:pt x="4429" y="20378"/>
                  <a:pt x="4637" y="20500"/>
                </a:cubicBezTo>
                <a:cubicBezTo>
                  <a:pt x="4790" y="20590"/>
                  <a:pt x="5118" y="20618"/>
                  <a:pt x="5365" y="20562"/>
                </a:cubicBezTo>
                <a:cubicBezTo>
                  <a:pt x="5636" y="20502"/>
                  <a:pt x="6178" y="20585"/>
                  <a:pt x="6729" y="20772"/>
                </a:cubicBezTo>
                <a:cubicBezTo>
                  <a:pt x="8508" y="21376"/>
                  <a:pt x="12848" y="21562"/>
                  <a:pt x="16390" y="21186"/>
                </a:cubicBezTo>
                <a:cubicBezTo>
                  <a:pt x="17508" y="21067"/>
                  <a:pt x="18563" y="21007"/>
                  <a:pt x="18733" y="21053"/>
                </a:cubicBezTo>
                <a:cubicBezTo>
                  <a:pt x="18905" y="21100"/>
                  <a:pt x="19186" y="20992"/>
                  <a:pt x="19366" y="20810"/>
                </a:cubicBezTo>
                <a:cubicBezTo>
                  <a:pt x="19617" y="20557"/>
                  <a:pt x="19821" y="20507"/>
                  <a:pt x="20273" y="20586"/>
                </a:cubicBezTo>
                <a:cubicBezTo>
                  <a:pt x="20811" y="20681"/>
                  <a:pt x="20831" y="20668"/>
                  <a:pt x="20539" y="20418"/>
                </a:cubicBezTo>
                <a:cubicBezTo>
                  <a:pt x="20258" y="20177"/>
                  <a:pt x="20266" y="20124"/>
                  <a:pt x="20606" y="19948"/>
                </a:cubicBezTo>
                <a:cubicBezTo>
                  <a:pt x="20878" y="19807"/>
                  <a:pt x="20916" y="19717"/>
                  <a:pt x="20737" y="19639"/>
                </a:cubicBezTo>
                <a:cubicBezTo>
                  <a:pt x="20567" y="19564"/>
                  <a:pt x="20679" y="19418"/>
                  <a:pt x="21081" y="19191"/>
                </a:cubicBezTo>
                <a:cubicBezTo>
                  <a:pt x="21432" y="18994"/>
                  <a:pt x="21577" y="18856"/>
                  <a:pt x="21582" y="18674"/>
                </a:cubicBezTo>
                <a:cubicBezTo>
                  <a:pt x="21584" y="18613"/>
                  <a:pt x="21570" y="18546"/>
                  <a:pt x="21544" y="18472"/>
                </a:cubicBezTo>
                <a:cubicBezTo>
                  <a:pt x="21360" y="17953"/>
                  <a:pt x="19416" y="17270"/>
                  <a:pt x="17725" y="17129"/>
                </a:cubicBezTo>
                <a:cubicBezTo>
                  <a:pt x="17010" y="17069"/>
                  <a:pt x="16360" y="16976"/>
                  <a:pt x="16282" y="16921"/>
                </a:cubicBezTo>
                <a:cubicBezTo>
                  <a:pt x="16204" y="16866"/>
                  <a:pt x="16109" y="16571"/>
                  <a:pt x="16070" y="16265"/>
                </a:cubicBezTo>
                <a:cubicBezTo>
                  <a:pt x="16031" y="15959"/>
                  <a:pt x="15692" y="15369"/>
                  <a:pt x="15317" y="14955"/>
                </a:cubicBezTo>
                <a:cubicBezTo>
                  <a:pt x="14694" y="14269"/>
                  <a:pt x="14657" y="14163"/>
                  <a:pt x="14902" y="13744"/>
                </a:cubicBezTo>
                <a:cubicBezTo>
                  <a:pt x="15059" y="13477"/>
                  <a:pt x="15126" y="12955"/>
                  <a:pt x="15063" y="12490"/>
                </a:cubicBezTo>
                <a:cubicBezTo>
                  <a:pt x="14973" y="11834"/>
                  <a:pt x="14835" y="11623"/>
                  <a:pt x="14277" y="11294"/>
                </a:cubicBezTo>
                <a:lnTo>
                  <a:pt x="13599" y="10894"/>
                </a:lnTo>
                <a:lnTo>
                  <a:pt x="14169" y="10523"/>
                </a:lnTo>
                <a:cubicBezTo>
                  <a:pt x="14925" y="10030"/>
                  <a:pt x="15332" y="9318"/>
                  <a:pt x="15332" y="8489"/>
                </a:cubicBezTo>
                <a:cubicBezTo>
                  <a:pt x="15332" y="7782"/>
                  <a:pt x="15031" y="7426"/>
                  <a:pt x="13111" y="5874"/>
                </a:cubicBezTo>
                <a:cubicBezTo>
                  <a:pt x="12435" y="5328"/>
                  <a:pt x="12348" y="5185"/>
                  <a:pt x="12600" y="5038"/>
                </a:cubicBezTo>
                <a:cubicBezTo>
                  <a:pt x="13179" y="4698"/>
                  <a:pt x="13405" y="3542"/>
                  <a:pt x="13251" y="1719"/>
                </a:cubicBezTo>
                <a:cubicBezTo>
                  <a:pt x="13145" y="469"/>
                  <a:pt x="13055" y="-38"/>
                  <a:pt x="12719" y="2"/>
                </a:cubicBezTo>
                <a:close/>
                <a:moveTo>
                  <a:pt x="18959" y="3033"/>
                </a:moveTo>
                <a:cubicBezTo>
                  <a:pt x="18416" y="3033"/>
                  <a:pt x="17886" y="3360"/>
                  <a:pt x="17641" y="3846"/>
                </a:cubicBezTo>
                <a:cubicBezTo>
                  <a:pt x="17462" y="4203"/>
                  <a:pt x="17067" y="4035"/>
                  <a:pt x="17058" y="3598"/>
                </a:cubicBezTo>
                <a:cubicBezTo>
                  <a:pt x="17053" y="3308"/>
                  <a:pt x="17024" y="3297"/>
                  <a:pt x="16843" y="3516"/>
                </a:cubicBezTo>
                <a:cubicBezTo>
                  <a:pt x="16728" y="3655"/>
                  <a:pt x="16462" y="3741"/>
                  <a:pt x="16253" y="3706"/>
                </a:cubicBezTo>
                <a:cubicBezTo>
                  <a:pt x="15147" y="3518"/>
                  <a:pt x="15105" y="4424"/>
                  <a:pt x="16207" y="4696"/>
                </a:cubicBezTo>
                <a:cubicBezTo>
                  <a:pt x="16560" y="4783"/>
                  <a:pt x="16849" y="4963"/>
                  <a:pt x="16849" y="5095"/>
                </a:cubicBezTo>
                <a:cubicBezTo>
                  <a:pt x="16849" y="5297"/>
                  <a:pt x="17055" y="5324"/>
                  <a:pt x="18084" y="5256"/>
                </a:cubicBezTo>
                <a:cubicBezTo>
                  <a:pt x="19469" y="5166"/>
                  <a:pt x="19802" y="5018"/>
                  <a:pt x="19547" y="4612"/>
                </a:cubicBezTo>
                <a:cubicBezTo>
                  <a:pt x="19451" y="4459"/>
                  <a:pt x="19398" y="4041"/>
                  <a:pt x="19430" y="3683"/>
                </a:cubicBezTo>
                <a:cubicBezTo>
                  <a:pt x="19482" y="3085"/>
                  <a:pt x="19444" y="3033"/>
                  <a:pt x="18959" y="303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" name="IMG_4187.jpeg" descr="IMG_4187.jpeg">
            <a:extLst>
              <a:ext uri="{FF2B5EF4-FFF2-40B4-BE49-F238E27FC236}">
                <a16:creationId xmlns:a16="http://schemas.microsoft.com/office/drawing/2014/main" id="{B503002A-A40F-44CD-A6B8-E88B69F79C7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32391" t="3124" r="32592" b="1602"/>
          <a:stretch>
            <a:fillRect/>
          </a:stretch>
        </p:blipFill>
        <p:spPr>
          <a:xfrm flipH="1">
            <a:off x="2913478" y="457389"/>
            <a:ext cx="1089956" cy="17812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8" h="21478" extrusionOk="0">
                <a:moveTo>
                  <a:pt x="8538" y="0"/>
                </a:moveTo>
                <a:cubicBezTo>
                  <a:pt x="8495" y="-1"/>
                  <a:pt x="8437" y="7"/>
                  <a:pt x="8367" y="22"/>
                </a:cubicBezTo>
                <a:cubicBezTo>
                  <a:pt x="8151" y="69"/>
                  <a:pt x="8001" y="266"/>
                  <a:pt x="8034" y="459"/>
                </a:cubicBezTo>
                <a:cubicBezTo>
                  <a:pt x="8123" y="964"/>
                  <a:pt x="7459" y="1260"/>
                  <a:pt x="6756" y="1028"/>
                </a:cubicBezTo>
                <a:cubicBezTo>
                  <a:pt x="6068" y="801"/>
                  <a:pt x="5043" y="787"/>
                  <a:pt x="5043" y="1004"/>
                </a:cubicBezTo>
                <a:cubicBezTo>
                  <a:pt x="5043" y="1310"/>
                  <a:pt x="5638" y="2129"/>
                  <a:pt x="5946" y="2246"/>
                </a:cubicBezTo>
                <a:cubicBezTo>
                  <a:pt x="6447" y="2437"/>
                  <a:pt x="6223" y="4673"/>
                  <a:pt x="5678" y="4929"/>
                </a:cubicBezTo>
                <a:cubicBezTo>
                  <a:pt x="5266" y="5123"/>
                  <a:pt x="5273" y="5175"/>
                  <a:pt x="5760" y="5531"/>
                </a:cubicBezTo>
                <a:cubicBezTo>
                  <a:pt x="6053" y="5745"/>
                  <a:pt x="6307" y="5942"/>
                  <a:pt x="6325" y="5967"/>
                </a:cubicBezTo>
                <a:cubicBezTo>
                  <a:pt x="6342" y="5993"/>
                  <a:pt x="7015" y="5928"/>
                  <a:pt x="7820" y="5821"/>
                </a:cubicBezTo>
                <a:cubicBezTo>
                  <a:pt x="8688" y="5706"/>
                  <a:pt x="9386" y="5690"/>
                  <a:pt x="9536" y="5782"/>
                </a:cubicBezTo>
                <a:cubicBezTo>
                  <a:pt x="9685" y="5874"/>
                  <a:pt x="9029" y="6902"/>
                  <a:pt x="7925" y="8309"/>
                </a:cubicBezTo>
                <a:cubicBezTo>
                  <a:pt x="5728" y="11107"/>
                  <a:pt x="5429" y="12079"/>
                  <a:pt x="6411" y="13241"/>
                </a:cubicBezTo>
                <a:cubicBezTo>
                  <a:pt x="6915" y="13837"/>
                  <a:pt x="6965" y="14051"/>
                  <a:pt x="6725" y="14582"/>
                </a:cubicBezTo>
                <a:cubicBezTo>
                  <a:pt x="6569" y="14930"/>
                  <a:pt x="6442" y="15428"/>
                  <a:pt x="6442" y="15690"/>
                </a:cubicBezTo>
                <a:cubicBezTo>
                  <a:pt x="6441" y="15952"/>
                  <a:pt x="6335" y="16300"/>
                  <a:pt x="6206" y="16464"/>
                </a:cubicBezTo>
                <a:cubicBezTo>
                  <a:pt x="6078" y="16628"/>
                  <a:pt x="5731" y="17073"/>
                  <a:pt x="5437" y="17451"/>
                </a:cubicBezTo>
                <a:cubicBezTo>
                  <a:pt x="4853" y="18204"/>
                  <a:pt x="4023" y="18396"/>
                  <a:pt x="4134" y="17753"/>
                </a:cubicBezTo>
                <a:cubicBezTo>
                  <a:pt x="4182" y="17471"/>
                  <a:pt x="4053" y="17365"/>
                  <a:pt x="3661" y="17365"/>
                </a:cubicBezTo>
                <a:cubicBezTo>
                  <a:pt x="3364" y="17365"/>
                  <a:pt x="3041" y="17444"/>
                  <a:pt x="2944" y="17541"/>
                </a:cubicBezTo>
                <a:cubicBezTo>
                  <a:pt x="2838" y="17647"/>
                  <a:pt x="2434" y="17544"/>
                  <a:pt x="1930" y="17282"/>
                </a:cubicBezTo>
                <a:cubicBezTo>
                  <a:pt x="673" y="16630"/>
                  <a:pt x="275" y="16707"/>
                  <a:pt x="370" y="17580"/>
                </a:cubicBezTo>
                <a:cubicBezTo>
                  <a:pt x="414" y="17982"/>
                  <a:pt x="552" y="18412"/>
                  <a:pt x="676" y="18534"/>
                </a:cubicBezTo>
                <a:cubicBezTo>
                  <a:pt x="806" y="18661"/>
                  <a:pt x="756" y="18865"/>
                  <a:pt x="560" y="19012"/>
                </a:cubicBezTo>
                <a:cubicBezTo>
                  <a:pt x="294" y="19209"/>
                  <a:pt x="289" y="19369"/>
                  <a:pt x="539" y="19707"/>
                </a:cubicBezTo>
                <a:cubicBezTo>
                  <a:pt x="717" y="19948"/>
                  <a:pt x="779" y="20227"/>
                  <a:pt x="676" y="20329"/>
                </a:cubicBezTo>
                <a:cubicBezTo>
                  <a:pt x="558" y="20448"/>
                  <a:pt x="624" y="20464"/>
                  <a:pt x="856" y="20376"/>
                </a:cubicBezTo>
                <a:cubicBezTo>
                  <a:pt x="1077" y="20291"/>
                  <a:pt x="1339" y="20338"/>
                  <a:pt x="1525" y="20492"/>
                </a:cubicBezTo>
                <a:cubicBezTo>
                  <a:pt x="2030" y="20910"/>
                  <a:pt x="4133" y="21163"/>
                  <a:pt x="7973" y="21264"/>
                </a:cubicBezTo>
                <a:cubicBezTo>
                  <a:pt x="10704" y="21336"/>
                  <a:pt x="12054" y="21294"/>
                  <a:pt x="13418" y="21096"/>
                </a:cubicBezTo>
                <a:cubicBezTo>
                  <a:pt x="15148" y="20845"/>
                  <a:pt x="15255" y="20849"/>
                  <a:pt x="15732" y="21165"/>
                </a:cubicBezTo>
                <a:cubicBezTo>
                  <a:pt x="16388" y="21599"/>
                  <a:pt x="16709" y="21583"/>
                  <a:pt x="16818" y="21110"/>
                </a:cubicBezTo>
                <a:cubicBezTo>
                  <a:pt x="16871" y="20884"/>
                  <a:pt x="17138" y="20700"/>
                  <a:pt x="17465" y="20666"/>
                </a:cubicBezTo>
                <a:cubicBezTo>
                  <a:pt x="18803" y="20525"/>
                  <a:pt x="21215" y="19885"/>
                  <a:pt x="21374" y="19628"/>
                </a:cubicBezTo>
                <a:cubicBezTo>
                  <a:pt x="21599" y="19268"/>
                  <a:pt x="20679" y="18801"/>
                  <a:pt x="19286" y="18570"/>
                </a:cubicBezTo>
                <a:cubicBezTo>
                  <a:pt x="18110" y="18375"/>
                  <a:pt x="17663" y="18120"/>
                  <a:pt x="17526" y="17571"/>
                </a:cubicBezTo>
                <a:cubicBezTo>
                  <a:pt x="17476" y="17368"/>
                  <a:pt x="17345" y="17148"/>
                  <a:pt x="17239" y="17082"/>
                </a:cubicBezTo>
                <a:cubicBezTo>
                  <a:pt x="17132" y="17017"/>
                  <a:pt x="17047" y="16677"/>
                  <a:pt x="17047" y="16327"/>
                </a:cubicBezTo>
                <a:cubicBezTo>
                  <a:pt x="17047" y="15951"/>
                  <a:pt x="16818" y="15512"/>
                  <a:pt x="16489" y="15254"/>
                </a:cubicBezTo>
                <a:cubicBezTo>
                  <a:pt x="15679" y="14619"/>
                  <a:pt x="15747" y="13692"/>
                  <a:pt x="16629" y="13336"/>
                </a:cubicBezTo>
                <a:cubicBezTo>
                  <a:pt x="17013" y="13181"/>
                  <a:pt x="17328" y="12932"/>
                  <a:pt x="17328" y="12782"/>
                </a:cubicBezTo>
                <a:cubicBezTo>
                  <a:pt x="17328" y="12577"/>
                  <a:pt x="17187" y="12611"/>
                  <a:pt x="16775" y="12915"/>
                </a:cubicBezTo>
                <a:lnTo>
                  <a:pt x="16226" y="13322"/>
                </a:lnTo>
                <a:lnTo>
                  <a:pt x="15512" y="12771"/>
                </a:lnTo>
                <a:cubicBezTo>
                  <a:pt x="14957" y="12343"/>
                  <a:pt x="14505" y="12196"/>
                  <a:pt x="13480" y="12107"/>
                </a:cubicBezTo>
                <a:cubicBezTo>
                  <a:pt x="11328" y="11920"/>
                  <a:pt x="9808" y="11165"/>
                  <a:pt x="9796" y="10277"/>
                </a:cubicBezTo>
                <a:cubicBezTo>
                  <a:pt x="9792" y="10023"/>
                  <a:pt x="10411" y="9053"/>
                  <a:pt x="11172" y="8122"/>
                </a:cubicBezTo>
                <a:cubicBezTo>
                  <a:pt x="11932" y="7191"/>
                  <a:pt x="12639" y="6099"/>
                  <a:pt x="12744" y="5697"/>
                </a:cubicBezTo>
                <a:cubicBezTo>
                  <a:pt x="12848" y="5295"/>
                  <a:pt x="13043" y="4926"/>
                  <a:pt x="13176" y="4875"/>
                </a:cubicBezTo>
                <a:cubicBezTo>
                  <a:pt x="13310" y="4824"/>
                  <a:pt x="13418" y="4475"/>
                  <a:pt x="13418" y="4099"/>
                </a:cubicBezTo>
                <a:cubicBezTo>
                  <a:pt x="13418" y="3540"/>
                  <a:pt x="13538" y="3388"/>
                  <a:pt x="14081" y="3261"/>
                </a:cubicBezTo>
                <a:cubicBezTo>
                  <a:pt x="14444" y="3176"/>
                  <a:pt x="15019" y="2888"/>
                  <a:pt x="15359" y="2621"/>
                </a:cubicBezTo>
                <a:lnTo>
                  <a:pt x="15978" y="2137"/>
                </a:lnTo>
                <a:lnTo>
                  <a:pt x="15054" y="1905"/>
                </a:lnTo>
                <a:cubicBezTo>
                  <a:pt x="14546" y="1777"/>
                  <a:pt x="13732" y="1712"/>
                  <a:pt x="13244" y="1761"/>
                </a:cubicBezTo>
                <a:cubicBezTo>
                  <a:pt x="12561" y="1829"/>
                  <a:pt x="12217" y="1759"/>
                  <a:pt x="11749" y="1452"/>
                </a:cubicBezTo>
                <a:cubicBezTo>
                  <a:pt x="11359" y="1196"/>
                  <a:pt x="11250" y="1012"/>
                  <a:pt x="11443" y="938"/>
                </a:cubicBezTo>
                <a:cubicBezTo>
                  <a:pt x="11875" y="774"/>
                  <a:pt x="11814" y="328"/>
                  <a:pt x="11358" y="328"/>
                </a:cubicBezTo>
                <a:cubicBezTo>
                  <a:pt x="11146" y="328"/>
                  <a:pt x="10904" y="483"/>
                  <a:pt x="10824" y="673"/>
                </a:cubicBezTo>
                <a:cubicBezTo>
                  <a:pt x="10719" y="919"/>
                  <a:pt x="10445" y="1015"/>
                  <a:pt x="9850" y="1015"/>
                </a:cubicBezTo>
                <a:cubicBezTo>
                  <a:pt x="8877" y="1015"/>
                  <a:pt x="8304" y="669"/>
                  <a:pt x="8571" y="240"/>
                </a:cubicBezTo>
                <a:cubicBezTo>
                  <a:pt x="8672" y="77"/>
                  <a:pt x="8667" y="2"/>
                  <a:pt x="8538" y="0"/>
                </a:cubicBezTo>
                <a:close/>
                <a:moveTo>
                  <a:pt x="2159" y="3492"/>
                </a:moveTo>
                <a:cubicBezTo>
                  <a:pt x="1279" y="3477"/>
                  <a:pt x="1047" y="3546"/>
                  <a:pt x="841" y="3880"/>
                </a:cubicBezTo>
                <a:cubicBezTo>
                  <a:pt x="703" y="4103"/>
                  <a:pt x="461" y="4286"/>
                  <a:pt x="304" y="4286"/>
                </a:cubicBezTo>
                <a:cubicBezTo>
                  <a:pt x="90" y="4286"/>
                  <a:pt x="-1" y="4356"/>
                  <a:pt x="0" y="4447"/>
                </a:cubicBezTo>
                <a:cubicBezTo>
                  <a:pt x="3" y="4598"/>
                  <a:pt x="263" y="4807"/>
                  <a:pt x="646" y="4853"/>
                </a:cubicBezTo>
                <a:cubicBezTo>
                  <a:pt x="2286" y="5047"/>
                  <a:pt x="3000" y="4808"/>
                  <a:pt x="3139" y="4017"/>
                </a:cubicBezTo>
                <a:cubicBezTo>
                  <a:pt x="3223" y="3539"/>
                  <a:pt x="3171" y="3510"/>
                  <a:pt x="2159" y="3492"/>
                </a:cubicBezTo>
                <a:close/>
                <a:moveTo>
                  <a:pt x="15362" y="6697"/>
                </a:moveTo>
                <a:cubicBezTo>
                  <a:pt x="15100" y="6706"/>
                  <a:pt x="14822" y="6882"/>
                  <a:pt x="14630" y="7194"/>
                </a:cubicBezTo>
                <a:cubicBezTo>
                  <a:pt x="14368" y="7622"/>
                  <a:pt x="14408" y="7745"/>
                  <a:pt x="14910" y="8055"/>
                </a:cubicBezTo>
                <a:cubicBezTo>
                  <a:pt x="15280" y="8283"/>
                  <a:pt x="15853" y="8416"/>
                  <a:pt x="16466" y="8416"/>
                </a:cubicBezTo>
                <a:cubicBezTo>
                  <a:pt x="17196" y="8416"/>
                  <a:pt x="17358" y="8368"/>
                  <a:pt x="17117" y="8219"/>
                </a:cubicBezTo>
                <a:cubicBezTo>
                  <a:pt x="16940" y="8110"/>
                  <a:pt x="16869" y="7803"/>
                  <a:pt x="16957" y="7530"/>
                </a:cubicBezTo>
                <a:cubicBezTo>
                  <a:pt x="17092" y="7117"/>
                  <a:pt x="17026" y="7039"/>
                  <a:pt x="16540" y="7039"/>
                </a:cubicBezTo>
                <a:cubicBezTo>
                  <a:pt x="16223" y="7039"/>
                  <a:pt x="15884" y="6961"/>
                  <a:pt x="15789" y="6867"/>
                </a:cubicBezTo>
                <a:cubicBezTo>
                  <a:pt x="15668" y="6746"/>
                  <a:pt x="15519" y="6691"/>
                  <a:pt x="15362" y="6697"/>
                </a:cubicBezTo>
                <a:close/>
                <a:moveTo>
                  <a:pt x="2830" y="7453"/>
                </a:moveTo>
                <a:cubicBezTo>
                  <a:pt x="2399" y="7477"/>
                  <a:pt x="2104" y="7725"/>
                  <a:pt x="2022" y="8174"/>
                </a:cubicBezTo>
                <a:cubicBezTo>
                  <a:pt x="1972" y="8449"/>
                  <a:pt x="1813" y="8748"/>
                  <a:pt x="1671" y="8838"/>
                </a:cubicBezTo>
                <a:cubicBezTo>
                  <a:pt x="1529" y="8928"/>
                  <a:pt x="1415" y="9074"/>
                  <a:pt x="1415" y="9162"/>
                </a:cubicBezTo>
                <a:cubicBezTo>
                  <a:pt x="1415" y="9386"/>
                  <a:pt x="3394" y="9165"/>
                  <a:pt x="3807" y="8896"/>
                </a:cubicBezTo>
                <a:cubicBezTo>
                  <a:pt x="4511" y="8436"/>
                  <a:pt x="4486" y="7997"/>
                  <a:pt x="3734" y="7657"/>
                </a:cubicBezTo>
                <a:cubicBezTo>
                  <a:pt x="3396" y="7505"/>
                  <a:pt x="3089" y="7439"/>
                  <a:pt x="2830" y="7453"/>
                </a:cubicBezTo>
                <a:close/>
                <a:moveTo>
                  <a:pt x="15618" y="10771"/>
                </a:moveTo>
                <a:cubicBezTo>
                  <a:pt x="15479" y="10794"/>
                  <a:pt x="15470" y="10901"/>
                  <a:pt x="15484" y="11131"/>
                </a:cubicBezTo>
                <a:cubicBezTo>
                  <a:pt x="15503" y="11429"/>
                  <a:pt x="15782" y="11671"/>
                  <a:pt x="16348" y="11875"/>
                </a:cubicBezTo>
                <a:cubicBezTo>
                  <a:pt x="16809" y="12041"/>
                  <a:pt x="17192" y="12183"/>
                  <a:pt x="17200" y="12190"/>
                </a:cubicBezTo>
                <a:cubicBezTo>
                  <a:pt x="17207" y="12197"/>
                  <a:pt x="17164" y="11936"/>
                  <a:pt x="17102" y="11611"/>
                </a:cubicBezTo>
                <a:cubicBezTo>
                  <a:pt x="17015" y="11151"/>
                  <a:pt x="16820" y="10983"/>
                  <a:pt x="16223" y="10854"/>
                </a:cubicBezTo>
                <a:cubicBezTo>
                  <a:pt x="16046" y="10816"/>
                  <a:pt x="15909" y="10788"/>
                  <a:pt x="15804" y="10775"/>
                </a:cubicBezTo>
                <a:cubicBezTo>
                  <a:pt x="15726" y="10765"/>
                  <a:pt x="15664" y="10764"/>
                  <a:pt x="15618" y="10771"/>
                </a:cubicBezTo>
                <a:close/>
                <a:moveTo>
                  <a:pt x="11526" y="14891"/>
                </a:moveTo>
                <a:cubicBezTo>
                  <a:pt x="11686" y="14920"/>
                  <a:pt x="11907" y="15076"/>
                  <a:pt x="12182" y="15358"/>
                </a:cubicBezTo>
                <a:cubicBezTo>
                  <a:pt x="12723" y="15915"/>
                  <a:pt x="12725" y="15905"/>
                  <a:pt x="11706" y="16990"/>
                </a:cubicBezTo>
                <a:cubicBezTo>
                  <a:pt x="11335" y="17385"/>
                  <a:pt x="11007" y="17707"/>
                  <a:pt x="10977" y="17707"/>
                </a:cubicBezTo>
                <a:cubicBezTo>
                  <a:pt x="10946" y="17707"/>
                  <a:pt x="10849" y="17622"/>
                  <a:pt x="10757" y="17517"/>
                </a:cubicBezTo>
                <a:cubicBezTo>
                  <a:pt x="10627" y="17368"/>
                  <a:pt x="10656" y="17128"/>
                  <a:pt x="10893" y="16417"/>
                </a:cubicBezTo>
                <a:cubicBezTo>
                  <a:pt x="11060" y="15917"/>
                  <a:pt x="11213" y="15366"/>
                  <a:pt x="11236" y="15193"/>
                </a:cubicBezTo>
                <a:cubicBezTo>
                  <a:pt x="11265" y="14964"/>
                  <a:pt x="11366" y="14863"/>
                  <a:pt x="11526" y="14891"/>
                </a:cubicBezTo>
                <a:close/>
                <a:moveTo>
                  <a:pt x="8809" y="14962"/>
                </a:moveTo>
                <a:cubicBezTo>
                  <a:pt x="8819" y="14960"/>
                  <a:pt x="8828" y="14961"/>
                  <a:pt x="8834" y="14965"/>
                </a:cubicBezTo>
                <a:cubicBezTo>
                  <a:pt x="9045" y="15094"/>
                  <a:pt x="9501" y="16638"/>
                  <a:pt x="9512" y="17258"/>
                </a:cubicBezTo>
                <a:lnTo>
                  <a:pt x="9523" y="17933"/>
                </a:lnTo>
                <a:lnTo>
                  <a:pt x="9011" y="17933"/>
                </a:lnTo>
                <a:cubicBezTo>
                  <a:pt x="8543" y="17933"/>
                  <a:pt x="8500" y="17911"/>
                  <a:pt x="8526" y="17685"/>
                </a:cubicBezTo>
                <a:cubicBezTo>
                  <a:pt x="8558" y="17396"/>
                  <a:pt x="8294" y="17360"/>
                  <a:pt x="7933" y="17605"/>
                </a:cubicBezTo>
                <a:cubicBezTo>
                  <a:pt x="7766" y="17718"/>
                  <a:pt x="7561" y="17756"/>
                  <a:pt x="7290" y="17726"/>
                </a:cubicBezTo>
                <a:cubicBezTo>
                  <a:pt x="7071" y="17702"/>
                  <a:pt x="6940" y="17715"/>
                  <a:pt x="6999" y="17754"/>
                </a:cubicBezTo>
                <a:cubicBezTo>
                  <a:pt x="7059" y="17794"/>
                  <a:pt x="7035" y="17879"/>
                  <a:pt x="6945" y="17946"/>
                </a:cubicBezTo>
                <a:cubicBezTo>
                  <a:pt x="6725" y="18109"/>
                  <a:pt x="6534" y="18098"/>
                  <a:pt x="6419" y="17914"/>
                </a:cubicBezTo>
                <a:cubicBezTo>
                  <a:pt x="6363" y="17824"/>
                  <a:pt x="6483" y="17586"/>
                  <a:pt x="6716" y="17331"/>
                </a:cubicBezTo>
                <a:cubicBezTo>
                  <a:pt x="6931" y="17093"/>
                  <a:pt x="7109" y="16859"/>
                  <a:pt x="7109" y="16811"/>
                </a:cubicBezTo>
                <a:cubicBezTo>
                  <a:pt x="7109" y="16762"/>
                  <a:pt x="7347" y="16495"/>
                  <a:pt x="7638" y="16216"/>
                </a:cubicBezTo>
                <a:cubicBezTo>
                  <a:pt x="7929" y="15937"/>
                  <a:pt x="8297" y="15527"/>
                  <a:pt x="8456" y="15307"/>
                </a:cubicBezTo>
                <a:cubicBezTo>
                  <a:pt x="8595" y="15115"/>
                  <a:pt x="8741" y="14973"/>
                  <a:pt x="8809" y="14962"/>
                </a:cubicBezTo>
                <a:close/>
                <a:moveTo>
                  <a:pt x="14551" y="15770"/>
                </a:moveTo>
                <a:cubicBezTo>
                  <a:pt x="14597" y="15764"/>
                  <a:pt x="14642" y="15767"/>
                  <a:pt x="14694" y="15776"/>
                </a:cubicBezTo>
                <a:cubicBezTo>
                  <a:pt x="14763" y="15789"/>
                  <a:pt x="14842" y="15815"/>
                  <a:pt x="14947" y="15849"/>
                </a:cubicBezTo>
                <a:cubicBezTo>
                  <a:pt x="15616" y="16063"/>
                  <a:pt x="16121" y="16453"/>
                  <a:pt x="16394" y="16969"/>
                </a:cubicBezTo>
                <a:cubicBezTo>
                  <a:pt x="16673" y="17497"/>
                  <a:pt x="16616" y="17707"/>
                  <a:pt x="16201" y="17707"/>
                </a:cubicBezTo>
                <a:cubicBezTo>
                  <a:pt x="16048" y="17707"/>
                  <a:pt x="15756" y="17789"/>
                  <a:pt x="15551" y="17888"/>
                </a:cubicBezTo>
                <a:cubicBezTo>
                  <a:pt x="14973" y="18167"/>
                  <a:pt x="14054" y="18092"/>
                  <a:pt x="14357" y="17790"/>
                </a:cubicBezTo>
                <a:cubicBezTo>
                  <a:pt x="14422" y="17726"/>
                  <a:pt x="14307" y="17701"/>
                  <a:pt x="14028" y="17719"/>
                </a:cubicBezTo>
                <a:cubicBezTo>
                  <a:pt x="13739" y="17738"/>
                  <a:pt x="13439" y="17671"/>
                  <a:pt x="13109" y="17513"/>
                </a:cubicBezTo>
                <a:lnTo>
                  <a:pt x="12621" y="17277"/>
                </a:lnTo>
                <a:lnTo>
                  <a:pt x="12997" y="16885"/>
                </a:lnTo>
                <a:cubicBezTo>
                  <a:pt x="13203" y="16670"/>
                  <a:pt x="13630" y="16320"/>
                  <a:pt x="13946" y="16104"/>
                </a:cubicBezTo>
                <a:cubicBezTo>
                  <a:pt x="14265" y="15887"/>
                  <a:pt x="14411" y="15789"/>
                  <a:pt x="14551" y="15770"/>
                </a:cubicBezTo>
                <a:close/>
                <a:moveTo>
                  <a:pt x="17880" y="16115"/>
                </a:moveTo>
                <a:lnTo>
                  <a:pt x="17984" y="16685"/>
                </a:lnTo>
                <a:cubicBezTo>
                  <a:pt x="18042" y="17011"/>
                  <a:pt x="18353" y="17387"/>
                  <a:pt x="18713" y="17567"/>
                </a:cubicBezTo>
                <a:cubicBezTo>
                  <a:pt x="19059" y="17740"/>
                  <a:pt x="19704" y="17882"/>
                  <a:pt x="20147" y="17882"/>
                </a:cubicBezTo>
                <a:cubicBezTo>
                  <a:pt x="20944" y="17882"/>
                  <a:pt x="21218" y="17658"/>
                  <a:pt x="20675" y="17451"/>
                </a:cubicBezTo>
                <a:cubicBezTo>
                  <a:pt x="20521" y="17392"/>
                  <a:pt x="20469" y="17164"/>
                  <a:pt x="20559" y="16943"/>
                </a:cubicBezTo>
                <a:cubicBezTo>
                  <a:pt x="20753" y="16466"/>
                  <a:pt x="20571" y="16381"/>
                  <a:pt x="19043" y="16230"/>
                </a:cubicBezTo>
                <a:lnTo>
                  <a:pt x="17880" y="16115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FE47E7-BCEF-4972-AE03-CB20B3FA5CE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1622" t="66299" r="66005" b="21366"/>
          <a:stretch/>
        </p:blipFill>
        <p:spPr>
          <a:xfrm>
            <a:off x="22599999" y="92749"/>
            <a:ext cx="1609818" cy="118193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0A69DC1-7DB0-46B1-BBF9-80EE87F13D85}"/>
              </a:ext>
            </a:extLst>
          </p:cNvPr>
          <p:cNvSpPr txBox="1"/>
          <p:nvPr/>
        </p:nvSpPr>
        <p:spPr>
          <a:xfrm>
            <a:off x="23592755" y="157343"/>
            <a:ext cx="492936" cy="564257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سـ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E7A86A-3430-4D88-B38D-D54399B86A7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4817" t="64123" r="26737" b="19719"/>
          <a:stretch/>
        </p:blipFill>
        <p:spPr>
          <a:xfrm>
            <a:off x="14258926" y="54404"/>
            <a:ext cx="8216948" cy="118193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2E6E9A-CE3D-4DD9-BADE-40D8A63278AE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8122" t="17311" r="39794" b="10060"/>
          <a:stretch/>
        </p:blipFill>
        <p:spPr>
          <a:xfrm>
            <a:off x="13100778" y="1603484"/>
            <a:ext cx="11109040" cy="11967161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60184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2">
            <a:extLst>
              <a:ext uri="{FF2B5EF4-FFF2-40B4-BE49-F238E27FC236}">
                <a16:creationId xmlns:a16="http://schemas.microsoft.com/office/drawing/2014/main" id="{1B623674-CA34-4582-B323-A7357A7FCE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67" b="97396" l="10000" r="90000">
                        <a14:foregroundMark x1="49766" y1="46484" x2="53672" y2="47526"/>
                        <a14:foregroundMark x1="53672" y1="47526" x2="56172" y2="47526"/>
                        <a14:foregroundMark x1="56172" y1="47526" x2="56406" y2="47396"/>
                        <a14:foregroundMark x1="46641" y1="94010" x2="55156" y2="88672"/>
                        <a14:foregroundMark x1="50625" y1="95573" x2="54922" y2="97526"/>
                        <a14:foregroundMark x1="54922" y1="97526" x2="47422" y2="96615"/>
                        <a14:foregroundMark x1="57344" y1="18620" x2="58594" y2="20964"/>
                        <a14:foregroundMark x1="37109" y1="32422" x2="34766" y2="34896"/>
                        <a14:foregroundMark x1="34766" y1="34896" x2="34766" y2="34896"/>
                        <a14:foregroundMark x1="48281" y1="7813" x2="47734" y2="6250"/>
                        <a14:foregroundMark x1="50868" y1="4449" x2="50469" y2="4818"/>
                        <a14:foregroundMark x1="51719" y1="26953" x2="51719" y2="26693"/>
                        <a14:foregroundMark x1="49219" y1="21354" x2="49219" y2="19271"/>
                        <a14:backgroundMark x1="60938" y1="18620" x2="60938" y2="18620"/>
                        <a14:backgroundMark x1="64375" y1="10286" x2="60859" y2="18099"/>
                        <a14:backgroundMark x1="60859" y1="18099" x2="61406" y2="12630"/>
                        <a14:backgroundMark x1="50625" y1="6250" x2="50781" y2="3646"/>
                        <a14:backgroundMark x1="51484" y1="4427" x2="50859" y2="4427"/>
                        <a14:backgroundMark x1="54063" y1="22786" x2="54219" y2="19531"/>
                        <a14:backgroundMark x1="54609" y1="21094" x2="54766" y2="23958"/>
                        <a14:backgroundMark x1="51328" y1="23698" x2="50469" y2="24609"/>
                        <a14:backgroundMark x1="51371" y1="25130" x2="50859" y2="24609"/>
                        <a14:backgroundMark x1="52266" y1="26042" x2="51433" y2="25193"/>
                        <a14:backgroundMark x1="43281" y1="14063" x2="43281" y2="14063"/>
                      </a14:backgroundRemoval>
                    </a14:imgEffect>
                  </a14:imgLayer>
                </a14:imgProps>
              </a:ext>
            </a:extLst>
          </a:blip>
          <a:srcRect l="27982" r="30044"/>
          <a:stretch/>
        </p:blipFill>
        <p:spPr>
          <a:xfrm>
            <a:off x="2473829" y="98890"/>
            <a:ext cx="1841969" cy="2811426"/>
          </a:xfrm>
          <a:prstGeom prst="rect">
            <a:avLst/>
          </a:prstGeom>
        </p:spPr>
      </p:pic>
      <p:pic>
        <p:nvPicPr>
          <p:cNvPr id="19" name="IMG_4188.jpeg" descr="IMG_4188.jpeg">
            <a:extLst>
              <a:ext uri="{FF2B5EF4-FFF2-40B4-BE49-F238E27FC236}">
                <a16:creationId xmlns:a16="http://schemas.microsoft.com/office/drawing/2014/main" id="{59F13D25-EDEF-4E4B-AEEB-AC9FD018E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6" b="96809" l="27955" r="68371">
                        <a14:foregroundMark x1="51917" y1="9309" x2="48562" y2="10638"/>
                        <a14:foregroundMark x1="48562" y1="10638" x2="51118" y2="10106"/>
                        <a14:foregroundMark x1="51118" y1="10106" x2="51438" y2="6117"/>
                        <a14:foregroundMark x1="60653" y1="23786" x2="59744" y2="25532"/>
                        <a14:foregroundMark x1="61821" y1="21543" x2="60809" y2="23486"/>
                        <a14:foregroundMark x1="59744" y1="25532" x2="56869" y2="22074"/>
                        <a14:foregroundMark x1="56869" y1="22074" x2="57296" y2="20521"/>
                        <a14:foregroundMark x1="63324" y1="20131" x2="63578" y2="25000"/>
                        <a14:foregroundMark x1="63578" y1="25000" x2="60383" y2="25266"/>
                        <a14:foregroundMark x1="60383" y1="25266" x2="59105" y2="20479"/>
                        <a14:foregroundMark x1="31470" y1="35638" x2="29712" y2="33245"/>
                        <a14:foregroundMark x1="51118" y1="86968" x2="46965" y2="91223"/>
                        <a14:foregroundMark x1="46965" y1="91223" x2="47444" y2="97340"/>
                        <a14:foregroundMark x1="47444" y1="97340" x2="50000" y2="94947"/>
                        <a14:foregroundMark x1="65335" y1="92819" x2="65815" y2="87500"/>
                        <a14:foregroundMark x1="65815" y1="87500" x2="68530" y2="86968"/>
                        <a14:foregroundMark x1="68530" y1="86968" x2="68530" y2="86968"/>
                        <a14:foregroundMark x1="28275" y1="83777" x2="28275" y2="89628"/>
                        <a14:foregroundMark x1="28275" y1="89628" x2="28435" y2="90691"/>
                        <a14:foregroundMark x1="51438" y1="4255" x2="52077" y2="2926"/>
                        <a14:foregroundMark x1="27955" y1="34840" x2="28115" y2="35106"/>
                        <a14:backgroundMark x1="58626" y1="16755" x2="60224" y2="18085"/>
                        <a14:backgroundMark x1="59105" y1="14628" x2="59585" y2="15957"/>
                        <a14:backgroundMark x1="61502" y1="15957" x2="60224" y2="20479"/>
                        <a14:backgroundMark x1="60224" y1="20479" x2="60224" y2="20479"/>
                        <a14:backgroundMark x1="59585" y1="19947" x2="58626" y2="19681"/>
                      </a14:backgroundRemoval>
                    </a14:imgEffect>
                  </a14:imgLayer>
                </a14:imgProps>
              </a:ext>
            </a:extLst>
          </a:blip>
          <a:srcRect l="27432" t="3505" r="31895" b="2129"/>
          <a:stretch>
            <a:fillRect/>
          </a:stretch>
        </p:blipFill>
        <p:spPr>
          <a:xfrm>
            <a:off x="6506941" y="244283"/>
            <a:ext cx="1711712" cy="2385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381" extrusionOk="0">
                <a:moveTo>
                  <a:pt x="12719" y="2"/>
                </a:moveTo>
                <a:cubicBezTo>
                  <a:pt x="12517" y="26"/>
                  <a:pt x="12227" y="246"/>
                  <a:pt x="11792" y="621"/>
                </a:cubicBezTo>
                <a:cubicBezTo>
                  <a:pt x="10467" y="1765"/>
                  <a:pt x="9829" y="2832"/>
                  <a:pt x="9819" y="3927"/>
                </a:cubicBezTo>
                <a:lnTo>
                  <a:pt x="9809" y="4899"/>
                </a:lnTo>
                <a:lnTo>
                  <a:pt x="8978" y="5101"/>
                </a:lnTo>
                <a:cubicBezTo>
                  <a:pt x="8520" y="5212"/>
                  <a:pt x="7924" y="5449"/>
                  <a:pt x="7656" y="5628"/>
                </a:cubicBezTo>
                <a:cubicBezTo>
                  <a:pt x="7238" y="5905"/>
                  <a:pt x="7078" y="5927"/>
                  <a:pt x="6542" y="5783"/>
                </a:cubicBezTo>
                <a:cubicBezTo>
                  <a:pt x="5694" y="5555"/>
                  <a:pt x="4684" y="5704"/>
                  <a:pt x="2879" y="6324"/>
                </a:cubicBezTo>
                <a:cubicBezTo>
                  <a:pt x="2045" y="6611"/>
                  <a:pt x="1088" y="6886"/>
                  <a:pt x="752" y="6935"/>
                </a:cubicBezTo>
                <a:cubicBezTo>
                  <a:pt x="408" y="6986"/>
                  <a:pt x="178" y="7105"/>
                  <a:pt x="226" y="7210"/>
                </a:cubicBezTo>
                <a:cubicBezTo>
                  <a:pt x="470" y="7740"/>
                  <a:pt x="3463" y="8201"/>
                  <a:pt x="5077" y="7958"/>
                </a:cubicBezTo>
                <a:cubicBezTo>
                  <a:pt x="6268" y="7778"/>
                  <a:pt x="6452" y="7822"/>
                  <a:pt x="6454" y="8285"/>
                </a:cubicBezTo>
                <a:cubicBezTo>
                  <a:pt x="6455" y="8469"/>
                  <a:pt x="6696" y="8965"/>
                  <a:pt x="6989" y="9386"/>
                </a:cubicBezTo>
                <a:cubicBezTo>
                  <a:pt x="7282" y="9807"/>
                  <a:pt x="7526" y="10216"/>
                  <a:pt x="7529" y="10296"/>
                </a:cubicBezTo>
                <a:cubicBezTo>
                  <a:pt x="7533" y="10375"/>
                  <a:pt x="7785" y="10625"/>
                  <a:pt x="8090" y="10850"/>
                </a:cubicBezTo>
                <a:lnTo>
                  <a:pt x="8644" y="11259"/>
                </a:lnTo>
                <a:lnTo>
                  <a:pt x="8077" y="11851"/>
                </a:lnTo>
                <a:cubicBezTo>
                  <a:pt x="7607" y="12340"/>
                  <a:pt x="7519" y="12587"/>
                  <a:pt x="7565" y="13287"/>
                </a:cubicBezTo>
                <a:cubicBezTo>
                  <a:pt x="7621" y="14119"/>
                  <a:pt x="7612" y="14132"/>
                  <a:pt x="6983" y="14183"/>
                </a:cubicBezTo>
                <a:cubicBezTo>
                  <a:pt x="6632" y="14212"/>
                  <a:pt x="6223" y="14307"/>
                  <a:pt x="6074" y="14394"/>
                </a:cubicBezTo>
                <a:cubicBezTo>
                  <a:pt x="5676" y="14627"/>
                  <a:pt x="5735" y="15594"/>
                  <a:pt x="6161" y="15814"/>
                </a:cubicBezTo>
                <a:cubicBezTo>
                  <a:pt x="6546" y="16013"/>
                  <a:pt x="6395" y="16352"/>
                  <a:pt x="5921" y="16352"/>
                </a:cubicBezTo>
                <a:cubicBezTo>
                  <a:pt x="5762" y="16352"/>
                  <a:pt x="5577" y="16455"/>
                  <a:pt x="5508" y="16581"/>
                </a:cubicBezTo>
                <a:cubicBezTo>
                  <a:pt x="5440" y="16708"/>
                  <a:pt x="5186" y="16811"/>
                  <a:pt x="4944" y="16811"/>
                </a:cubicBezTo>
                <a:cubicBezTo>
                  <a:pt x="4702" y="16811"/>
                  <a:pt x="4527" y="16889"/>
                  <a:pt x="4557" y="16984"/>
                </a:cubicBezTo>
                <a:cubicBezTo>
                  <a:pt x="4587" y="17080"/>
                  <a:pt x="4077" y="17247"/>
                  <a:pt x="3421" y="17357"/>
                </a:cubicBezTo>
                <a:cubicBezTo>
                  <a:pt x="1812" y="17626"/>
                  <a:pt x="787" y="17945"/>
                  <a:pt x="290" y="18334"/>
                </a:cubicBezTo>
                <a:cubicBezTo>
                  <a:pt x="103" y="18480"/>
                  <a:pt x="9" y="18637"/>
                  <a:pt x="1" y="18795"/>
                </a:cubicBezTo>
                <a:cubicBezTo>
                  <a:pt x="-16" y="19143"/>
                  <a:pt x="387" y="19497"/>
                  <a:pt x="1147" y="19755"/>
                </a:cubicBezTo>
                <a:cubicBezTo>
                  <a:pt x="2701" y="20283"/>
                  <a:pt x="2667" y="20258"/>
                  <a:pt x="2589" y="20861"/>
                </a:cubicBezTo>
                <a:cubicBezTo>
                  <a:pt x="2523" y="21372"/>
                  <a:pt x="2556" y="21413"/>
                  <a:pt x="2914" y="21277"/>
                </a:cubicBezTo>
                <a:cubicBezTo>
                  <a:pt x="3133" y="21193"/>
                  <a:pt x="3548" y="20948"/>
                  <a:pt x="3835" y="20731"/>
                </a:cubicBezTo>
                <a:cubicBezTo>
                  <a:pt x="4224" y="20437"/>
                  <a:pt x="4429" y="20378"/>
                  <a:pt x="4637" y="20500"/>
                </a:cubicBezTo>
                <a:cubicBezTo>
                  <a:pt x="4790" y="20590"/>
                  <a:pt x="5118" y="20618"/>
                  <a:pt x="5365" y="20562"/>
                </a:cubicBezTo>
                <a:cubicBezTo>
                  <a:pt x="5636" y="20502"/>
                  <a:pt x="6178" y="20585"/>
                  <a:pt x="6729" y="20772"/>
                </a:cubicBezTo>
                <a:cubicBezTo>
                  <a:pt x="8508" y="21376"/>
                  <a:pt x="12848" y="21562"/>
                  <a:pt x="16390" y="21186"/>
                </a:cubicBezTo>
                <a:cubicBezTo>
                  <a:pt x="17508" y="21067"/>
                  <a:pt x="18563" y="21007"/>
                  <a:pt x="18733" y="21053"/>
                </a:cubicBezTo>
                <a:cubicBezTo>
                  <a:pt x="18905" y="21100"/>
                  <a:pt x="19186" y="20992"/>
                  <a:pt x="19366" y="20810"/>
                </a:cubicBezTo>
                <a:cubicBezTo>
                  <a:pt x="19617" y="20557"/>
                  <a:pt x="19821" y="20507"/>
                  <a:pt x="20273" y="20586"/>
                </a:cubicBezTo>
                <a:cubicBezTo>
                  <a:pt x="20811" y="20681"/>
                  <a:pt x="20831" y="20668"/>
                  <a:pt x="20539" y="20418"/>
                </a:cubicBezTo>
                <a:cubicBezTo>
                  <a:pt x="20258" y="20177"/>
                  <a:pt x="20266" y="20124"/>
                  <a:pt x="20606" y="19948"/>
                </a:cubicBezTo>
                <a:cubicBezTo>
                  <a:pt x="20878" y="19807"/>
                  <a:pt x="20916" y="19717"/>
                  <a:pt x="20737" y="19639"/>
                </a:cubicBezTo>
                <a:cubicBezTo>
                  <a:pt x="20567" y="19564"/>
                  <a:pt x="20679" y="19418"/>
                  <a:pt x="21081" y="19191"/>
                </a:cubicBezTo>
                <a:cubicBezTo>
                  <a:pt x="21432" y="18994"/>
                  <a:pt x="21577" y="18856"/>
                  <a:pt x="21582" y="18674"/>
                </a:cubicBezTo>
                <a:cubicBezTo>
                  <a:pt x="21584" y="18613"/>
                  <a:pt x="21570" y="18546"/>
                  <a:pt x="21544" y="18472"/>
                </a:cubicBezTo>
                <a:cubicBezTo>
                  <a:pt x="21360" y="17953"/>
                  <a:pt x="19416" y="17270"/>
                  <a:pt x="17725" y="17129"/>
                </a:cubicBezTo>
                <a:cubicBezTo>
                  <a:pt x="17010" y="17069"/>
                  <a:pt x="16360" y="16976"/>
                  <a:pt x="16282" y="16921"/>
                </a:cubicBezTo>
                <a:cubicBezTo>
                  <a:pt x="16204" y="16866"/>
                  <a:pt x="16109" y="16571"/>
                  <a:pt x="16070" y="16265"/>
                </a:cubicBezTo>
                <a:cubicBezTo>
                  <a:pt x="16031" y="15959"/>
                  <a:pt x="15692" y="15369"/>
                  <a:pt x="15317" y="14955"/>
                </a:cubicBezTo>
                <a:cubicBezTo>
                  <a:pt x="14694" y="14269"/>
                  <a:pt x="14657" y="14163"/>
                  <a:pt x="14902" y="13744"/>
                </a:cubicBezTo>
                <a:cubicBezTo>
                  <a:pt x="15059" y="13477"/>
                  <a:pt x="15126" y="12955"/>
                  <a:pt x="15063" y="12490"/>
                </a:cubicBezTo>
                <a:cubicBezTo>
                  <a:pt x="14973" y="11834"/>
                  <a:pt x="14835" y="11623"/>
                  <a:pt x="14277" y="11294"/>
                </a:cubicBezTo>
                <a:lnTo>
                  <a:pt x="13599" y="10894"/>
                </a:lnTo>
                <a:lnTo>
                  <a:pt x="14169" y="10523"/>
                </a:lnTo>
                <a:cubicBezTo>
                  <a:pt x="14925" y="10030"/>
                  <a:pt x="15332" y="9318"/>
                  <a:pt x="15332" y="8489"/>
                </a:cubicBezTo>
                <a:cubicBezTo>
                  <a:pt x="15332" y="7782"/>
                  <a:pt x="15031" y="7426"/>
                  <a:pt x="13111" y="5874"/>
                </a:cubicBezTo>
                <a:cubicBezTo>
                  <a:pt x="12435" y="5328"/>
                  <a:pt x="12348" y="5185"/>
                  <a:pt x="12600" y="5038"/>
                </a:cubicBezTo>
                <a:cubicBezTo>
                  <a:pt x="13179" y="4698"/>
                  <a:pt x="13405" y="3542"/>
                  <a:pt x="13251" y="1719"/>
                </a:cubicBezTo>
                <a:cubicBezTo>
                  <a:pt x="13145" y="469"/>
                  <a:pt x="13055" y="-38"/>
                  <a:pt x="12719" y="2"/>
                </a:cubicBezTo>
                <a:close/>
                <a:moveTo>
                  <a:pt x="18959" y="3033"/>
                </a:moveTo>
                <a:cubicBezTo>
                  <a:pt x="18416" y="3033"/>
                  <a:pt x="17886" y="3360"/>
                  <a:pt x="17641" y="3846"/>
                </a:cubicBezTo>
                <a:cubicBezTo>
                  <a:pt x="17462" y="4203"/>
                  <a:pt x="17067" y="4035"/>
                  <a:pt x="17058" y="3598"/>
                </a:cubicBezTo>
                <a:cubicBezTo>
                  <a:pt x="17053" y="3308"/>
                  <a:pt x="17024" y="3297"/>
                  <a:pt x="16843" y="3516"/>
                </a:cubicBezTo>
                <a:cubicBezTo>
                  <a:pt x="16728" y="3655"/>
                  <a:pt x="16462" y="3741"/>
                  <a:pt x="16253" y="3706"/>
                </a:cubicBezTo>
                <a:cubicBezTo>
                  <a:pt x="15147" y="3518"/>
                  <a:pt x="15105" y="4424"/>
                  <a:pt x="16207" y="4696"/>
                </a:cubicBezTo>
                <a:cubicBezTo>
                  <a:pt x="16560" y="4783"/>
                  <a:pt x="16849" y="4963"/>
                  <a:pt x="16849" y="5095"/>
                </a:cubicBezTo>
                <a:cubicBezTo>
                  <a:pt x="16849" y="5297"/>
                  <a:pt x="17055" y="5324"/>
                  <a:pt x="18084" y="5256"/>
                </a:cubicBezTo>
                <a:cubicBezTo>
                  <a:pt x="19469" y="5166"/>
                  <a:pt x="19802" y="5018"/>
                  <a:pt x="19547" y="4612"/>
                </a:cubicBezTo>
                <a:cubicBezTo>
                  <a:pt x="19451" y="4459"/>
                  <a:pt x="19398" y="4041"/>
                  <a:pt x="19430" y="3683"/>
                </a:cubicBezTo>
                <a:cubicBezTo>
                  <a:pt x="19482" y="3085"/>
                  <a:pt x="19444" y="3033"/>
                  <a:pt x="18959" y="303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" name="IMG_4187.jpeg" descr="IMG_4187.jpeg">
            <a:extLst>
              <a:ext uri="{FF2B5EF4-FFF2-40B4-BE49-F238E27FC236}">
                <a16:creationId xmlns:a16="http://schemas.microsoft.com/office/drawing/2014/main" id="{E86DE3CB-065C-46AA-BC00-93A7EB1B0B6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2391" t="3124" r="32592" b="1602"/>
          <a:stretch>
            <a:fillRect/>
          </a:stretch>
        </p:blipFill>
        <p:spPr>
          <a:xfrm flipH="1">
            <a:off x="4624604" y="350959"/>
            <a:ext cx="1459639" cy="2385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8" h="21478" extrusionOk="0">
                <a:moveTo>
                  <a:pt x="8538" y="0"/>
                </a:moveTo>
                <a:cubicBezTo>
                  <a:pt x="8495" y="-1"/>
                  <a:pt x="8437" y="7"/>
                  <a:pt x="8367" y="22"/>
                </a:cubicBezTo>
                <a:cubicBezTo>
                  <a:pt x="8151" y="69"/>
                  <a:pt x="8001" y="266"/>
                  <a:pt x="8034" y="459"/>
                </a:cubicBezTo>
                <a:cubicBezTo>
                  <a:pt x="8123" y="964"/>
                  <a:pt x="7459" y="1260"/>
                  <a:pt x="6756" y="1028"/>
                </a:cubicBezTo>
                <a:cubicBezTo>
                  <a:pt x="6068" y="801"/>
                  <a:pt x="5043" y="787"/>
                  <a:pt x="5043" y="1004"/>
                </a:cubicBezTo>
                <a:cubicBezTo>
                  <a:pt x="5043" y="1310"/>
                  <a:pt x="5638" y="2129"/>
                  <a:pt x="5946" y="2246"/>
                </a:cubicBezTo>
                <a:cubicBezTo>
                  <a:pt x="6447" y="2437"/>
                  <a:pt x="6223" y="4673"/>
                  <a:pt x="5678" y="4929"/>
                </a:cubicBezTo>
                <a:cubicBezTo>
                  <a:pt x="5266" y="5123"/>
                  <a:pt x="5273" y="5175"/>
                  <a:pt x="5760" y="5531"/>
                </a:cubicBezTo>
                <a:cubicBezTo>
                  <a:pt x="6053" y="5745"/>
                  <a:pt x="6307" y="5942"/>
                  <a:pt x="6325" y="5967"/>
                </a:cubicBezTo>
                <a:cubicBezTo>
                  <a:pt x="6342" y="5993"/>
                  <a:pt x="7015" y="5928"/>
                  <a:pt x="7820" y="5821"/>
                </a:cubicBezTo>
                <a:cubicBezTo>
                  <a:pt x="8688" y="5706"/>
                  <a:pt x="9386" y="5690"/>
                  <a:pt x="9536" y="5782"/>
                </a:cubicBezTo>
                <a:cubicBezTo>
                  <a:pt x="9685" y="5874"/>
                  <a:pt x="9029" y="6902"/>
                  <a:pt x="7925" y="8309"/>
                </a:cubicBezTo>
                <a:cubicBezTo>
                  <a:pt x="5728" y="11107"/>
                  <a:pt x="5429" y="12079"/>
                  <a:pt x="6411" y="13241"/>
                </a:cubicBezTo>
                <a:cubicBezTo>
                  <a:pt x="6915" y="13837"/>
                  <a:pt x="6965" y="14051"/>
                  <a:pt x="6725" y="14582"/>
                </a:cubicBezTo>
                <a:cubicBezTo>
                  <a:pt x="6569" y="14930"/>
                  <a:pt x="6442" y="15428"/>
                  <a:pt x="6442" y="15690"/>
                </a:cubicBezTo>
                <a:cubicBezTo>
                  <a:pt x="6441" y="15952"/>
                  <a:pt x="6335" y="16300"/>
                  <a:pt x="6206" y="16464"/>
                </a:cubicBezTo>
                <a:cubicBezTo>
                  <a:pt x="6078" y="16628"/>
                  <a:pt x="5731" y="17073"/>
                  <a:pt x="5437" y="17451"/>
                </a:cubicBezTo>
                <a:cubicBezTo>
                  <a:pt x="4853" y="18204"/>
                  <a:pt x="4023" y="18396"/>
                  <a:pt x="4134" y="17753"/>
                </a:cubicBezTo>
                <a:cubicBezTo>
                  <a:pt x="4182" y="17471"/>
                  <a:pt x="4053" y="17365"/>
                  <a:pt x="3661" y="17365"/>
                </a:cubicBezTo>
                <a:cubicBezTo>
                  <a:pt x="3364" y="17365"/>
                  <a:pt x="3041" y="17444"/>
                  <a:pt x="2944" y="17541"/>
                </a:cubicBezTo>
                <a:cubicBezTo>
                  <a:pt x="2838" y="17647"/>
                  <a:pt x="2434" y="17544"/>
                  <a:pt x="1930" y="17282"/>
                </a:cubicBezTo>
                <a:cubicBezTo>
                  <a:pt x="673" y="16630"/>
                  <a:pt x="275" y="16707"/>
                  <a:pt x="370" y="17580"/>
                </a:cubicBezTo>
                <a:cubicBezTo>
                  <a:pt x="414" y="17982"/>
                  <a:pt x="552" y="18412"/>
                  <a:pt x="676" y="18534"/>
                </a:cubicBezTo>
                <a:cubicBezTo>
                  <a:pt x="806" y="18661"/>
                  <a:pt x="756" y="18865"/>
                  <a:pt x="560" y="19012"/>
                </a:cubicBezTo>
                <a:cubicBezTo>
                  <a:pt x="294" y="19209"/>
                  <a:pt x="289" y="19369"/>
                  <a:pt x="539" y="19707"/>
                </a:cubicBezTo>
                <a:cubicBezTo>
                  <a:pt x="717" y="19948"/>
                  <a:pt x="779" y="20227"/>
                  <a:pt x="676" y="20329"/>
                </a:cubicBezTo>
                <a:cubicBezTo>
                  <a:pt x="558" y="20448"/>
                  <a:pt x="624" y="20464"/>
                  <a:pt x="856" y="20376"/>
                </a:cubicBezTo>
                <a:cubicBezTo>
                  <a:pt x="1077" y="20291"/>
                  <a:pt x="1339" y="20338"/>
                  <a:pt x="1525" y="20492"/>
                </a:cubicBezTo>
                <a:cubicBezTo>
                  <a:pt x="2030" y="20910"/>
                  <a:pt x="4133" y="21163"/>
                  <a:pt x="7973" y="21264"/>
                </a:cubicBezTo>
                <a:cubicBezTo>
                  <a:pt x="10704" y="21336"/>
                  <a:pt x="12054" y="21294"/>
                  <a:pt x="13418" y="21096"/>
                </a:cubicBezTo>
                <a:cubicBezTo>
                  <a:pt x="15148" y="20845"/>
                  <a:pt x="15255" y="20849"/>
                  <a:pt x="15732" y="21165"/>
                </a:cubicBezTo>
                <a:cubicBezTo>
                  <a:pt x="16388" y="21599"/>
                  <a:pt x="16709" y="21583"/>
                  <a:pt x="16818" y="21110"/>
                </a:cubicBezTo>
                <a:cubicBezTo>
                  <a:pt x="16871" y="20884"/>
                  <a:pt x="17138" y="20700"/>
                  <a:pt x="17465" y="20666"/>
                </a:cubicBezTo>
                <a:cubicBezTo>
                  <a:pt x="18803" y="20525"/>
                  <a:pt x="21215" y="19885"/>
                  <a:pt x="21374" y="19628"/>
                </a:cubicBezTo>
                <a:cubicBezTo>
                  <a:pt x="21599" y="19268"/>
                  <a:pt x="20679" y="18801"/>
                  <a:pt x="19286" y="18570"/>
                </a:cubicBezTo>
                <a:cubicBezTo>
                  <a:pt x="18110" y="18375"/>
                  <a:pt x="17663" y="18120"/>
                  <a:pt x="17526" y="17571"/>
                </a:cubicBezTo>
                <a:cubicBezTo>
                  <a:pt x="17476" y="17368"/>
                  <a:pt x="17345" y="17148"/>
                  <a:pt x="17239" y="17082"/>
                </a:cubicBezTo>
                <a:cubicBezTo>
                  <a:pt x="17132" y="17017"/>
                  <a:pt x="17047" y="16677"/>
                  <a:pt x="17047" y="16327"/>
                </a:cubicBezTo>
                <a:cubicBezTo>
                  <a:pt x="17047" y="15951"/>
                  <a:pt x="16818" y="15512"/>
                  <a:pt x="16489" y="15254"/>
                </a:cubicBezTo>
                <a:cubicBezTo>
                  <a:pt x="15679" y="14619"/>
                  <a:pt x="15747" y="13692"/>
                  <a:pt x="16629" y="13336"/>
                </a:cubicBezTo>
                <a:cubicBezTo>
                  <a:pt x="17013" y="13181"/>
                  <a:pt x="17328" y="12932"/>
                  <a:pt x="17328" y="12782"/>
                </a:cubicBezTo>
                <a:cubicBezTo>
                  <a:pt x="17328" y="12577"/>
                  <a:pt x="17187" y="12611"/>
                  <a:pt x="16775" y="12915"/>
                </a:cubicBezTo>
                <a:lnTo>
                  <a:pt x="16226" y="13322"/>
                </a:lnTo>
                <a:lnTo>
                  <a:pt x="15512" y="12771"/>
                </a:lnTo>
                <a:cubicBezTo>
                  <a:pt x="14957" y="12343"/>
                  <a:pt x="14505" y="12196"/>
                  <a:pt x="13480" y="12107"/>
                </a:cubicBezTo>
                <a:cubicBezTo>
                  <a:pt x="11328" y="11920"/>
                  <a:pt x="9808" y="11165"/>
                  <a:pt x="9796" y="10277"/>
                </a:cubicBezTo>
                <a:cubicBezTo>
                  <a:pt x="9792" y="10023"/>
                  <a:pt x="10411" y="9053"/>
                  <a:pt x="11172" y="8122"/>
                </a:cubicBezTo>
                <a:cubicBezTo>
                  <a:pt x="11932" y="7191"/>
                  <a:pt x="12639" y="6099"/>
                  <a:pt x="12744" y="5697"/>
                </a:cubicBezTo>
                <a:cubicBezTo>
                  <a:pt x="12848" y="5295"/>
                  <a:pt x="13043" y="4926"/>
                  <a:pt x="13176" y="4875"/>
                </a:cubicBezTo>
                <a:cubicBezTo>
                  <a:pt x="13310" y="4824"/>
                  <a:pt x="13418" y="4475"/>
                  <a:pt x="13418" y="4099"/>
                </a:cubicBezTo>
                <a:cubicBezTo>
                  <a:pt x="13418" y="3540"/>
                  <a:pt x="13538" y="3388"/>
                  <a:pt x="14081" y="3261"/>
                </a:cubicBezTo>
                <a:cubicBezTo>
                  <a:pt x="14444" y="3176"/>
                  <a:pt x="15019" y="2888"/>
                  <a:pt x="15359" y="2621"/>
                </a:cubicBezTo>
                <a:lnTo>
                  <a:pt x="15978" y="2137"/>
                </a:lnTo>
                <a:lnTo>
                  <a:pt x="15054" y="1905"/>
                </a:lnTo>
                <a:cubicBezTo>
                  <a:pt x="14546" y="1777"/>
                  <a:pt x="13732" y="1712"/>
                  <a:pt x="13244" y="1761"/>
                </a:cubicBezTo>
                <a:cubicBezTo>
                  <a:pt x="12561" y="1829"/>
                  <a:pt x="12217" y="1759"/>
                  <a:pt x="11749" y="1452"/>
                </a:cubicBezTo>
                <a:cubicBezTo>
                  <a:pt x="11359" y="1196"/>
                  <a:pt x="11250" y="1012"/>
                  <a:pt x="11443" y="938"/>
                </a:cubicBezTo>
                <a:cubicBezTo>
                  <a:pt x="11875" y="774"/>
                  <a:pt x="11814" y="328"/>
                  <a:pt x="11358" y="328"/>
                </a:cubicBezTo>
                <a:cubicBezTo>
                  <a:pt x="11146" y="328"/>
                  <a:pt x="10904" y="483"/>
                  <a:pt x="10824" y="673"/>
                </a:cubicBezTo>
                <a:cubicBezTo>
                  <a:pt x="10719" y="919"/>
                  <a:pt x="10445" y="1015"/>
                  <a:pt x="9850" y="1015"/>
                </a:cubicBezTo>
                <a:cubicBezTo>
                  <a:pt x="8877" y="1015"/>
                  <a:pt x="8304" y="669"/>
                  <a:pt x="8571" y="240"/>
                </a:cubicBezTo>
                <a:cubicBezTo>
                  <a:pt x="8672" y="77"/>
                  <a:pt x="8667" y="2"/>
                  <a:pt x="8538" y="0"/>
                </a:cubicBezTo>
                <a:close/>
                <a:moveTo>
                  <a:pt x="2159" y="3492"/>
                </a:moveTo>
                <a:cubicBezTo>
                  <a:pt x="1279" y="3477"/>
                  <a:pt x="1047" y="3546"/>
                  <a:pt x="841" y="3880"/>
                </a:cubicBezTo>
                <a:cubicBezTo>
                  <a:pt x="703" y="4103"/>
                  <a:pt x="461" y="4286"/>
                  <a:pt x="304" y="4286"/>
                </a:cubicBezTo>
                <a:cubicBezTo>
                  <a:pt x="90" y="4286"/>
                  <a:pt x="-1" y="4356"/>
                  <a:pt x="0" y="4447"/>
                </a:cubicBezTo>
                <a:cubicBezTo>
                  <a:pt x="3" y="4598"/>
                  <a:pt x="263" y="4807"/>
                  <a:pt x="646" y="4853"/>
                </a:cubicBezTo>
                <a:cubicBezTo>
                  <a:pt x="2286" y="5047"/>
                  <a:pt x="3000" y="4808"/>
                  <a:pt x="3139" y="4017"/>
                </a:cubicBezTo>
                <a:cubicBezTo>
                  <a:pt x="3223" y="3539"/>
                  <a:pt x="3171" y="3510"/>
                  <a:pt x="2159" y="3492"/>
                </a:cubicBezTo>
                <a:close/>
                <a:moveTo>
                  <a:pt x="15362" y="6697"/>
                </a:moveTo>
                <a:cubicBezTo>
                  <a:pt x="15100" y="6706"/>
                  <a:pt x="14822" y="6882"/>
                  <a:pt x="14630" y="7194"/>
                </a:cubicBezTo>
                <a:cubicBezTo>
                  <a:pt x="14368" y="7622"/>
                  <a:pt x="14408" y="7745"/>
                  <a:pt x="14910" y="8055"/>
                </a:cubicBezTo>
                <a:cubicBezTo>
                  <a:pt x="15280" y="8283"/>
                  <a:pt x="15853" y="8416"/>
                  <a:pt x="16466" y="8416"/>
                </a:cubicBezTo>
                <a:cubicBezTo>
                  <a:pt x="17196" y="8416"/>
                  <a:pt x="17358" y="8368"/>
                  <a:pt x="17117" y="8219"/>
                </a:cubicBezTo>
                <a:cubicBezTo>
                  <a:pt x="16940" y="8110"/>
                  <a:pt x="16869" y="7803"/>
                  <a:pt x="16957" y="7530"/>
                </a:cubicBezTo>
                <a:cubicBezTo>
                  <a:pt x="17092" y="7117"/>
                  <a:pt x="17026" y="7039"/>
                  <a:pt x="16540" y="7039"/>
                </a:cubicBezTo>
                <a:cubicBezTo>
                  <a:pt x="16223" y="7039"/>
                  <a:pt x="15884" y="6961"/>
                  <a:pt x="15789" y="6867"/>
                </a:cubicBezTo>
                <a:cubicBezTo>
                  <a:pt x="15668" y="6746"/>
                  <a:pt x="15519" y="6691"/>
                  <a:pt x="15362" y="6697"/>
                </a:cubicBezTo>
                <a:close/>
                <a:moveTo>
                  <a:pt x="2830" y="7453"/>
                </a:moveTo>
                <a:cubicBezTo>
                  <a:pt x="2399" y="7477"/>
                  <a:pt x="2104" y="7725"/>
                  <a:pt x="2022" y="8174"/>
                </a:cubicBezTo>
                <a:cubicBezTo>
                  <a:pt x="1972" y="8449"/>
                  <a:pt x="1813" y="8748"/>
                  <a:pt x="1671" y="8838"/>
                </a:cubicBezTo>
                <a:cubicBezTo>
                  <a:pt x="1529" y="8928"/>
                  <a:pt x="1415" y="9074"/>
                  <a:pt x="1415" y="9162"/>
                </a:cubicBezTo>
                <a:cubicBezTo>
                  <a:pt x="1415" y="9386"/>
                  <a:pt x="3394" y="9165"/>
                  <a:pt x="3807" y="8896"/>
                </a:cubicBezTo>
                <a:cubicBezTo>
                  <a:pt x="4511" y="8436"/>
                  <a:pt x="4486" y="7997"/>
                  <a:pt x="3734" y="7657"/>
                </a:cubicBezTo>
                <a:cubicBezTo>
                  <a:pt x="3396" y="7505"/>
                  <a:pt x="3089" y="7439"/>
                  <a:pt x="2830" y="7453"/>
                </a:cubicBezTo>
                <a:close/>
                <a:moveTo>
                  <a:pt x="15618" y="10771"/>
                </a:moveTo>
                <a:cubicBezTo>
                  <a:pt x="15479" y="10794"/>
                  <a:pt x="15470" y="10901"/>
                  <a:pt x="15484" y="11131"/>
                </a:cubicBezTo>
                <a:cubicBezTo>
                  <a:pt x="15503" y="11429"/>
                  <a:pt x="15782" y="11671"/>
                  <a:pt x="16348" y="11875"/>
                </a:cubicBezTo>
                <a:cubicBezTo>
                  <a:pt x="16809" y="12041"/>
                  <a:pt x="17192" y="12183"/>
                  <a:pt x="17200" y="12190"/>
                </a:cubicBezTo>
                <a:cubicBezTo>
                  <a:pt x="17207" y="12197"/>
                  <a:pt x="17164" y="11936"/>
                  <a:pt x="17102" y="11611"/>
                </a:cubicBezTo>
                <a:cubicBezTo>
                  <a:pt x="17015" y="11151"/>
                  <a:pt x="16820" y="10983"/>
                  <a:pt x="16223" y="10854"/>
                </a:cubicBezTo>
                <a:cubicBezTo>
                  <a:pt x="16046" y="10816"/>
                  <a:pt x="15909" y="10788"/>
                  <a:pt x="15804" y="10775"/>
                </a:cubicBezTo>
                <a:cubicBezTo>
                  <a:pt x="15726" y="10765"/>
                  <a:pt x="15664" y="10764"/>
                  <a:pt x="15618" y="10771"/>
                </a:cubicBezTo>
                <a:close/>
                <a:moveTo>
                  <a:pt x="11526" y="14891"/>
                </a:moveTo>
                <a:cubicBezTo>
                  <a:pt x="11686" y="14920"/>
                  <a:pt x="11907" y="15076"/>
                  <a:pt x="12182" y="15358"/>
                </a:cubicBezTo>
                <a:cubicBezTo>
                  <a:pt x="12723" y="15915"/>
                  <a:pt x="12725" y="15905"/>
                  <a:pt x="11706" y="16990"/>
                </a:cubicBezTo>
                <a:cubicBezTo>
                  <a:pt x="11335" y="17385"/>
                  <a:pt x="11007" y="17707"/>
                  <a:pt x="10977" y="17707"/>
                </a:cubicBezTo>
                <a:cubicBezTo>
                  <a:pt x="10946" y="17707"/>
                  <a:pt x="10849" y="17622"/>
                  <a:pt x="10757" y="17517"/>
                </a:cubicBezTo>
                <a:cubicBezTo>
                  <a:pt x="10627" y="17368"/>
                  <a:pt x="10656" y="17128"/>
                  <a:pt x="10893" y="16417"/>
                </a:cubicBezTo>
                <a:cubicBezTo>
                  <a:pt x="11060" y="15917"/>
                  <a:pt x="11213" y="15366"/>
                  <a:pt x="11236" y="15193"/>
                </a:cubicBezTo>
                <a:cubicBezTo>
                  <a:pt x="11265" y="14964"/>
                  <a:pt x="11366" y="14863"/>
                  <a:pt x="11526" y="14891"/>
                </a:cubicBezTo>
                <a:close/>
                <a:moveTo>
                  <a:pt x="8809" y="14962"/>
                </a:moveTo>
                <a:cubicBezTo>
                  <a:pt x="8819" y="14960"/>
                  <a:pt x="8828" y="14961"/>
                  <a:pt x="8834" y="14965"/>
                </a:cubicBezTo>
                <a:cubicBezTo>
                  <a:pt x="9045" y="15094"/>
                  <a:pt x="9501" y="16638"/>
                  <a:pt x="9512" y="17258"/>
                </a:cubicBezTo>
                <a:lnTo>
                  <a:pt x="9523" y="17933"/>
                </a:lnTo>
                <a:lnTo>
                  <a:pt x="9011" y="17933"/>
                </a:lnTo>
                <a:cubicBezTo>
                  <a:pt x="8543" y="17933"/>
                  <a:pt x="8500" y="17911"/>
                  <a:pt x="8526" y="17685"/>
                </a:cubicBezTo>
                <a:cubicBezTo>
                  <a:pt x="8558" y="17396"/>
                  <a:pt x="8294" y="17360"/>
                  <a:pt x="7933" y="17605"/>
                </a:cubicBezTo>
                <a:cubicBezTo>
                  <a:pt x="7766" y="17718"/>
                  <a:pt x="7561" y="17756"/>
                  <a:pt x="7290" y="17726"/>
                </a:cubicBezTo>
                <a:cubicBezTo>
                  <a:pt x="7071" y="17702"/>
                  <a:pt x="6940" y="17715"/>
                  <a:pt x="6999" y="17754"/>
                </a:cubicBezTo>
                <a:cubicBezTo>
                  <a:pt x="7059" y="17794"/>
                  <a:pt x="7035" y="17879"/>
                  <a:pt x="6945" y="17946"/>
                </a:cubicBezTo>
                <a:cubicBezTo>
                  <a:pt x="6725" y="18109"/>
                  <a:pt x="6534" y="18098"/>
                  <a:pt x="6419" y="17914"/>
                </a:cubicBezTo>
                <a:cubicBezTo>
                  <a:pt x="6363" y="17824"/>
                  <a:pt x="6483" y="17586"/>
                  <a:pt x="6716" y="17331"/>
                </a:cubicBezTo>
                <a:cubicBezTo>
                  <a:pt x="6931" y="17093"/>
                  <a:pt x="7109" y="16859"/>
                  <a:pt x="7109" y="16811"/>
                </a:cubicBezTo>
                <a:cubicBezTo>
                  <a:pt x="7109" y="16762"/>
                  <a:pt x="7347" y="16495"/>
                  <a:pt x="7638" y="16216"/>
                </a:cubicBezTo>
                <a:cubicBezTo>
                  <a:pt x="7929" y="15937"/>
                  <a:pt x="8297" y="15527"/>
                  <a:pt x="8456" y="15307"/>
                </a:cubicBezTo>
                <a:cubicBezTo>
                  <a:pt x="8595" y="15115"/>
                  <a:pt x="8741" y="14973"/>
                  <a:pt x="8809" y="14962"/>
                </a:cubicBezTo>
                <a:close/>
                <a:moveTo>
                  <a:pt x="14551" y="15770"/>
                </a:moveTo>
                <a:cubicBezTo>
                  <a:pt x="14597" y="15764"/>
                  <a:pt x="14642" y="15767"/>
                  <a:pt x="14694" y="15776"/>
                </a:cubicBezTo>
                <a:cubicBezTo>
                  <a:pt x="14763" y="15789"/>
                  <a:pt x="14842" y="15815"/>
                  <a:pt x="14947" y="15849"/>
                </a:cubicBezTo>
                <a:cubicBezTo>
                  <a:pt x="15616" y="16063"/>
                  <a:pt x="16121" y="16453"/>
                  <a:pt x="16394" y="16969"/>
                </a:cubicBezTo>
                <a:cubicBezTo>
                  <a:pt x="16673" y="17497"/>
                  <a:pt x="16616" y="17707"/>
                  <a:pt x="16201" y="17707"/>
                </a:cubicBezTo>
                <a:cubicBezTo>
                  <a:pt x="16048" y="17707"/>
                  <a:pt x="15756" y="17789"/>
                  <a:pt x="15551" y="17888"/>
                </a:cubicBezTo>
                <a:cubicBezTo>
                  <a:pt x="14973" y="18167"/>
                  <a:pt x="14054" y="18092"/>
                  <a:pt x="14357" y="17790"/>
                </a:cubicBezTo>
                <a:cubicBezTo>
                  <a:pt x="14422" y="17726"/>
                  <a:pt x="14307" y="17701"/>
                  <a:pt x="14028" y="17719"/>
                </a:cubicBezTo>
                <a:cubicBezTo>
                  <a:pt x="13739" y="17738"/>
                  <a:pt x="13439" y="17671"/>
                  <a:pt x="13109" y="17513"/>
                </a:cubicBezTo>
                <a:lnTo>
                  <a:pt x="12621" y="17277"/>
                </a:lnTo>
                <a:lnTo>
                  <a:pt x="12997" y="16885"/>
                </a:lnTo>
                <a:cubicBezTo>
                  <a:pt x="13203" y="16670"/>
                  <a:pt x="13630" y="16320"/>
                  <a:pt x="13946" y="16104"/>
                </a:cubicBezTo>
                <a:cubicBezTo>
                  <a:pt x="14265" y="15887"/>
                  <a:pt x="14411" y="15789"/>
                  <a:pt x="14551" y="15770"/>
                </a:cubicBezTo>
                <a:close/>
                <a:moveTo>
                  <a:pt x="17880" y="16115"/>
                </a:moveTo>
                <a:lnTo>
                  <a:pt x="17984" y="16685"/>
                </a:lnTo>
                <a:cubicBezTo>
                  <a:pt x="18042" y="17011"/>
                  <a:pt x="18353" y="17387"/>
                  <a:pt x="18713" y="17567"/>
                </a:cubicBezTo>
                <a:cubicBezTo>
                  <a:pt x="19059" y="17740"/>
                  <a:pt x="19704" y="17882"/>
                  <a:pt x="20147" y="17882"/>
                </a:cubicBezTo>
                <a:cubicBezTo>
                  <a:pt x="20944" y="17882"/>
                  <a:pt x="21218" y="17658"/>
                  <a:pt x="20675" y="17451"/>
                </a:cubicBezTo>
                <a:cubicBezTo>
                  <a:pt x="20521" y="17392"/>
                  <a:pt x="20469" y="17164"/>
                  <a:pt x="20559" y="16943"/>
                </a:cubicBezTo>
                <a:cubicBezTo>
                  <a:pt x="20753" y="16466"/>
                  <a:pt x="20571" y="16381"/>
                  <a:pt x="19043" y="16230"/>
                </a:cubicBezTo>
                <a:lnTo>
                  <a:pt x="17880" y="16115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421444-FD05-4608-B4CE-DFBF292530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593" t="42309" r="74964" b="46281"/>
          <a:stretch/>
        </p:blipFill>
        <p:spPr>
          <a:xfrm>
            <a:off x="22427441" y="207146"/>
            <a:ext cx="1566438" cy="1181937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6451A93-E17E-4E1E-9583-BA49C8DCA8BF}"/>
              </a:ext>
            </a:extLst>
          </p:cNvPr>
          <p:cNvSpPr txBox="1"/>
          <p:nvPr/>
        </p:nvSpPr>
        <p:spPr>
          <a:xfrm>
            <a:off x="23500943" y="151054"/>
            <a:ext cx="492936" cy="564257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س</a:t>
            </a:r>
            <a:r>
              <a:rPr kumimoji="0" lang="ar-AE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ـ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2550802-0ABD-4451-81EA-6922C8EA022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817" t="64123" r="26737" b="19719"/>
          <a:stretch/>
        </p:blipFill>
        <p:spPr>
          <a:xfrm>
            <a:off x="10858500" y="207147"/>
            <a:ext cx="11568941" cy="118193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BA5265-D050-4230-A12F-B28C82CAB01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915" t="18359" r="42612" b="7918"/>
          <a:stretch/>
        </p:blipFill>
        <p:spPr>
          <a:xfrm>
            <a:off x="13974075" y="1765869"/>
            <a:ext cx="9880333" cy="11742983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A731B2-9ADB-450F-89C8-00D7992E514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280" t="30468" r="19180" b="21876"/>
          <a:stretch/>
        </p:blipFill>
        <p:spPr>
          <a:xfrm>
            <a:off x="529592" y="3368637"/>
            <a:ext cx="13193686" cy="614362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85ADDD-DE2C-4307-A86C-E7C6167D1EA1}"/>
              </a:ext>
            </a:extLst>
          </p:cNvPr>
          <p:cNvCxnSpPr>
            <a:cxnSpLocks/>
          </p:cNvCxnSpPr>
          <p:nvPr/>
        </p:nvCxnSpPr>
        <p:spPr>
          <a:xfrm flipH="1" flipV="1">
            <a:off x="8686800" y="6440449"/>
            <a:ext cx="3505201" cy="1560552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600BFF5-0FAD-45E4-952E-41BDCD824879}"/>
              </a:ext>
            </a:extLst>
          </p:cNvPr>
          <p:cNvCxnSpPr>
            <a:cxnSpLocks/>
          </p:cNvCxnSpPr>
          <p:nvPr/>
        </p:nvCxnSpPr>
        <p:spPr>
          <a:xfrm flipH="1" flipV="1">
            <a:off x="6084244" y="6440449"/>
            <a:ext cx="2351759" cy="1560552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27F1A52-2173-49E9-A6E4-2429019E015E}"/>
              </a:ext>
            </a:extLst>
          </p:cNvPr>
          <p:cNvCxnSpPr>
            <a:cxnSpLocks/>
          </p:cNvCxnSpPr>
          <p:nvPr/>
        </p:nvCxnSpPr>
        <p:spPr>
          <a:xfrm flipH="1" flipV="1">
            <a:off x="3601823" y="6498721"/>
            <a:ext cx="1752600" cy="1788029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6AB624D-731F-4B3F-B64E-6AAC9892419C}"/>
              </a:ext>
            </a:extLst>
          </p:cNvPr>
          <p:cNvCxnSpPr>
            <a:cxnSpLocks/>
          </p:cNvCxnSpPr>
          <p:nvPr/>
        </p:nvCxnSpPr>
        <p:spPr>
          <a:xfrm flipV="1">
            <a:off x="2228850" y="6498721"/>
            <a:ext cx="9172575" cy="1553835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8625EA1D-B68D-44FF-851A-EE085D36EF0D}"/>
              </a:ext>
            </a:extLst>
          </p:cNvPr>
          <p:cNvSpPr/>
          <p:nvPr/>
        </p:nvSpPr>
        <p:spPr>
          <a:xfrm>
            <a:off x="19773900" y="11998166"/>
            <a:ext cx="542925" cy="492443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AE" sz="32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Geeza Pro Regular"/>
              </a:rPr>
              <a:t>غير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Geeza Pro Regular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916A7F-A2BB-48A0-A8B6-AA8FD288B968}"/>
              </a:ext>
            </a:extLst>
          </p:cNvPr>
          <p:cNvSpPr txBox="1"/>
          <p:nvPr/>
        </p:nvSpPr>
        <p:spPr>
          <a:xfrm>
            <a:off x="-1615495" y="11690389"/>
            <a:ext cx="12187236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https://wordwall.net/ar/resource/385552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408FEF3-EC7E-4957-AC8F-803EE747B1B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8228" t="23299" r="12466" b="26194"/>
          <a:stretch/>
        </p:blipFill>
        <p:spPr>
          <a:xfrm>
            <a:off x="8282147" y="10301288"/>
            <a:ext cx="4579187" cy="219253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805196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خطأ"/>
          <p:cNvSpPr txBox="1">
            <a:spLocks noGrp="1"/>
          </p:cNvSpPr>
          <p:nvPr>
            <p:ph type="title" idx="4294967295"/>
          </p:nvPr>
        </p:nvSpPr>
        <p:spPr>
          <a:xfrm>
            <a:off x="12954835" y="5455411"/>
            <a:ext cx="8788921" cy="1560993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EFBBFD"/>
              </a:gs>
            </a:gsLst>
            <a:lin ang="5400000"/>
          </a:gradFill>
        </p:spPr>
        <p:txBody>
          <a:bodyPr anchor="ctr">
            <a:normAutofit/>
          </a:bodyPr>
          <a:lstStyle/>
          <a:p>
            <a:r>
              <a:rPr lang="ar-AE" sz="5400" b="1" dirty="0"/>
              <a:t>مرحلتين من التكاثر الجنسي</a:t>
            </a:r>
            <a:endParaRPr sz="5400" b="1" dirty="0"/>
          </a:p>
        </p:txBody>
      </p:sp>
      <p:sp>
        <p:nvSpPr>
          <p:cNvPr id="128" name="صح"/>
          <p:cNvSpPr txBox="1"/>
          <p:nvPr/>
        </p:nvSpPr>
        <p:spPr>
          <a:xfrm>
            <a:off x="12954836" y="11325792"/>
            <a:ext cx="8664342" cy="1892757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E9CF2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Geeza Pro Regular"/>
              </a:rPr>
              <a:t>مرحلتين من التكاثر </a:t>
            </a:r>
            <a:r>
              <a:rPr kumimoji="0" lang="ar-AE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Geeza Pro Regular"/>
              </a:rPr>
              <a:t>اللاجنسي</a:t>
            </a:r>
            <a:r>
              <a:rPr kumimoji="0" lang="ar-AE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Geeza Pro Regular"/>
              </a:rPr>
              <a:t> و الجنسي</a:t>
            </a:r>
            <a:endParaRPr kumimoji="0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Geeza Pro Regular"/>
            </a:endParaRPr>
          </a:p>
        </p:txBody>
      </p:sp>
      <p:sp>
        <p:nvSpPr>
          <p:cNvPr id="129" name="صح"/>
          <p:cNvSpPr txBox="1"/>
          <p:nvPr/>
        </p:nvSpPr>
        <p:spPr>
          <a:xfrm>
            <a:off x="12954835" y="8255571"/>
            <a:ext cx="8788922" cy="1892757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E9CF2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Geeza Pro Regular"/>
              </a:rPr>
              <a:t>مرحلتين من التكاثر </a:t>
            </a:r>
            <a:r>
              <a:rPr kumimoji="0" lang="ar-AE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Geeza Pro Regular"/>
              </a:rPr>
              <a:t>اللاجنسي</a:t>
            </a:r>
            <a:endParaRPr kumimoji="0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Geeza Pro Regular"/>
            </a:endParaRPr>
          </a:p>
        </p:txBody>
      </p:sp>
      <p:sp>
        <p:nvSpPr>
          <p:cNvPr id="130" name="مستطيل مستدير الزوايا"/>
          <p:cNvSpPr/>
          <p:nvPr/>
        </p:nvSpPr>
        <p:spPr>
          <a:xfrm>
            <a:off x="12192000" y="2887809"/>
            <a:ext cx="11540864" cy="1958011"/>
          </a:xfrm>
          <a:prstGeom prst="roundRect">
            <a:avLst>
              <a:gd name="adj" fmla="val 10926"/>
            </a:avLst>
          </a:prstGeom>
          <a:blipFill>
            <a:blip r:embed="rId2"/>
            <a:tile tx="0" ty="0" sx="100000" sy="100000" flip="none" algn="tl"/>
          </a:blip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131" name="السؤال"/>
          <p:cNvSpPr txBox="1"/>
          <p:nvPr/>
        </p:nvSpPr>
        <p:spPr>
          <a:xfrm>
            <a:off x="12145648" y="2944799"/>
            <a:ext cx="11852781" cy="1756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676909">
              <a:defRPr sz="10660" b="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marL="0" marR="0" lvl="0" indent="0" algn="ctr" defTabSz="6769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cs typeface="Arial" panose="020B0604020202020204" pitchFamily="34" charset="0"/>
                <a:sym typeface="Geeza Pro Bold"/>
              </a:rPr>
              <a:t>1</a:t>
            </a:r>
            <a:r>
              <a:rPr lang="ar-AE" sz="6000" dirty="0">
                <a:latin typeface="Helvetica Neue"/>
                <a:cs typeface="Arial" panose="020B0604020202020204" pitchFamily="34" charset="0"/>
              </a:rPr>
              <a:t>4</a:t>
            </a:r>
            <a:r>
              <a:rPr kumimoji="0" lang="ar-AE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cs typeface="Arial" panose="020B0604020202020204" pitchFamily="34" charset="0"/>
                <a:sym typeface="Geeza Pro Bold"/>
              </a:rPr>
              <a:t> </a:t>
            </a:r>
            <a:r>
              <a:rPr kumimoji="0" lang="ar-AE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cs typeface="Arial" panose="020B0604020202020204" pitchFamily="34" charset="0"/>
                <a:sym typeface="Geeza Pro Bold"/>
              </a:rPr>
              <a:t>/ ما </a:t>
            </a:r>
            <a:r>
              <a:rPr lang="ar-AE" sz="6000" b="1" dirty="0">
                <a:latin typeface="Helvetica Neue"/>
                <a:cs typeface="Arial" panose="020B0604020202020204" pitchFamily="34" charset="0"/>
              </a:rPr>
              <a:t>المقصود بتعاقب الاجيال</a:t>
            </a:r>
            <a:r>
              <a:rPr kumimoji="0" lang="ar-AE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cs typeface="Arial" panose="020B0604020202020204" pitchFamily="34" charset="0"/>
                <a:sym typeface="Geeza Pro Bold"/>
              </a:rPr>
              <a:t>؟ 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cs typeface="Arial" panose="020B0604020202020204" pitchFamily="34" charset="0"/>
              <a:sym typeface="Geeza Pro Bold"/>
            </a:endParaRPr>
          </a:p>
        </p:txBody>
      </p:sp>
      <p:pic>
        <p:nvPicPr>
          <p:cNvPr id="8" name="Picture 2" descr="علامة صح PNG الصور | ناقل و PSD الملفات | تحميل مجاني على Pngtree">
            <a:extLst>
              <a:ext uri="{FF2B5EF4-FFF2-40B4-BE49-F238E27FC236}">
                <a16:creationId xmlns:a16="http://schemas.microsoft.com/office/drawing/2014/main" id="{4F12F4C1-84FB-41AD-AAEC-C6E5ECE15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3010" y1="56572" x2="66222" y2="51111"/>
                        <a14:foregroundMark x1="61778" y1="58667" x2="62368" y2="57665"/>
                        <a14:foregroundMark x1="61584" y1="55204" x2="58667" y2="57778"/>
                        <a14:foregroundMark x1="66222" y1="51111" x2="62357" y2="54521"/>
                        <a14:foregroundMark x1="62441" y1="54785" x2="68802" y2="49740"/>
                        <a14:foregroundMark x1="58667" y1="57778" x2="61650" y2="55412"/>
                        <a14:foregroundMark x1="72542" y1="46175" x2="73778" y2="44444"/>
                        <a14:backgroundMark x1="70881" y1="49068" x2="70989" y2="48984"/>
                        <a14:backgroundMark x1="72000" y1="48889" x2="74222" y2="46667"/>
                        <a14:backgroundMark x1="73333" y1="46667" x2="71111" y2="49778"/>
                        <a14:backgroundMark x1="72889" y1="48444" x2="69778" y2="50667"/>
                        <a14:backgroundMark x1="62667" y1="58667" x2="62667" y2="58667"/>
                        <a14:backgroundMark x1="61333" y1="59556" x2="61333" y2="59556"/>
                        <a14:backgroundMark x1="63111" y1="60000" x2="63111" y2="5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9178" y="10657405"/>
            <a:ext cx="2866160" cy="28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604B9B77-8285-46A6-B012-8E6DE449F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7349" y="5558668"/>
            <a:ext cx="1439046" cy="143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EBE932F3-37A5-4C38-9715-CDA6F2FED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5873" y="8474858"/>
            <a:ext cx="1419669" cy="141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صورة 12">
            <a:extLst>
              <a:ext uri="{FF2B5EF4-FFF2-40B4-BE49-F238E27FC236}">
                <a16:creationId xmlns:a16="http://schemas.microsoft.com/office/drawing/2014/main" id="{1B623674-CA34-4582-B323-A7357A7FCE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67" b="97396" l="10000" r="90000">
                        <a14:foregroundMark x1="49766" y1="46484" x2="53672" y2="47526"/>
                        <a14:foregroundMark x1="53672" y1="47526" x2="56172" y2="47526"/>
                        <a14:foregroundMark x1="56172" y1="47526" x2="56406" y2="47396"/>
                        <a14:foregroundMark x1="46641" y1="94010" x2="55156" y2="88672"/>
                        <a14:foregroundMark x1="50625" y1="95573" x2="54922" y2="97526"/>
                        <a14:foregroundMark x1="54922" y1="97526" x2="47422" y2="96615"/>
                        <a14:foregroundMark x1="57344" y1="18620" x2="58594" y2="20964"/>
                        <a14:foregroundMark x1="37109" y1="32422" x2="34766" y2="34896"/>
                        <a14:foregroundMark x1="34766" y1="34896" x2="34766" y2="34896"/>
                        <a14:foregroundMark x1="48281" y1="7813" x2="47734" y2="6250"/>
                        <a14:foregroundMark x1="50868" y1="4449" x2="50469" y2="4818"/>
                        <a14:foregroundMark x1="51719" y1="26953" x2="51719" y2="26693"/>
                        <a14:foregroundMark x1="49219" y1="21354" x2="49219" y2="19271"/>
                        <a14:backgroundMark x1="60938" y1="18620" x2="60938" y2="18620"/>
                        <a14:backgroundMark x1="64375" y1="10286" x2="60859" y2="18099"/>
                        <a14:backgroundMark x1="60859" y1="18099" x2="61406" y2="12630"/>
                        <a14:backgroundMark x1="50625" y1="6250" x2="50781" y2="3646"/>
                        <a14:backgroundMark x1="51484" y1="4427" x2="50859" y2="4427"/>
                        <a14:backgroundMark x1="54063" y1="22786" x2="54219" y2="19531"/>
                        <a14:backgroundMark x1="54609" y1="21094" x2="54766" y2="23958"/>
                        <a14:backgroundMark x1="51328" y1="23698" x2="50469" y2="24609"/>
                        <a14:backgroundMark x1="51371" y1="25130" x2="50859" y2="24609"/>
                        <a14:backgroundMark x1="52266" y1="26042" x2="51433" y2="25193"/>
                        <a14:backgroundMark x1="43281" y1="14063" x2="43281" y2="14063"/>
                      </a14:backgroundRemoval>
                    </a14:imgEffect>
                  </a14:imgLayer>
                </a14:imgProps>
              </a:ext>
            </a:extLst>
          </a:blip>
          <a:srcRect l="27982" r="30044"/>
          <a:stretch/>
        </p:blipFill>
        <p:spPr>
          <a:xfrm>
            <a:off x="2473829" y="98890"/>
            <a:ext cx="1841969" cy="2811426"/>
          </a:xfrm>
          <a:prstGeom prst="rect">
            <a:avLst/>
          </a:prstGeom>
        </p:spPr>
      </p:pic>
      <p:pic>
        <p:nvPicPr>
          <p:cNvPr id="19" name="IMG_4188.jpeg" descr="IMG_4188.jpeg">
            <a:extLst>
              <a:ext uri="{FF2B5EF4-FFF2-40B4-BE49-F238E27FC236}">
                <a16:creationId xmlns:a16="http://schemas.microsoft.com/office/drawing/2014/main" id="{59F13D25-EDEF-4E4B-AEEB-AC9FD018ED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26" b="96809" l="27955" r="68371">
                        <a14:foregroundMark x1="51917" y1="9309" x2="48562" y2="10638"/>
                        <a14:foregroundMark x1="48562" y1="10638" x2="51118" y2="10106"/>
                        <a14:foregroundMark x1="51118" y1="10106" x2="51438" y2="6117"/>
                        <a14:foregroundMark x1="60653" y1="23786" x2="59744" y2="25532"/>
                        <a14:foregroundMark x1="61821" y1="21543" x2="60809" y2="23486"/>
                        <a14:foregroundMark x1="59744" y1="25532" x2="56869" y2="22074"/>
                        <a14:foregroundMark x1="56869" y1="22074" x2="57296" y2="20521"/>
                        <a14:foregroundMark x1="63324" y1="20131" x2="63578" y2="25000"/>
                        <a14:foregroundMark x1="63578" y1="25000" x2="60383" y2="25266"/>
                        <a14:foregroundMark x1="60383" y1="25266" x2="59105" y2="20479"/>
                        <a14:foregroundMark x1="31470" y1="35638" x2="29712" y2="33245"/>
                        <a14:foregroundMark x1="51118" y1="86968" x2="46965" y2="91223"/>
                        <a14:foregroundMark x1="46965" y1="91223" x2="47444" y2="97340"/>
                        <a14:foregroundMark x1="47444" y1="97340" x2="50000" y2="94947"/>
                        <a14:foregroundMark x1="65335" y1="92819" x2="65815" y2="87500"/>
                        <a14:foregroundMark x1="65815" y1="87500" x2="68530" y2="86968"/>
                        <a14:foregroundMark x1="68530" y1="86968" x2="68530" y2="86968"/>
                        <a14:foregroundMark x1="28275" y1="83777" x2="28275" y2="89628"/>
                        <a14:foregroundMark x1="28275" y1="89628" x2="28435" y2="90691"/>
                        <a14:foregroundMark x1="51438" y1="4255" x2="52077" y2="2926"/>
                        <a14:foregroundMark x1="27955" y1="34840" x2="28115" y2="35106"/>
                        <a14:backgroundMark x1="58626" y1="16755" x2="60224" y2="18085"/>
                        <a14:backgroundMark x1="59105" y1="14628" x2="59585" y2="15957"/>
                        <a14:backgroundMark x1="61502" y1="15957" x2="60224" y2="20479"/>
                        <a14:backgroundMark x1="60224" y1="20479" x2="60224" y2="20479"/>
                        <a14:backgroundMark x1="59585" y1="19947" x2="58626" y2="19681"/>
                      </a14:backgroundRemoval>
                    </a14:imgEffect>
                  </a14:imgLayer>
                </a14:imgProps>
              </a:ext>
            </a:extLst>
          </a:blip>
          <a:srcRect l="27432" t="3505" r="31895" b="2129"/>
          <a:stretch>
            <a:fillRect/>
          </a:stretch>
        </p:blipFill>
        <p:spPr>
          <a:xfrm>
            <a:off x="6506941" y="244283"/>
            <a:ext cx="1711712" cy="2385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381" extrusionOk="0">
                <a:moveTo>
                  <a:pt x="12719" y="2"/>
                </a:moveTo>
                <a:cubicBezTo>
                  <a:pt x="12517" y="26"/>
                  <a:pt x="12227" y="246"/>
                  <a:pt x="11792" y="621"/>
                </a:cubicBezTo>
                <a:cubicBezTo>
                  <a:pt x="10467" y="1765"/>
                  <a:pt x="9829" y="2832"/>
                  <a:pt x="9819" y="3927"/>
                </a:cubicBezTo>
                <a:lnTo>
                  <a:pt x="9809" y="4899"/>
                </a:lnTo>
                <a:lnTo>
                  <a:pt x="8978" y="5101"/>
                </a:lnTo>
                <a:cubicBezTo>
                  <a:pt x="8520" y="5212"/>
                  <a:pt x="7924" y="5449"/>
                  <a:pt x="7656" y="5628"/>
                </a:cubicBezTo>
                <a:cubicBezTo>
                  <a:pt x="7238" y="5905"/>
                  <a:pt x="7078" y="5927"/>
                  <a:pt x="6542" y="5783"/>
                </a:cubicBezTo>
                <a:cubicBezTo>
                  <a:pt x="5694" y="5555"/>
                  <a:pt x="4684" y="5704"/>
                  <a:pt x="2879" y="6324"/>
                </a:cubicBezTo>
                <a:cubicBezTo>
                  <a:pt x="2045" y="6611"/>
                  <a:pt x="1088" y="6886"/>
                  <a:pt x="752" y="6935"/>
                </a:cubicBezTo>
                <a:cubicBezTo>
                  <a:pt x="408" y="6986"/>
                  <a:pt x="178" y="7105"/>
                  <a:pt x="226" y="7210"/>
                </a:cubicBezTo>
                <a:cubicBezTo>
                  <a:pt x="470" y="7740"/>
                  <a:pt x="3463" y="8201"/>
                  <a:pt x="5077" y="7958"/>
                </a:cubicBezTo>
                <a:cubicBezTo>
                  <a:pt x="6268" y="7778"/>
                  <a:pt x="6452" y="7822"/>
                  <a:pt x="6454" y="8285"/>
                </a:cubicBezTo>
                <a:cubicBezTo>
                  <a:pt x="6455" y="8469"/>
                  <a:pt x="6696" y="8965"/>
                  <a:pt x="6989" y="9386"/>
                </a:cubicBezTo>
                <a:cubicBezTo>
                  <a:pt x="7282" y="9807"/>
                  <a:pt x="7526" y="10216"/>
                  <a:pt x="7529" y="10296"/>
                </a:cubicBezTo>
                <a:cubicBezTo>
                  <a:pt x="7533" y="10375"/>
                  <a:pt x="7785" y="10625"/>
                  <a:pt x="8090" y="10850"/>
                </a:cubicBezTo>
                <a:lnTo>
                  <a:pt x="8644" y="11259"/>
                </a:lnTo>
                <a:lnTo>
                  <a:pt x="8077" y="11851"/>
                </a:lnTo>
                <a:cubicBezTo>
                  <a:pt x="7607" y="12340"/>
                  <a:pt x="7519" y="12587"/>
                  <a:pt x="7565" y="13287"/>
                </a:cubicBezTo>
                <a:cubicBezTo>
                  <a:pt x="7621" y="14119"/>
                  <a:pt x="7612" y="14132"/>
                  <a:pt x="6983" y="14183"/>
                </a:cubicBezTo>
                <a:cubicBezTo>
                  <a:pt x="6632" y="14212"/>
                  <a:pt x="6223" y="14307"/>
                  <a:pt x="6074" y="14394"/>
                </a:cubicBezTo>
                <a:cubicBezTo>
                  <a:pt x="5676" y="14627"/>
                  <a:pt x="5735" y="15594"/>
                  <a:pt x="6161" y="15814"/>
                </a:cubicBezTo>
                <a:cubicBezTo>
                  <a:pt x="6546" y="16013"/>
                  <a:pt x="6395" y="16352"/>
                  <a:pt x="5921" y="16352"/>
                </a:cubicBezTo>
                <a:cubicBezTo>
                  <a:pt x="5762" y="16352"/>
                  <a:pt x="5577" y="16455"/>
                  <a:pt x="5508" y="16581"/>
                </a:cubicBezTo>
                <a:cubicBezTo>
                  <a:pt x="5440" y="16708"/>
                  <a:pt x="5186" y="16811"/>
                  <a:pt x="4944" y="16811"/>
                </a:cubicBezTo>
                <a:cubicBezTo>
                  <a:pt x="4702" y="16811"/>
                  <a:pt x="4527" y="16889"/>
                  <a:pt x="4557" y="16984"/>
                </a:cubicBezTo>
                <a:cubicBezTo>
                  <a:pt x="4587" y="17080"/>
                  <a:pt x="4077" y="17247"/>
                  <a:pt x="3421" y="17357"/>
                </a:cubicBezTo>
                <a:cubicBezTo>
                  <a:pt x="1812" y="17626"/>
                  <a:pt x="787" y="17945"/>
                  <a:pt x="290" y="18334"/>
                </a:cubicBezTo>
                <a:cubicBezTo>
                  <a:pt x="103" y="18480"/>
                  <a:pt x="9" y="18637"/>
                  <a:pt x="1" y="18795"/>
                </a:cubicBezTo>
                <a:cubicBezTo>
                  <a:pt x="-16" y="19143"/>
                  <a:pt x="387" y="19497"/>
                  <a:pt x="1147" y="19755"/>
                </a:cubicBezTo>
                <a:cubicBezTo>
                  <a:pt x="2701" y="20283"/>
                  <a:pt x="2667" y="20258"/>
                  <a:pt x="2589" y="20861"/>
                </a:cubicBezTo>
                <a:cubicBezTo>
                  <a:pt x="2523" y="21372"/>
                  <a:pt x="2556" y="21413"/>
                  <a:pt x="2914" y="21277"/>
                </a:cubicBezTo>
                <a:cubicBezTo>
                  <a:pt x="3133" y="21193"/>
                  <a:pt x="3548" y="20948"/>
                  <a:pt x="3835" y="20731"/>
                </a:cubicBezTo>
                <a:cubicBezTo>
                  <a:pt x="4224" y="20437"/>
                  <a:pt x="4429" y="20378"/>
                  <a:pt x="4637" y="20500"/>
                </a:cubicBezTo>
                <a:cubicBezTo>
                  <a:pt x="4790" y="20590"/>
                  <a:pt x="5118" y="20618"/>
                  <a:pt x="5365" y="20562"/>
                </a:cubicBezTo>
                <a:cubicBezTo>
                  <a:pt x="5636" y="20502"/>
                  <a:pt x="6178" y="20585"/>
                  <a:pt x="6729" y="20772"/>
                </a:cubicBezTo>
                <a:cubicBezTo>
                  <a:pt x="8508" y="21376"/>
                  <a:pt x="12848" y="21562"/>
                  <a:pt x="16390" y="21186"/>
                </a:cubicBezTo>
                <a:cubicBezTo>
                  <a:pt x="17508" y="21067"/>
                  <a:pt x="18563" y="21007"/>
                  <a:pt x="18733" y="21053"/>
                </a:cubicBezTo>
                <a:cubicBezTo>
                  <a:pt x="18905" y="21100"/>
                  <a:pt x="19186" y="20992"/>
                  <a:pt x="19366" y="20810"/>
                </a:cubicBezTo>
                <a:cubicBezTo>
                  <a:pt x="19617" y="20557"/>
                  <a:pt x="19821" y="20507"/>
                  <a:pt x="20273" y="20586"/>
                </a:cubicBezTo>
                <a:cubicBezTo>
                  <a:pt x="20811" y="20681"/>
                  <a:pt x="20831" y="20668"/>
                  <a:pt x="20539" y="20418"/>
                </a:cubicBezTo>
                <a:cubicBezTo>
                  <a:pt x="20258" y="20177"/>
                  <a:pt x="20266" y="20124"/>
                  <a:pt x="20606" y="19948"/>
                </a:cubicBezTo>
                <a:cubicBezTo>
                  <a:pt x="20878" y="19807"/>
                  <a:pt x="20916" y="19717"/>
                  <a:pt x="20737" y="19639"/>
                </a:cubicBezTo>
                <a:cubicBezTo>
                  <a:pt x="20567" y="19564"/>
                  <a:pt x="20679" y="19418"/>
                  <a:pt x="21081" y="19191"/>
                </a:cubicBezTo>
                <a:cubicBezTo>
                  <a:pt x="21432" y="18994"/>
                  <a:pt x="21577" y="18856"/>
                  <a:pt x="21582" y="18674"/>
                </a:cubicBezTo>
                <a:cubicBezTo>
                  <a:pt x="21584" y="18613"/>
                  <a:pt x="21570" y="18546"/>
                  <a:pt x="21544" y="18472"/>
                </a:cubicBezTo>
                <a:cubicBezTo>
                  <a:pt x="21360" y="17953"/>
                  <a:pt x="19416" y="17270"/>
                  <a:pt x="17725" y="17129"/>
                </a:cubicBezTo>
                <a:cubicBezTo>
                  <a:pt x="17010" y="17069"/>
                  <a:pt x="16360" y="16976"/>
                  <a:pt x="16282" y="16921"/>
                </a:cubicBezTo>
                <a:cubicBezTo>
                  <a:pt x="16204" y="16866"/>
                  <a:pt x="16109" y="16571"/>
                  <a:pt x="16070" y="16265"/>
                </a:cubicBezTo>
                <a:cubicBezTo>
                  <a:pt x="16031" y="15959"/>
                  <a:pt x="15692" y="15369"/>
                  <a:pt x="15317" y="14955"/>
                </a:cubicBezTo>
                <a:cubicBezTo>
                  <a:pt x="14694" y="14269"/>
                  <a:pt x="14657" y="14163"/>
                  <a:pt x="14902" y="13744"/>
                </a:cubicBezTo>
                <a:cubicBezTo>
                  <a:pt x="15059" y="13477"/>
                  <a:pt x="15126" y="12955"/>
                  <a:pt x="15063" y="12490"/>
                </a:cubicBezTo>
                <a:cubicBezTo>
                  <a:pt x="14973" y="11834"/>
                  <a:pt x="14835" y="11623"/>
                  <a:pt x="14277" y="11294"/>
                </a:cubicBezTo>
                <a:lnTo>
                  <a:pt x="13599" y="10894"/>
                </a:lnTo>
                <a:lnTo>
                  <a:pt x="14169" y="10523"/>
                </a:lnTo>
                <a:cubicBezTo>
                  <a:pt x="14925" y="10030"/>
                  <a:pt x="15332" y="9318"/>
                  <a:pt x="15332" y="8489"/>
                </a:cubicBezTo>
                <a:cubicBezTo>
                  <a:pt x="15332" y="7782"/>
                  <a:pt x="15031" y="7426"/>
                  <a:pt x="13111" y="5874"/>
                </a:cubicBezTo>
                <a:cubicBezTo>
                  <a:pt x="12435" y="5328"/>
                  <a:pt x="12348" y="5185"/>
                  <a:pt x="12600" y="5038"/>
                </a:cubicBezTo>
                <a:cubicBezTo>
                  <a:pt x="13179" y="4698"/>
                  <a:pt x="13405" y="3542"/>
                  <a:pt x="13251" y="1719"/>
                </a:cubicBezTo>
                <a:cubicBezTo>
                  <a:pt x="13145" y="469"/>
                  <a:pt x="13055" y="-38"/>
                  <a:pt x="12719" y="2"/>
                </a:cubicBezTo>
                <a:close/>
                <a:moveTo>
                  <a:pt x="18959" y="3033"/>
                </a:moveTo>
                <a:cubicBezTo>
                  <a:pt x="18416" y="3033"/>
                  <a:pt x="17886" y="3360"/>
                  <a:pt x="17641" y="3846"/>
                </a:cubicBezTo>
                <a:cubicBezTo>
                  <a:pt x="17462" y="4203"/>
                  <a:pt x="17067" y="4035"/>
                  <a:pt x="17058" y="3598"/>
                </a:cubicBezTo>
                <a:cubicBezTo>
                  <a:pt x="17053" y="3308"/>
                  <a:pt x="17024" y="3297"/>
                  <a:pt x="16843" y="3516"/>
                </a:cubicBezTo>
                <a:cubicBezTo>
                  <a:pt x="16728" y="3655"/>
                  <a:pt x="16462" y="3741"/>
                  <a:pt x="16253" y="3706"/>
                </a:cubicBezTo>
                <a:cubicBezTo>
                  <a:pt x="15147" y="3518"/>
                  <a:pt x="15105" y="4424"/>
                  <a:pt x="16207" y="4696"/>
                </a:cubicBezTo>
                <a:cubicBezTo>
                  <a:pt x="16560" y="4783"/>
                  <a:pt x="16849" y="4963"/>
                  <a:pt x="16849" y="5095"/>
                </a:cubicBezTo>
                <a:cubicBezTo>
                  <a:pt x="16849" y="5297"/>
                  <a:pt x="17055" y="5324"/>
                  <a:pt x="18084" y="5256"/>
                </a:cubicBezTo>
                <a:cubicBezTo>
                  <a:pt x="19469" y="5166"/>
                  <a:pt x="19802" y="5018"/>
                  <a:pt x="19547" y="4612"/>
                </a:cubicBezTo>
                <a:cubicBezTo>
                  <a:pt x="19451" y="4459"/>
                  <a:pt x="19398" y="4041"/>
                  <a:pt x="19430" y="3683"/>
                </a:cubicBezTo>
                <a:cubicBezTo>
                  <a:pt x="19482" y="3085"/>
                  <a:pt x="19444" y="3033"/>
                  <a:pt x="18959" y="303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" name="IMG_4187.jpeg" descr="IMG_4187.jpeg">
            <a:extLst>
              <a:ext uri="{FF2B5EF4-FFF2-40B4-BE49-F238E27FC236}">
                <a16:creationId xmlns:a16="http://schemas.microsoft.com/office/drawing/2014/main" id="{E86DE3CB-065C-46AA-BC00-93A7EB1B0B6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32391" t="3124" r="32592" b="1602"/>
          <a:stretch>
            <a:fillRect/>
          </a:stretch>
        </p:blipFill>
        <p:spPr>
          <a:xfrm flipH="1">
            <a:off x="4624604" y="350959"/>
            <a:ext cx="1459639" cy="2385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8" h="21478" extrusionOk="0">
                <a:moveTo>
                  <a:pt x="8538" y="0"/>
                </a:moveTo>
                <a:cubicBezTo>
                  <a:pt x="8495" y="-1"/>
                  <a:pt x="8437" y="7"/>
                  <a:pt x="8367" y="22"/>
                </a:cubicBezTo>
                <a:cubicBezTo>
                  <a:pt x="8151" y="69"/>
                  <a:pt x="8001" y="266"/>
                  <a:pt x="8034" y="459"/>
                </a:cubicBezTo>
                <a:cubicBezTo>
                  <a:pt x="8123" y="964"/>
                  <a:pt x="7459" y="1260"/>
                  <a:pt x="6756" y="1028"/>
                </a:cubicBezTo>
                <a:cubicBezTo>
                  <a:pt x="6068" y="801"/>
                  <a:pt x="5043" y="787"/>
                  <a:pt x="5043" y="1004"/>
                </a:cubicBezTo>
                <a:cubicBezTo>
                  <a:pt x="5043" y="1310"/>
                  <a:pt x="5638" y="2129"/>
                  <a:pt x="5946" y="2246"/>
                </a:cubicBezTo>
                <a:cubicBezTo>
                  <a:pt x="6447" y="2437"/>
                  <a:pt x="6223" y="4673"/>
                  <a:pt x="5678" y="4929"/>
                </a:cubicBezTo>
                <a:cubicBezTo>
                  <a:pt x="5266" y="5123"/>
                  <a:pt x="5273" y="5175"/>
                  <a:pt x="5760" y="5531"/>
                </a:cubicBezTo>
                <a:cubicBezTo>
                  <a:pt x="6053" y="5745"/>
                  <a:pt x="6307" y="5942"/>
                  <a:pt x="6325" y="5967"/>
                </a:cubicBezTo>
                <a:cubicBezTo>
                  <a:pt x="6342" y="5993"/>
                  <a:pt x="7015" y="5928"/>
                  <a:pt x="7820" y="5821"/>
                </a:cubicBezTo>
                <a:cubicBezTo>
                  <a:pt x="8688" y="5706"/>
                  <a:pt x="9386" y="5690"/>
                  <a:pt x="9536" y="5782"/>
                </a:cubicBezTo>
                <a:cubicBezTo>
                  <a:pt x="9685" y="5874"/>
                  <a:pt x="9029" y="6902"/>
                  <a:pt x="7925" y="8309"/>
                </a:cubicBezTo>
                <a:cubicBezTo>
                  <a:pt x="5728" y="11107"/>
                  <a:pt x="5429" y="12079"/>
                  <a:pt x="6411" y="13241"/>
                </a:cubicBezTo>
                <a:cubicBezTo>
                  <a:pt x="6915" y="13837"/>
                  <a:pt x="6965" y="14051"/>
                  <a:pt x="6725" y="14582"/>
                </a:cubicBezTo>
                <a:cubicBezTo>
                  <a:pt x="6569" y="14930"/>
                  <a:pt x="6442" y="15428"/>
                  <a:pt x="6442" y="15690"/>
                </a:cubicBezTo>
                <a:cubicBezTo>
                  <a:pt x="6441" y="15952"/>
                  <a:pt x="6335" y="16300"/>
                  <a:pt x="6206" y="16464"/>
                </a:cubicBezTo>
                <a:cubicBezTo>
                  <a:pt x="6078" y="16628"/>
                  <a:pt x="5731" y="17073"/>
                  <a:pt x="5437" y="17451"/>
                </a:cubicBezTo>
                <a:cubicBezTo>
                  <a:pt x="4853" y="18204"/>
                  <a:pt x="4023" y="18396"/>
                  <a:pt x="4134" y="17753"/>
                </a:cubicBezTo>
                <a:cubicBezTo>
                  <a:pt x="4182" y="17471"/>
                  <a:pt x="4053" y="17365"/>
                  <a:pt x="3661" y="17365"/>
                </a:cubicBezTo>
                <a:cubicBezTo>
                  <a:pt x="3364" y="17365"/>
                  <a:pt x="3041" y="17444"/>
                  <a:pt x="2944" y="17541"/>
                </a:cubicBezTo>
                <a:cubicBezTo>
                  <a:pt x="2838" y="17647"/>
                  <a:pt x="2434" y="17544"/>
                  <a:pt x="1930" y="17282"/>
                </a:cubicBezTo>
                <a:cubicBezTo>
                  <a:pt x="673" y="16630"/>
                  <a:pt x="275" y="16707"/>
                  <a:pt x="370" y="17580"/>
                </a:cubicBezTo>
                <a:cubicBezTo>
                  <a:pt x="414" y="17982"/>
                  <a:pt x="552" y="18412"/>
                  <a:pt x="676" y="18534"/>
                </a:cubicBezTo>
                <a:cubicBezTo>
                  <a:pt x="806" y="18661"/>
                  <a:pt x="756" y="18865"/>
                  <a:pt x="560" y="19012"/>
                </a:cubicBezTo>
                <a:cubicBezTo>
                  <a:pt x="294" y="19209"/>
                  <a:pt x="289" y="19369"/>
                  <a:pt x="539" y="19707"/>
                </a:cubicBezTo>
                <a:cubicBezTo>
                  <a:pt x="717" y="19948"/>
                  <a:pt x="779" y="20227"/>
                  <a:pt x="676" y="20329"/>
                </a:cubicBezTo>
                <a:cubicBezTo>
                  <a:pt x="558" y="20448"/>
                  <a:pt x="624" y="20464"/>
                  <a:pt x="856" y="20376"/>
                </a:cubicBezTo>
                <a:cubicBezTo>
                  <a:pt x="1077" y="20291"/>
                  <a:pt x="1339" y="20338"/>
                  <a:pt x="1525" y="20492"/>
                </a:cubicBezTo>
                <a:cubicBezTo>
                  <a:pt x="2030" y="20910"/>
                  <a:pt x="4133" y="21163"/>
                  <a:pt x="7973" y="21264"/>
                </a:cubicBezTo>
                <a:cubicBezTo>
                  <a:pt x="10704" y="21336"/>
                  <a:pt x="12054" y="21294"/>
                  <a:pt x="13418" y="21096"/>
                </a:cubicBezTo>
                <a:cubicBezTo>
                  <a:pt x="15148" y="20845"/>
                  <a:pt x="15255" y="20849"/>
                  <a:pt x="15732" y="21165"/>
                </a:cubicBezTo>
                <a:cubicBezTo>
                  <a:pt x="16388" y="21599"/>
                  <a:pt x="16709" y="21583"/>
                  <a:pt x="16818" y="21110"/>
                </a:cubicBezTo>
                <a:cubicBezTo>
                  <a:pt x="16871" y="20884"/>
                  <a:pt x="17138" y="20700"/>
                  <a:pt x="17465" y="20666"/>
                </a:cubicBezTo>
                <a:cubicBezTo>
                  <a:pt x="18803" y="20525"/>
                  <a:pt x="21215" y="19885"/>
                  <a:pt x="21374" y="19628"/>
                </a:cubicBezTo>
                <a:cubicBezTo>
                  <a:pt x="21599" y="19268"/>
                  <a:pt x="20679" y="18801"/>
                  <a:pt x="19286" y="18570"/>
                </a:cubicBezTo>
                <a:cubicBezTo>
                  <a:pt x="18110" y="18375"/>
                  <a:pt x="17663" y="18120"/>
                  <a:pt x="17526" y="17571"/>
                </a:cubicBezTo>
                <a:cubicBezTo>
                  <a:pt x="17476" y="17368"/>
                  <a:pt x="17345" y="17148"/>
                  <a:pt x="17239" y="17082"/>
                </a:cubicBezTo>
                <a:cubicBezTo>
                  <a:pt x="17132" y="17017"/>
                  <a:pt x="17047" y="16677"/>
                  <a:pt x="17047" y="16327"/>
                </a:cubicBezTo>
                <a:cubicBezTo>
                  <a:pt x="17047" y="15951"/>
                  <a:pt x="16818" y="15512"/>
                  <a:pt x="16489" y="15254"/>
                </a:cubicBezTo>
                <a:cubicBezTo>
                  <a:pt x="15679" y="14619"/>
                  <a:pt x="15747" y="13692"/>
                  <a:pt x="16629" y="13336"/>
                </a:cubicBezTo>
                <a:cubicBezTo>
                  <a:pt x="17013" y="13181"/>
                  <a:pt x="17328" y="12932"/>
                  <a:pt x="17328" y="12782"/>
                </a:cubicBezTo>
                <a:cubicBezTo>
                  <a:pt x="17328" y="12577"/>
                  <a:pt x="17187" y="12611"/>
                  <a:pt x="16775" y="12915"/>
                </a:cubicBezTo>
                <a:lnTo>
                  <a:pt x="16226" y="13322"/>
                </a:lnTo>
                <a:lnTo>
                  <a:pt x="15512" y="12771"/>
                </a:lnTo>
                <a:cubicBezTo>
                  <a:pt x="14957" y="12343"/>
                  <a:pt x="14505" y="12196"/>
                  <a:pt x="13480" y="12107"/>
                </a:cubicBezTo>
                <a:cubicBezTo>
                  <a:pt x="11328" y="11920"/>
                  <a:pt x="9808" y="11165"/>
                  <a:pt x="9796" y="10277"/>
                </a:cubicBezTo>
                <a:cubicBezTo>
                  <a:pt x="9792" y="10023"/>
                  <a:pt x="10411" y="9053"/>
                  <a:pt x="11172" y="8122"/>
                </a:cubicBezTo>
                <a:cubicBezTo>
                  <a:pt x="11932" y="7191"/>
                  <a:pt x="12639" y="6099"/>
                  <a:pt x="12744" y="5697"/>
                </a:cubicBezTo>
                <a:cubicBezTo>
                  <a:pt x="12848" y="5295"/>
                  <a:pt x="13043" y="4926"/>
                  <a:pt x="13176" y="4875"/>
                </a:cubicBezTo>
                <a:cubicBezTo>
                  <a:pt x="13310" y="4824"/>
                  <a:pt x="13418" y="4475"/>
                  <a:pt x="13418" y="4099"/>
                </a:cubicBezTo>
                <a:cubicBezTo>
                  <a:pt x="13418" y="3540"/>
                  <a:pt x="13538" y="3388"/>
                  <a:pt x="14081" y="3261"/>
                </a:cubicBezTo>
                <a:cubicBezTo>
                  <a:pt x="14444" y="3176"/>
                  <a:pt x="15019" y="2888"/>
                  <a:pt x="15359" y="2621"/>
                </a:cubicBezTo>
                <a:lnTo>
                  <a:pt x="15978" y="2137"/>
                </a:lnTo>
                <a:lnTo>
                  <a:pt x="15054" y="1905"/>
                </a:lnTo>
                <a:cubicBezTo>
                  <a:pt x="14546" y="1777"/>
                  <a:pt x="13732" y="1712"/>
                  <a:pt x="13244" y="1761"/>
                </a:cubicBezTo>
                <a:cubicBezTo>
                  <a:pt x="12561" y="1829"/>
                  <a:pt x="12217" y="1759"/>
                  <a:pt x="11749" y="1452"/>
                </a:cubicBezTo>
                <a:cubicBezTo>
                  <a:pt x="11359" y="1196"/>
                  <a:pt x="11250" y="1012"/>
                  <a:pt x="11443" y="938"/>
                </a:cubicBezTo>
                <a:cubicBezTo>
                  <a:pt x="11875" y="774"/>
                  <a:pt x="11814" y="328"/>
                  <a:pt x="11358" y="328"/>
                </a:cubicBezTo>
                <a:cubicBezTo>
                  <a:pt x="11146" y="328"/>
                  <a:pt x="10904" y="483"/>
                  <a:pt x="10824" y="673"/>
                </a:cubicBezTo>
                <a:cubicBezTo>
                  <a:pt x="10719" y="919"/>
                  <a:pt x="10445" y="1015"/>
                  <a:pt x="9850" y="1015"/>
                </a:cubicBezTo>
                <a:cubicBezTo>
                  <a:pt x="8877" y="1015"/>
                  <a:pt x="8304" y="669"/>
                  <a:pt x="8571" y="240"/>
                </a:cubicBezTo>
                <a:cubicBezTo>
                  <a:pt x="8672" y="77"/>
                  <a:pt x="8667" y="2"/>
                  <a:pt x="8538" y="0"/>
                </a:cubicBezTo>
                <a:close/>
                <a:moveTo>
                  <a:pt x="2159" y="3492"/>
                </a:moveTo>
                <a:cubicBezTo>
                  <a:pt x="1279" y="3477"/>
                  <a:pt x="1047" y="3546"/>
                  <a:pt x="841" y="3880"/>
                </a:cubicBezTo>
                <a:cubicBezTo>
                  <a:pt x="703" y="4103"/>
                  <a:pt x="461" y="4286"/>
                  <a:pt x="304" y="4286"/>
                </a:cubicBezTo>
                <a:cubicBezTo>
                  <a:pt x="90" y="4286"/>
                  <a:pt x="-1" y="4356"/>
                  <a:pt x="0" y="4447"/>
                </a:cubicBezTo>
                <a:cubicBezTo>
                  <a:pt x="3" y="4598"/>
                  <a:pt x="263" y="4807"/>
                  <a:pt x="646" y="4853"/>
                </a:cubicBezTo>
                <a:cubicBezTo>
                  <a:pt x="2286" y="5047"/>
                  <a:pt x="3000" y="4808"/>
                  <a:pt x="3139" y="4017"/>
                </a:cubicBezTo>
                <a:cubicBezTo>
                  <a:pt x="3223" y="3539"/>
                  <a:pt x="3171" y="3510"/>
                  <a:pt x="2159" y="3492"/>
                </a:cubicBezTo>
                <a:close/>
                <a:moveTo>
                  <a:pt x="15362" y="6697"/>
                </a:moveTo>
                <a:cubicBezTo>
                  <a:pt x="15100" y="6706"/>
                  <a:pt x="14822" y="6882"/>
                  <a:pt x="14630" y="7194"/>
                </a:cubicBezTo>
                <a:cubicBezTo>
                  <a:pt x="14368" y="7622"/>
                  <a:pt x="14408" y="7745"/>
                  <a:pt x="14910" y="8055"/>
                </a:cubicBezTo>
                <a:cubicBezTo>
                  <a:pt x="15280" y="8283"/>
                  <a:pt x="15853" y="8416"/>
                  <a:pt x="16466" y="8416"/>
                </a:cubicBezTo>
                <a:cubicBezTo>
                  <a:pt x="17196" y="8416"/>
                  <a:pt x="17358" y="8368"/>
                  <a:pt x="17117" y="8219"/>
                </a:cubicBezTo>
                <a:cubicBezTo>
                  <a:pt x="16940" y="8110"/>
                  <a:pt x="16869" y="7803"/>
                  <a:pt x="16957" y="7530"/>
                </a:cubicBezTo>
                <a:cubicBezTo>
                  <a:pt x="17092" y="7117"/>
                  <a:pt x="17026" y="7039"/>
                  <a:pt x="16540" y="7039"/>
                </a:cubicBezTo>
                <a:cubicBezTo>
                  <a:pt x="16223" y="7039"/>
                  <a:pt x="15884" y="6961"/>
                  <a:pt x="15789" y="6867"/>
                </a:cubicBezTo>
                <a:cubicBezTo>
                  <a:pt x="15668" y="6746"/>
                  <a:pt x="15519" y="6691"/>
                  <a:pt x="15362" y="6697"/>
                </a:cubicBezTo>
                <a:close/>
                <a:moveTo>
                  <a:pt x="2830" y="7453"/>
                </a:moveTo>
                <a:cubicBezTo>
                  <a:pt x="2399" y="7477"/>
                  <a:pt x="2104" y="7725"/>
                  <a:pt x="2022" y="8174"/>
                </a:cubicBezTo>
                <a:cubicBezTo>
                  <a:pt x="1972" y="8449"/>
                  <a:pt x="1813" y="8748"/>
                  <a:pt x="1671" y="8838"/>
                </a:cubicBezTo>
                <a:cubicBezTo>
                  <a:pt x="1529" y="8928"/>
                  <a:pt x="1415" y="9074"/>
                  <a:pt x="1415" y="9162"/>
                </a:cubicBezTo>
                <a:cubicBezTo>
                  <a:pt x="1415" y="9386"/>
                  <a:pt x="3394" y="9165"/>
                  <a:pt x="3807" y="8896"/>
                </a:cubicBezTo>
                <a:cubicBezTo>
                  <a:pt x="4511" y="8436"/>
                  <a:pt x="4486" y="7997"/>
                  <a:pt x="3734" y="7657"/>
                </a:cubicBezTo>
                <a:cubicBezTo>
                  <a:pt x="3396" y="7505"/>
                  <a:pt x="3089" y="7439"/>
                  <a:pt x="2830" y="7453"/>
                </a:cubicBezTo>
                <a:close/>
                <a:moveTo>
                  <a:pt x="15618" y="10771"/>
                </a:moveTo>
                <a:cubicBezTo>
                  <a:pt x="15479" y="10794"/>
                  <a:pt x="15470" y="10901"/>
                  <a:pt x="15484" y="11131"/>
                </a:cubicBezTo>
                <a:cubicBezTo>
                  <a:pt x="15503" y="11429"/>
                  <a:pt x="15782" y="11671"/>
                  <a:pt x="16348" y="11875"/>
                </a:cubicBezTo>
                <a:cubicBezTo>
                  <a:pt x="16809" y="12041"/>
                  <a:pt x="17192" y="12183"/>
                  <a:pt x="17200" y="12190"/>
                </a:cubicBezTo>
                <a:cubicBezTo>
                  <a:pt x="17207" y="12197"/>
                  <a:pt x="17164" y="11936"/>
                  <a:pt x="17102" y="11611"/>
                </a:cubicBezTo>
                <a:cubicBezTo>
                  <a:pt x="17015" y="11151"/>
                  <a:pt x="16820" y="10983"/>
                  <a:pt x="16223" y="10854"/>
                </a:cubicBezTo>
                <a:cubicBezTo>
                  <a:pt x="16046" y="10816"/>
                  <a:pt x="15909" y="10788"/>
                  <a:pt x="15804" y="10775"/>
                </a:cubicBezTo>
                <a:cubicBezTo>
                  <a:pt x="15726" y="10765"/>
                  <a:pt x="15664" y="10764"/>
                  <a:pt x="15618" y="10771"/>
                </a:cubicBezTo>
                <a:close/>
                <a:moveTo>
                  <a:pt x="11526" y="14891"/>
                </a:moveTo>
                <a:cubicBezTo>
                  <a:pt x="11686" y="14920"/>
                  <a:pt x="11907" y="15076"/>
                  <a:pt x="12182" y="15358"/>
                </a:cubicBezTo>
                <a:cubicBezTo>
                  <a:pt x="12723" y="15915"/>
                  <a:pt x="12725" y="15905"/>
                  <a:pt x="11706" y="16990"/>
                </a:cubicBezTo>
                <a:cubicBezTo>
                  <a:pt x="11335" y="17385"/>
                  <a:pt x="11007" y="17707"/>
                  <a:pt x="10977" y="17707"/>
                </a:cubicBezTo>
                <a:cubicBezTo>
                  <a:pt x="10946" y="17707"/>
                  <a:pt x="10849" y="17622"/>
                  <a:pt x="10757" y="17517"/>
                </a:cubicBezTo>
                <a:cubicBezTo>
                  <a:pt x="10627" y="17368"/>
                  <a:pt x="10656" y="17128"/>
                  <a:pt x="10893" y="16417"/>
                </a:cubicBezTo>
                <a:cubicBezTo>
                  <a:pt x="11060" y="15917"/>
                  <a:pt x="11213" y="15366"/>
                  <a:pt x="11236" y="15193"/>
                </a:cubicBezTo>
                <a:cubicBezTo>
                  <a:pt x="11265" y="14964"/>
                  <a:pt x="11366" y="14863"/>
                  <a:pt x="11526" y="14891"/>
                </a:cubicBezTo>
                <a:close/>
                <a:moveTo>
                  <a:pt x="8809" y="14962"/>
                </a:moveTo>
                <a:cubicBezTo>
                  <a:pt x="8819" y="14960"/>
                  <a:pt x="8828" y="14961"/>
                  <a:pt x="8834" y="14965"/>
                </a:cubicBezTo>
                <a:cubicBezTo>
                  <a:pt x="9045" y="15094"/>
                  <a:pt x="9501" y="16638"/>
                  <a:pt x="9512" y="17258"/>
                </a:cubicBezTo>
                <a:lnTo>
                  <a:pt x="9523" y="17933"/>
                </a:lnTo>
                <a:lnTo>
                  <a:pt x="9011" y="17933"/>
                </a:lnTo>
                <a:cubicBezTo>
                  <a:pt x="8543" y="17933"/>
                  <a:pt x="8500" y="17911"/>
                  <a:pt x="8526" y="17685"/>
                </a:cubicBezTo>
                <a:cubicBezTo>
                  <a:pt x="8558" y="17396"/>
                  <a:pt x="8294" y="17360"/>
                  <a:pt x="7933" y="17605"/>
                </a:cubicBezTo>
                <a:cubicBezTo>
                  <a:pt x="7766" y="17718"/>
                  <a:pt x="7561" y="17756"/>
                  <a:pt x="7290" y="17726"/>
                </a:cubicBezTo>
                <a:cubicBezTo>
                  <a:pt x="7071" y="17702"/>
                  <a:pt x="6940" y="17715"/>
                  <a:pt x="6999" y="17754"/>
                </a:cubicBezTo>
                <a:cubicBezTo>
                  <a:pt x="7059" y="17794"/>
                  <a:pt x="7035" y="17879"/>
                  <a:pt x="6945" y="17946"/>
                </a:cubicBezTo>
                <a:cubicBezTo>
                  <a:pt x="6725" y="18109"/>
                  <a:pt x="6534" y="18098"/>
                  <a:pt x="6419" y="17914"/>
                </a:cubicBezTo>
                <a:cubicBezTo>
                  <a:pt x="6363" y="17824"/>
                  <a:pt x="6483" y="17586"/>
                  <a:pt x="6716" y="17331"/>
                </a:cubicBezTo>
                <a:cubicBezTo>
                  <a:pt x="6931" y="17093"/>
                  <a:pt x="7109" y="16859"/>
                  <a:pt x="7109" y="16811"/>
                </a:cubicBezTo>
                <a:cubicBezTo>
                  <a:pt x="7109" y="16762"/>
                  <a:pt x="7347" y="16495"/>
                  <a:pt x="7638" y="16216"/>
                </a:cubicBezTo>
                <a:cubicBezTo>
                  <a:pt x="7929" y="15937"/>
                  <a:pt x="8297" y="15527"/>
                  <a:pt x="8456" y="15307"/>
                </a:cubicBezTo>
                <a:cubicBezTo>
                  <a:pt x="8595" y="15115"/>
                  <a:pt x="8741" y="14973"/>
                  <a:pt x="8809" y="14962"/>
                </a:cubicBezTo>
                <a:close/>
                <a:moveTo>
                  <a:pt x="14551" y="15770"/>
                </a:moveTo>
                <a:cubicBezTo>
                  <a:pt x="14597" y="15764"/>
                  <a:pt x="14642" y="15767"/>
                  <a:pt x="14694" y="15776"/>
                </a:cubicBezTo>
                <a:cubicBezTo>
                  <a:pt x="14763" y="15789"/>
                  <a:pt x="14842" y="15815"/>
                  <a:pt x="14947" y="15849"/>
                </a:cubicBezTo>
                <a:cubicBezTo>
                  <a:pt x="15616" y="16063"/>
                  <a:pt x="16121" y="16453"/>
                  <a:pt x="16394" y="16969"/>
                </a:cubicBezTo>
                <a:cubicBezTo>
                  <a:pt x="16673" y="17497"/>
                  <a:pt x="16616" y="17707"/>
                  <a:pt x="16201" y="17707"/>
                </a:cubicBezTo>
                <a:cubicBezTo>
                  <a:pt x="16048" y="17707"/>
                  <a:pt x="15756" y="17789"/>
                  <a:pt x="15551" y="17888"/>
                </a:cubicBezTo>
                <a:cubicBezTo>
                  <a:pt x="14973" y="18167"/>
                  <a:pt x="14054" y="18092"/>
                  <a:pt x="14357" y="17790"/>
                </a:cubicBezTo>
                <a:cubicBezTo>
                  <a:pt x="14422" y="17726"/>
                  <a:pt x="14307" y="17701"/>
                  <a:pt x="14028" y="17719"/>
                </a:cubicBezTo>
                <a:cubicBezTo>
                  <a:pt x="13739" y="17738"/>
                  <a:pt x="13439" y="17671"/>
                  <a:pt x="13109" y="17513"/>
                </a:cubicBezTo>
                <a:lnTo>
                  <a:pt x="12621" y="17277"/>
                </a:lnTo>
                <a:lnTo>
                  <a:pt x="12997" y="16885"/>
                </a:lnTo>
                <a:cubicBezTo>
                  <a:pt x="13203" y="16670"/>
                  <a:pt x="13630" y="16320"/>
                  <a:pt x="13946" y="16104"/>
                </a:cubicBezTo>
                <a:cubicBezTo>
                  <a:pt x="14265" y="15887"/>
                  <a:pt x="14411" y="15789"/>
                  <a:pt x="14551" y="15770"/>
                </a:cubicBezTo>
                <a:close/>
                <a:moveTo>
                  <a:pt x="17880" y="16115"/>
                </a:moveTo>
                <a:lnTo>
                  <a:pt x="17984" y="16685"/>
                </a:lnTo>
                <a:cubicBezTo>
                  <a:pt x="18042" y="17011"/>
                  <a:pt x="18353" y="17387"/>
                  <a:pt x="18713" y="17567"/>
                </a:cubicBezTo>
                <a:cubicBezTo>
                  <a:pt x="19059" y="17740"/>
                  <a:pt x="19704" y="17882"/>
                  <a:pt x="20147" y="17882"/>
                </a:cubicBezTo>
                <a:cubicBezTo>
                  <a:pt x="20944" y="17882"/>
                  <a:pt x="21218" y="17658"/>
                  <a:pt x="20675" y="17451"/>
                </a:cubicBezTo>
                <a:cubicBezTo>
                  <a:pt x="20521" y="17392"/>
                  <a:pt x="20469" y="17164"/>
                  <a:pt x="20559" y="16943"/>
                </a:cubicBezTo>
                <a:cubicBezTo>
                  <a:pt x="20753" y="16466"/>
                  <a:pt x="20571" y="16381"/>
                  <a:pt x="19043" y="16230"/>
                </a:cubicBezTo>
                <a:lnTo>
                  <a:pt x="17880" y="16115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421444-FD05-4608-B4CE-DFBF292530E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5593" t="42309" r="74964" b="46281"/>
          <a:stretch/>
        </p:blipFill>
        <p:spPr>
          <a:xfrm>
            <a:off x="22292056" y="331434"/>
            <a:ext cx="1566438" cy="1064124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6451A93-E17E-4E1E-9583-BA49C8DCA8BF}"/>
              </a:ext>
            </a:extLst>
          </p:cNvPr>
          <p:cNvSpPr txBox="1"/>
          <p:nvPr/>
        </p:nvSpPr>
        <p:spPr>
          <a:xfrm>
            <a:off x="23365558" y="363487"/>
            <a:ext cx="492936" cy="564257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س</a:t>
            </a:r>
            <a:r>
              <a:rPr kumimoji="0" lang="ar-AE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ـ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5C8D0BE-83FF-4C20-968D-A5C7D7301AA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4817" t="64123" r="26737" b="19719"/>
          <a:stretch/>
        </p:blipFill>
        <p:spPr>
          <a:xfrm>
            <a:off x="13878925" y="272527"/>
            <a:ext cx="8216948" cy="118193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3" name="خطأ">
            <a:extLst>
              <a:ext uri="{FF2B5EF4-FFF2-40B4-BE49-F238E27FC236}">
                <a16:creationId xmlns:a16="http://schemas.microsoft.com/office/drawing/2014/main" id="{65B18898-A91E-4F9B-BF19-1E88AF33BD6A}"/>
              </a:ext>
            </a:extLst>
          </p:cNvPr>
          <p:cNvSpPr txBox="1">
            <a:spLocks/>
          </p:cNvSpPr>
          <p:nvPr/>
        </p:nvSpPr>
        <p:spPr>
          <a:xfrm>
            <a:off x="2229432" y="8181677"/>
            <a:ext cx="9039942" cy="1892757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EFBBFD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1pPr>
            <a:lvl2pPr marL="0" marR="0" indent="4572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2pPr>
            <a:lvl3pPr marL="0" marR="0" indent="9144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3pPr>
            <a:lvl4pPr marL="0" marR="0" indent="13716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4pPr>
            <a:lvl5pPr marL="0" marR="0" indent="18288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5pPr>
            <a:lvl6pPr marL="0" marR="0" indent="22860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6pPr>
            <a:lvl7pPr marL="0" marR="0" indent="27432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7pPr>
            <a:lvl8pPr marL="0" marR="0" indent="32004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8pPr>
            <a:lvl9pPr marL="0" marR="0" indent="36576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9pPr>
          </a:lstStyle>
          <a:p>
            <a:pPr lvl="0">
              <a:defRPr/>
            </a:pPr>
            <a:r>
              <a:rPr lang="ar-AE" sz="5400" b="1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ليس لديها سبلات و بتلات</a:t>
            </a:r>
          </a:p>
        </p:txBody>
      </p:sp>
      <p:sp>
        <p:nvSpPr>
          <p:cNvPr id="25" name="صح">
            <a:extLst>
              <a:ext uri="{FF2B5EF4-FFF2-40B4-BE49-F238E27FC236}">
                <a16:creationId xmlns:a16="http://schemas.microsoft.com/office/drawing/2014/main" id="{619C05B0-1EB5-49E8-BDC9-C1CF4A96061E}"/>
              </a:ext>
            </a:extLst>
          </p:cNvPr>
          <p:cNvSpPr txBox="1"/>
          <p:nvPr/>
        </p:nvSpPr>
        <p:spPr>
          <a:xfrm>
            <a:off x="2229431" y="5507036"/>
            <a:ext cx="9039943" cy="1892757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E9CF2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lvl="0">
              <a:defRPr/>
            </a:pPr>
            <a:r>
              <a:rPr lang="ar-AE" sz="5400" b="1" dirty="0">
                <a:latin typeface="Arial" panose="020B0604020202020204" pitchFamily="34" charset="0"/>
                <a:cs typeface="Arial" panose="020B0604020202020204" pitchFamily="34" charset="0"/>
              </a:rPr>
              <a:t>اما </a:t>
            </a:r>
            <a:r>
              <a:rPr kumimoji="0" lang="ar-AE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eeza Pro Regular"/>
              </a:rPr>
              <a:t>زهرة ذكر لديها</a:t>
            </a:r>
            <a:r>
              <a:rPr kumimoji="0" lang="ar-AE" sz="5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eeza Pro Regular"/>
              </a:rPr>
              <a:t> سداه و ينقصها متاع او </a:t>
            </a:r>
            <a:r>
              <a:rPr lang="ar-AE" sz="5400" b="1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زهرة أنثى لديها متاع و ينقصها سداه</a:t>
            </a:r>
            <a:r>
              <a:rPr kumimoji="0" lang="ar-AE" sz="5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eeza Pro Regular"/>
              </a:rPr>
              <a:t> </a:t>
            </a:r>
            <a:endParaRPr kumimoji="0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Geeza Pro Regular"/>
            </a:endParaRPr>
          </a:p>
        </p:txBody>
      </p:sp>
      <p:sp>
        <p:nvSpPr>
          <p:cNvPr id="27" name="صح">
            <a:extLst>
              <a:ext uri="{FF2B5EF4-FFF2-40B4-BE49-F238E27FC236}">
                <a16:creationId xmlns:a16="http://schemas.microsoft.com/office/drawing/2014/main" id="{B1DA291F-A15C-4716-AD45-3988884DAB52}"/>
              </a:ext>
            </a:extLst>
          </p:cNvPr>
          <p:cNvSpPr txBox="1"/>
          <p:nvPr/>
        </p:nvSpPr>
        <p:spPr>
          <a:xfrm>
            <a:off x="2214600" y="10760132"/>
            <a:ext cx="9054774" cy="1892757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E9CF2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lvl="0">
              <a:defRPr/>
            </a:pPr>
            <a:r>
              <a:rPr lang="ar-AE" sz="5400" b="1" noProof="0" dirty="0">
                <a:latin typeface="Helvetica Neue"/>
              </a:rPr>
              <a:t>ليس لها القدرة على التكاثر</a:t>
            </a:r>
            <a:endParaRPr kumimoji="0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Geeza Pro Regular"/>
            </a:endParaRPr>
          </a:p>
        </p:txBody>
      </p:sp>
      <p:sp>
        <p:nvSpPr>
          <p:cNvPr id="28" name="مستطيل مستدير الزوايا">
            <a:extLst>
              <a:ext uri="{FF2B5EF4-FFF2-40B4-BE49-F238E27FC236}">
                <a16:creationId xmlns:a16="http://schemas.microsoft.com/office/drawing/2014/main" id="{702B0D36-CF49-4D7D-8C3E-00667F43CD81}"/>
              </a:ext>
            </a:extLst>
          </p:cNvPr>
          <p:cNvSpPr/>
          <p:nvPr/>
        </p:nvSpPr>
        <p:spPr>
          <a:xfrm>
            <a:off x="558431" y="3142681"/>
            <a:ext cx="10913887" cy="1958011"/>
          </a:xfrm>
          <a:prstGeom prst="roundRect">
            <a:avLst>
              <a:gd name="adj" fmla="val 10926"/>
            </a:avLst>
          </a:prstGeom>
          <a:blipFill>
            <a:blip r:embed="rId2"/>
            <a:tile tx="0" ty="0" sx="100000" sy="100000" flip="none" algn="tl"/>
          </a:blip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30" name="السؤال">
            <a:extLst>
              <a:ext uri="{FF2B5EF4-FFF2-40B4-BE49-F238E27FC236}">
                <a16:creationId xmlns:a16="http://schemas.microsoft.com/office/drawing/2014/main" id="{F56F555A-DBFD-4CC9-8831-B53E451D7CCA}"/>
              </a:ext>
            </a:extLst>
          </p:cNvPr>
          <p:cNvSpPr txBox="1"/>
          <p:nvPr/>
        </p:nvSpPr>
        <p:spPr>
          <a:xfrm>
            <a:off x="899111" y="3291297"/>
            <a:ext cx="10370264" cy="1756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676909">
              <a:defRPr sz="10660" b="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marL="0" marR="0" lvl="0" indent="0" algn="ctr" defTabSz="6769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cs typeface="Arial" panose="020B0604020202020204" pitchFamily="34" charset="0"/>
                <a:sym typeface="Geeza Pro Bold"/>
              </a:rPr>
              <a:t>1</a:t>
            </a:r>
            <a:r>
              <a:rPr lang="ar-AE" sz="5400" dirty="0">
                <a:latin typeface="Helvetica Neue"/>
                <a:cs typeface="Arial" panose="020B0604020202020204" pitchFamily="34" charset="0"/>
              </a:rPr>
              <a:t>5</a:t>
            </a:r>
            <a:r>
              <a:rPr kumimoji="0" lang="ar-AE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cs typeface="Arial" panose="020B0604020202020204" pitchFamily="34" charset="0"/>
                <a:sym typeface="Geeza Pro Bold"/>
              </a:rPr>
              <a:t> / الزهور المثالية تحتوي على السداة و المتاع. ما هي الزهور الغير مثالية ؟</a:t>
            </a: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cs typeface="Arial" panose="020B0604020202020204" pitchFamily="34" charset="0"/>
              <a:sym typeface="Geeza Pro Bold"/>
            </a:endParaRPr>
          </a:p>
        </p:txBody>
      </p:sp>
      <p:pic>
        <p:nvPicPr>
          <p:cNvPr id="31" name="Picture 2" descr="علامة صح PNG الصور | ناقل و PSD الملفات | تحميل مجاني على Pngtree">
            <a:extLst>
              <a:ext uri="{FF2B5EF4-FFF2-40B4-BE49-F238E27FC236}">
                <a16:creationId xmlns:a16="http://schemas.microsoft.com/office/drawing/2014/main" id="{07187DE8-89C1-4F1E-9F18-D9F9CB684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3010" y1="56572" x2="66222" y2="51111"/>
                        <a14:foregroundMark x1="61778" y1="58667" x2="62368" y2="57665"/>
                        <a14:foregroundMark x1="61584" y1="55204" x2="58667" y2="57778"/>
                        <a14:foregroundMark x1="66222" y1="51111" x2="62357" y2="54521"/>
                        <a14:foregroundMark x1="62441" y1="54785" x2="68802" y2="49740"/>
                        <a14:foregroundMark x1="58667" y1="57778" x2="61650" y2="55412"/>
                        <a14:foregroundMark x1="72542" y1="46175" x2="73778" y2="44444"/>
                        <a14:backgroundMark x1="70881" y1="49068" x2="70989" y2="48984"/>
                        <a14:backgroundMark x1="72000" y1="48889" x2="74222" y2="46667"/>
                        <a14:backgroundMark x1="73333" y1="46667" x2="71111" y2="49778"/>
                        <a14:backgroundMark x1="72889" y1="48444" x2="69778" y2="50667"/>
                        <a14:backgroundMark x1="62667" y1="58667" x2="62667" y2="58667"/>
                        <a14:backgroundMark x1="61333" y1="59556" x2="61333" y2="59556"/>
                        <a14:backgroundMark x1="63111" y1="60000" x2="63111" y2="5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132" y="5143921"/>
            <a:ext cx="2866160" cy="28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6F0E7E33-11E1-439B-96EE-91DA01FB4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16" y="7992148"/>
            <a:ext cx="1439046" cy="143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19DD5F6E-254A-475C-870B-F925D7BBC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31" y="10599945"/>
            <a:ext cx="1419669" cy="141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G_4187.jpeg" descr="IMG_4187.jpeg">
            <a:extLst>
              <a:ext uri="{FF2B5EF4-FFF2-40B4-BE49-F238E27FC236}">
                <a16:creationId xmlns:a16="http://schemas.microsoft.com/office/drawing/2014/main" id="{A61E9AA1-D644-4A76-8E0A-D9F8E390B75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32391" t="3124" r="32592" b="1602"/>
          <a:stretch>
            <a:fillRect/>
          </a:stretch>
        </p:blipFill>
        <p:spPr>
          <a:xfrm flipH="1">
            <a:off x="4624604" y="350959"/>
            <a:ext cx="1459639" cy="2385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8" h="21478" extrusionOk="0">
                <a:moveTo>
                  <a:pt x="8538" y="0"/>
                </a:moveTo>
                <a:cubicBezTo>
                  <a:pt x="8495" y="-1"/>
                  <a:pt x="8437" y="7"/>
                  <a:pt x="8367" y="22"/>
                </a:cubicBezTo>
                <a:cubicBezTo>
                  <a:pt x="8151" y="69"/>
                  <a:pt x="8001" y="266"/>
                  <a:pt x="8034" y="459"/>
                </a:cubicBezTo>
                <a:cubicBezTo>
                  <a:pt x="8123" y="964"/>
                  <a:pt x="7459" y="1260"/>
                  <a:pt x="6756" y="1028"/>
                </a:cubicBezTo>
                <a:cubicBezTo>
                  <a:pt x="6068" y="801"/>
                  <a:pt x="5043" y="787"/>
                  <a:pt x="5043" y="1004"/>
                </a:cubicBezTo>
                <a:cubicBezTo>
                  <a:pt x="5043" y="1310"/>
                  <a:pt x="5638" y="2129"/>
                  <a:pt x="5946" y="2246"/>
                </a:cubicBezTo>
                <a:cubicBezTo>
                  <a:pt x="6447" y="2437"/>
                  <a:pt x="6223" y="4673"/>
                  <a:pt x="5678" y="4929"/>
                </a:cubicBezTo>
                <a:cubicBezTo>
                  <a:pt x="5266" y="5123"/>
                  <a:pt x="5273" y="5175"/>
                  <a:pt x="5760" y="5531"/>
                </a:cubicBezTo>
                <a:cubicBezTo>
                  <a:pt x="6053" y="5745"/>
                  <a:pt x="6307" y="5942"/>
                  <a:pt x="6325" y="5967"/>
                </a:cubicBezTo>
                <a:cubicBezTo>
                  <a:pt x="6342" y="5993"/>
                  <a:pt x="7015" y="5928"/>
                  <a:pt x="7820" y="5821"/>
                </a:cubicBezTo>
                <a:cubicBezTo>
                  <a:pt x="8688" y="5706"/>
                  <a:pt x="9386" y="5690"/>
                  <a:pt x="9536" y="5782"/>
                </a:cubicBezTo>
                <a:cubicBezTo>
                  <a:pt x="9685" y="5874"/>
                  <a:pt x="9029" y="6902"/>
                  <a:pt x="7925" y="8309"/>
                </a:cubicBezTo>
                <a:cubicBezTo>
                  <a:pt x="5728" y="11107"/>
                  <a:pt x="5429" y="12079"/>
                  <a:pt x="6411" y="13241"/>
                </a:cubicBezTo>
                <a:cubicBezTo>
                  <a:pt x="6915" y="13837"/>
                  <a:pt x="6965" y="14051"/>
                  <a:pt x="6725" y="14582"/>
                </a:cubicBezTo>
                <a:cubicBezTo>
                  <a:pt x="6569" y="14930"/>
                  <a:pt x="6442" y="15428"/>
                  <a:pt x="6442" y="15690"/>
                </a:cubicBezTo>
                <a:cubicBezTo>
                  <a:pt x="6441" y="15952"/>
                  <a:pt x="6335" y="16300"/>
                  <a:pt x="6206" y="16464"/>
                </a:cubicBezTo>
                <a:cubicBezTo>
                  <a:pt x="6078" y="16628"/>
                  <a:pt x="5731" y="17073"/>
                  <a:pt x="5437" y="17451"/>
                </a:cubicBezTo>
                <a:cubicBezTo>
                  <a:pt x="4853" y="18204"/>
                  <a:pt x="4023" y="18396"/>
                  <a:pt x="4134" y="17753"/>
                </a:cubicBezTo>
                <a:cubicBezTo>
                  <a:pt x="4182" y="17471"/>
                  <a:pt x="4053" y="17365"/>
                  <a:pt x="3661" y="17365"/>
                </a:cubicBezTo>
                <a:cubicBezTo>
                  <a:pt x="3364" y="17365"/>
                  <a:pt x="3041" y="17444"/>
                  <a:pt x="2944" y="17541"/>
                </a:cubicBezTo>
                <a:cubicBezTo>
                  <a:pt x="2838" y="17647"/>
                  <a:pt x="2434" y="17544"/>
                  <a:pt x="1930" y="17282"/>
                </a:cubicBezTo>
                <a:cubicBezTo>
                  <a:pt x="673" y="16630"/>
                  <a:pt x="275" y="16707"/>
                  <a:pt x="370" y="17580"/>
                </a:cubicBezTo>
                <a:cubicBezTo>
                  <a:pt x="414" y="17982"/>
                  <a:pt x="552" y="18412"/>
                  <a:pt x="676" y="18534"/>
                </a:cubicBezTo>
                <a:cubicBezTo>
                  <a:pt x="806" y="18661"/>
                  <a:pt x="756" y="18865"/>
                  <a:pt x="560" y="19012"/>
                </a:cubicBezTo>
                <a:cubicBezTo>
                  <a:pt x="294" y="19209"/>
                  <a:pt x="289" y="19369"/>
                  <a:pt x="539" y="19707"/>
                </a:cubicBezTo>
                <a:cubicBezTo>
                  <a:pt x="717" y="19948"/>
                  <a:pt x="779" y="20227"/>
                  <a:pt x="676" y="20329"/>
                </a:cubicBezTo>
                <a:cubicBezTo>
                  <a:pt x="558" y="20448"/>
                  <a:pt x="624" y="20464"/>
                  <a:pt x="856" y="20376"/>
                </a:cubicBezTo>
                <a:cubicBezTo>
                  <a:pt x="1077" y="20291"/>
                  <a:pt x="1339" y="20338"/>
                  <a:pt x="1525" y="20492"/>
                </a:cubicBezTo>
                <a:cubicBezTo>
                  <a:pt x="2030" y="20910"/>
                  <a:pt x="4133" y="21163"/>
                  <a:pt x="7973" y="21264"/>
                </a:cubicBezTo>
                <a:cubicBezTo>
                  <a:pt x="10704" y="21336"/>
                  <a:pt x="12054" y="21294"/>
                  <a:pt x="13418" y="21096"/>
                </a:cubicBezTo>
                <a:cubicBezTo>
                  <a:pt x="15148" y="20845"/>
                  <a:pt x="15255" y="20849"/>
                  <a:pt x="15732" y="21165"/>
                </a:cubicBezTo>
                <a:cubicBezTo>
                  <a:pt x="16388" y="21599"/>
                  <a:pt x="16709" y="21583"/>
                  <a:pt x="16818" y="21110"/>
                </a:cubicBezTo>
                <a:cubicBezTo>
                  <a:pt x="16871" y="20884"/>
                  <a:pt x="17138" y="20700"/>
                  <a:pt x="17465" y="20666"/>
                </a:cubicBezTo>
                <a:cubicBezTo>
                  <a:pt x="18803" y="20525"/>
                  <a:pt x="21215" y="19885"/>
                  <a:pt x="21374" y="19628"/>
                </a:cubicBezTo>
                <a:cubicBezTo>
                  <a:pt x="21599" y="19268"/>
                  <a:pt x="20679" y="18801"/>
                  <a:pt x="19286" y="18570"/>
                </a:cubicBezTo>
                <a:cubicBezTo>
                  <a:pt x="18110" y="18375"/>
                  <a:pt x="17663" y="18120"/>
                  <a:pt x="17526" y="17571"/>
                </a:cubicBezTo>
                <a:cubicBezTo>
                  <a:pt x="17476" y="17368"/>
                  <a:pt x="17345" y="17148"/>
                  <a:pt x="17239" y="17082"/>
                </a:cubicBezTo>
                <a:cubicBezTo>
                  <a:pt x="17132" y="17017"/>
                  <a:pt x="17047" y="16677"/>
                  <a:pt x="17047" y="16327"/>
                </a:cubicBezTo>
                <a:cubicBezTo>
                  <a:pt x="17047" y="15951"/>
                  <a:pt x="16818" y="15512"/>
                  <a:pt x="16489" y="15254"/>
                </a:cubicBezTo>
                <a:cubicBezTo>
                  <a:pt x="15679" y="14619"/>
                  <a:pt x="15747" y="13692"/>
                  <a:pt x="16629" y="13336"/>
                </a:cubicBezTo>
                <a:cubicBezTo>
                  <a:pt x="17013" y="13181"/>
                  <a:pt x="17328" y="12932"/>
                  <a:pt x="17328" y="12782"/>
                </a:cubicBezTo>
                <a:cubicBezTo>
                  <a:pt x="17328" y="12577"/>
                  <a:pt x="17187" y="12611"/>
                  <a:pt x="16775" y="12915"/>
                </a:cubicBezTo>
                <a:lnTo>
                  <a:pt x="16226" y="13322"/>
                </a:lnTo>
                <a:lnTo>
                  <a:pt x="15512" y="12771"/>
                </a:lnTo>
                <a:cubicBezTo>
                  <a:pt x="14957" y="12343"/>
                  <a:pt x="14505" y="12196"/>
                  <a:pt x="13480" y="12107"/>
                </a:cubicBezTo>
                <a:cubicBezTo>
                  <a:pt x="11328" y="11920"/>
                  <a:pt x="9808" y="11165"/>
                  <a:pt x="9796" y="10277"/>
                </a:cubicBezTo>
                <a:cubicBezTo>
                  <a:pt x="9792" y="10023"/>
                  <a:pt x="10411" y="9053"/>
                  <a:pt x="11172" y="8122"/>
                </a:cubicBezTo>
                <a:cubicBezTo>
                  <a:pt x="11932" y="7191"/>
                  <a:pt x="12639" y="6099"/>
                  <a:pt x="12744" y="5697"/>
                </a:cubicBezTo>
                <a:cubicBezTo>
                  <a:pt x="12848" y="5295"/>
                  <a:pt x="13043" y="4926"/>
                  <a:pt x="13176" y="4875"/>
                </a:cubicBezTo>
                <a:cubicBezTo>
                  <a:pt x="13310" y="4824"/>
                  <a:pt x="13418" y="4475"/>
                  <a:pt x="13418" y="4099"/>
                </a:cubicBezTo>
                <a:cubicBezTo>
                  <a:pt x="13418" y="3540"/>
                  <a:pt x="13538" y="3388"/>
                  <a:pt x="14081" y="3261"/>
                </a:cubicBezTo>
                <a:cubicBezTo>
                  <a:pt x="14444" y="3176"/>
                  <a:pt x="15019" y="2888"/>
                  <a:pt x="15359" y="2621"/>
                </a:cubicBezTo>
                <a:lnTo>
                  <a:pt x="15978" y="2137"/>
                </a:lnTo>
                <a:lnTo>
                  <a:pt x="15054" y="1905"/>
                </a:lnTo>
                <a:cubicBezTo>
                  <a:pt x="14546" y="1777"/>
                  <a:pt x="13732" y="1712"/>
                  <a:pt x="13244" y="1761"/>
                </a:cubicBezTo>
                <a:cubicBezTo>
                  <a:pt x="12561" y="1829"/>
                  <a:pt x="12217" y="1759"/>
                  <a:pt x="11749" y="1452"/>
                </a:cubicBezTo>
                <a:cubicBezTo>
                  <a:pt x="11359" y="1196"/>
                  <a:pt x="11250" y="1012"/>
                  <a:pt x="11443" y="938"/>
                </a:cubicBezTo>
                <a:cubicBezTo>
                  <a:pt x="11875" y="774"/>
                  <a:pt x="11814" y="328"/>
                  <a:pt x="11358" y="328"/>
                </a:cubicBezTo>
                <a:cubicBezTo>
                  <a:pt x="11146" y="328"/>
                  <a:pt x="10904" y="483"/>
                  <a:pt x="10824" y="673"/>
                </a:cubicBezTo>
                <a:cubicBezTo>
                  <a:pt x="10719" y="919"/>
                  <a:pt x="10445" y="1015"/>
                  <a:pt x="9850" y="1015"/>
                </a:cubicBezTo>
                <a:cubicBezTo>
                  <a:pt x="8877" y="1015"/>
                  <a:pt x="8304" y="669"/>
                  <a:pt x="8571" y="240"/>
                </a:cubicBezTo>
                <a:cubicBezTo>
                  <a:pt x="8672" y="77"/>
                  <a:pt x="8667" y="2"/>
                  <a:pt x="8538" y="0"/>
                </a:cubicBezTo>
                <a:close/>
                <a:moveTo>
                  <a:pt x="2159" y="3492"/>
                </a:moveTo>
                <a:cubicBezTo>
                  <a:pt x="1279" y="3477"/>
                  <a:pt x="1047" y="3546"/>
                  <a:pt x="841" y="3880"/>
                </a:cubicBezTo>
                <a:cubicBezTo>
                  <a:pt x="703" y="4103"/>
                  <a:pt x="461" y="4286"/>
                  <a:pt x="304" y="4286"/>
                </a:cubicBezTo>
                <a:cubicBezTo>
                  <a:pt x="90" y="4286"/>
                  <a:pt x="-1" y="4356"/>
                  <a:pt x="0" y="4447"/>
                </a:cubicBezTo>
                <a:cubicBezTo>
                  <a:pt x="3" y="4598"/>
                  <a:pt x="263" y="4807"/>
                  <a:pt x="646" y="4853"/>
                </a:cubicBezTo>
                <a:cubicBezTo>
                  <a:pt x="2286" y="5047"/>
                  <a:pt x="3000" y="4808"/>
                  <a:pt x="3139" y="4017"/>
                </a:cubicBezTo>
                <a:cubicBezTo>
                  <a:pt x="3223" y="3539"/>
                  <a:pt x="3171" y="3510"/>
                  <a:pt x="2159" y="3492"/>
                </a:cubicBezTo>
                <a:close/>
                <a:moveTo>
                  <a:pt x="15362" y="6697"/>
                </a:moveTo>
                <a:cubicBezTo>
                  <a:pt x="15100" y="6706"/>
                  <a:pt x="14822" y="6882"/>
                  <a:pt x="14630" y="7194"/>
                </a:cubicBezTo>
                <a:cubicBezTo>
                  <a:pt x="14368" y="7622"/>
                  <a:pt x="14408" y="7745"/>
                  <a:pt x="14910" y="8055"/>
                </a:cubicBezTo>
                <a:cubicBezTo>
                  <a:pt x="15280" y="8283"/>
                  <a:pt x="15853" y="8416"/>
                  <a:pt x="16466" y="8416"/>
                </a:cubicBezTo>
                <a:cubicBezTo>
                  <a:pt x="17196" y="8416"/>
                  <a:pt x="17358" y="8368"/>
                  <a:pt x="17117" y="8219"/>
                </a:cubicBezTo>
                <a:cubicBezTo>
                  <a:pt x="16940" y="8110"/>
                  <a:pt x="16869" y="7803"/>
                  <a:pt x="16957" y="7530"/>
                </a:cubicBezTo>
                <a:cubicBezTo>
                  <a:pt x="17092" y="7117"/>
                  <a:pt x="17026" y="7039"/>
                  <a:pt x="16540" y="7039"/>
                </a:cubicBezTo>
                <a:cubicBezTo>
                  <a:pt x="16223" y="7039"/>
                  <a:pt x="15884" y="6961"/>
                  <a:pt x="15789" y="6867"/>
                </a:cubicBezTo>
                <a:cubicBezTo>
                  <a:pt x="15668" y="6746"/>
                  <a:pt x="15519" y="6691"/>
                  <a:pt x="15362" y="6697"/>
                </a:cubicBezTo>
                <a:close/>
                <a:moveTo>
                  <a:pt x="2830" y="7453"/>
                </a:moveTo>
                <a:cubicBezTo>
                  <a:pt x="2399" y="7477"/>
                  <a:pt x="2104" y="7725"/>
                  <a:pt x="2022" y="8174"/>
                </a:cubicBezTo>
                <a:cubicBezTo>
                  <a:pt x="1972" y="8449"/>
                  <a:pt x="1813" y="8748"/>
                  <a:pt x="1671" y="8838"/>
                </a:cubicBezTo>
                <a:cubicBezTo>
                  <a:pt x="1529" y="8928"/>
                  <a:pt x="1415" y="9074"/>
                  <a:pt x="1415" y="9162"/>
                </a:cubicBezTo>
                <a:cubicBezTo>
                  <a:pt x="1415" y="9386"/>
                  <a:pt x="3394" y="9165"/>
                  <a:pt x="3807" y="8896"/>
                </a:cubicBezTo>
                <a:cubicBezTo>
                  <a:pt x="4511" y="8436"/>
                  <a:pt x="4486" y="7997"/>
                  <a:pt x="3734" y="7657"/>
                </a:cubicBezTo>
                <a:cubicBezTo>
                  <a:pt x="3396" y="7505"/>
                  <a:pt x="3089" y="7439"/>
                  <a:pt x="2830" y="7453"/>
                </a:cubicBezTo>
                <a:close/>
                <a:moveTo>
                  <a:pt x="15618" y="10771"/>
                </a:moveTo>
                <a:cubicBezTo>
                  <a:pt x="15479" y="10794"/>
                  <a:pt x="15470" y="10901"/>
                  <a:pt x="15484" y="11131"/>
                </a:cubicBezTo>
                <a:cubicBezTo>
                  <a:pt x="15503" y="11429"/>
                  <a:pt x="15782" y="11671"/>
                  <a:pt x="16348" y="11875"/>
                </a:cubicBezTo>
                <a:cubicBezTo>
                  <a:pt x="16809" y="12041"/>
                  <a:pt x="17192" y="12183"/>
                  <a:pt x="17200" y="12190"/>
                </a:cubicBezTo>
                <a:cubicBezTo>
                  <a:pt x="17207" y="12197"/>
                  <a:pt x="17164" y="11936"/>
                  <a:pt x="17102" y="11611"/>
                </a:cubicBezTo>
                <a:cubicBezTo>
                  <a:pt x="17015" y="11151"/>
                  <a:pt x="16820" y="10983"/>
                  <a:pt x="16223" y="10854"/>
                </a:cubicBezTo>
                <a:cubicBezTo>
                  <a:pt x="16046" y="10816"/>
                  <a:pt x="15909" y="10788"/>
                  <a:pt x="15804" y="10775"/>
                </a:cubicBezTo>
                <a:cubicBezTo>
                  <a:pt x="15726" y="10765"/>
                  <a:pt x="15664" y="10764"/>
                  <a:pt x="15618" y="10771"/>
                </a:cubicBezTo>
                <a:close/>
                <a:moveTo>
                  <a:pt x="11526" y="14891"/>
                </a:moveTo>
                <a:cubicBezTo>
                  <a:pt x="11686" y="14920"/>
                  <a:pt x="11907" y="15076"/>
                  <a:pt x="12182" y="15358"/>
                </a:cubicBezTo>
                <a:cubicBezTo>
                  <a:pt x="12723" y="15915"/>
                  <a:pt x="12725" y="15905"/>
                  <a:pt x="11706" y="16990"/>
                </a:cubicBezTo>
                <a:cubicBezTo>
                  <a:pt x="11335" y="17385"/>
                  <a:pt x="11007" y="17707"/>
                  <a:pt x="10977" y="17707"/>
                </a:cubicBezTo>
                <a:cubicBezTo>
                  <a:pt x="10946" y="17707"/>
                  <a:pt x="10849" y="17622"/>
                  <a:pt x="10757" y="17517"/>
                </a:cubicBezTo>
                <a:cubicBezTo>
                  <a:pt x="10627" y="17368"/>
                  <a:pt x="10656" y="17128"/>
                  <a:pt x="10893" y="16417"/>
                </a:cubicBezTo>
                <a:cubicBezTo>
                  <a:pt x="11060" y="15917"/>
                  <a:pt x="11213" y="15366"/>
                  <a:pt x="11236" y="15193"/>
                </a:cubicBezTo>
                <a:cubicBezTo>
                  <a:pt x="11265" y="14964"/>
                  <a:pt x="11366" y="14863"/>
                  <a:pt x="11526" y="14891"/>
                </a:cubicBezTo>
                <a:close/>
                <a:moveTo>
                  <a:pt x="8809" y="14962"/>
                </a:moveTo>
                <a:cubicBezTo>
                  <a:pt x="8819" y="14960"/>
                  <a:pt x="8828" y="14961"/>
                  <a:pt x="8834" y="14965"/>
                </a:cubicBezTo>
                <a:cubicBezTo>
                  <a:pt x="9045" y="15094"/>
                  <a:pt x="9501" y="16638"/>
                  <a:pt x="9512" y="17258"/>
                </a:cubicBezTo>
                <a:lnTo>
                  <a:pt x="9523" y="17933"/>
                </a:lnTo>
                <a:lnTo>
                  <a:pt x="9011" y="17933"/>
                </a:lnTo>
                <a:cubicBezTo>
                  <a:pt x="8543" y="17933"/>
                  <a:pt x="8500" y="17911"/>
                  <a:pt x="8526" y="17685"/>
                </a:cubicBezTo>
                <a:cubicBezTo>
                  <a:pt x="8558" y="17396"/>
                  <a:pt x="8294" y="17360"/>
                  <a:pt x="7933" y="17605"/>
                </a:cubicBezTo>
                <a:cubicBezTo>
                  <a:pt x="7766" y="17718"/>
                  <a:pt x="7561" y="17756"/>
                  <a:pt x="7290" y="17726"/>
                </a:cubicBezTo>
                <a:cubicBezTo>
                  <a:pt x="7071" y="17702"/>
                  <a:pt x="6940" y="17715"/>
                  <a:pt x="6999" y="17754"/>
                </a:cubicBezTo>
                <a:cubicBezTo>
                  <a:pt x="7059" y="17794"/>
                  <a:pt x="7035" y="17879"/>
                  <a:pt x="6945" y="17946"/>
                </a:cubicBezTo>
                <a:cubicBezTo>
                  <a:pt x="6725" y="18109"/>
                  <a:pt x="6534" y="18098"/>
                  <a:pt x="6419" y="17914"/>
                </a:cubicBezTo>
                <a:cubicBezTo>
                  <a:pt x="6363" y="17824"/>
                  <a:pt x="6483" y="17586"/>
                  <a:pt x="6716" y="17331"/>
                </a:cubicBezTo>
                <a:cubicBezTo>
                  <a:pt x="6931" y="17093"/>
                  <a:pt x="7109" y="16859"/>
                  <a:pt x="7109" y="16811"/>
                </a:cubicBezTo>
                <a:cubicBezTo>
                  <a:pt x="7109" y="16762"/>
                  <a:pt x="7347" y="16495"/>
                  <a:pt x="7638" y="16216"/>
                </a:cubicBezTo>
                <a:cubicBezTo>
                  <a:pt x="7929" y="15937"/>
                  <a:pt x="8297" y="15527"/>
                  <a:pt x="8456" y="15307"/>
                </a:cubicBezTo>
                <a:cubicBezTo>
                  <a:pt x="8595" y="15115"/>
                  <a:pt x="8741" y="14973"/>
                  <a:pt x="8809" y="14962"/>
                </a:cubicBezTo>
                <a:close/>
                <a:moveTo>
                  <a:pt x="14551" y="15770"/>
                </a:moveTo>
                <a:cubicBezTo>
                  <a:pt x="14597" y="15764"/>
                  <a:pt x="14642" y="15767"/>
                  <a:pt x="14694" y="15776"/>
                </a:cubicBezTo>
                <a:cubicBezTo>
                  <a:pt x="14763" y="15789"/>
                  <a:pt x="14842" y="15815"/>
                  <a:pt x="14947" y="15849"/>
                </a:cubicBezTo>
                <a:cubicBezTo>
                  <a:pt x="15616" y="16063"/>
                  <a:pt x="16121" y="16453"/>
                  <a:pt x="16394" y="16969"/>
                </a:cubicBezTo>
                <a:cubicBezTo>
                  <a:pt x="16673" y="17497"/>
                  <a:pt x="16616" y="17707"/>
                  <a:pt x="16201" y="17707"/>
                </a:cubicBezTo>
                <a:cubicBezTo>
                  <a:pt x="16048" y="17707"/>
                  <a:pt x="15756" y="17789"/>
                  <a:pt x="15551" y="17888"/>
                </a:cubicBezTo>
                <a:cubicBezTo>
                  <a:pt x="14973" y="18167"/>
                  <a:pt x="14054" y="18092"/>
                  <a:pt x="14357" y="17790"/>
                </a:cubicBezTo>
                <a:cubicBezTo>
                  <a:pt x="14422" y="17726"/>
                  <a:pt x="14307" y="17701"/>
                  <a:pt x="14028" y="17719"/>
                </a:cubicBezTo>
                <a:cubicBezTo>
                  <a:pt x="13739" y="17738"/>
                  <a:pt x="13439" y="17671"/>
                  <a:pt x="13109" y="17513"/>
                </a:cubicBezTo>
                <a:lnTo>
                  <a:pt x="12621" y="17277"/>
                </a:lnTo>
                <a:lnTo>
                  <a:pt x="12997" y="16885"/>
                </a:lnTo>
                <a:cubicBezTo>
                  <a:pt x="13203" y="16670"/>
                  <a:pt x="13630" y="16320"/>
                  <a:pt x="13946" y="16104"/>
                </a:cubicBezTo>
                <a:cubicBezTo>
                  <a:pt x="14265" y="15887"/>
                  <a:pt x="14411" y="15789"/>
                  <a:pt x="14551" y="15770"/>
                </a:cubicBezTo>
                <a:close/>
                <a:moveTo>
                  <a:pt x="17880" y="16115"/>
                </a:moveTo>
                <a:lnTo>
                  <a:pt x="17984" y="16685"/>
                </a:lnTo>
                <a:cubicBezTo>
                  <a:pt x="18042" y="17011"/>
                  <a:pt x="18353" y="17387"/>
                  <a:pt x="18713" y="17567"/>
                </a:cubicBezTo>
                <a:cubicBezTo>
                  <a:pt x="19059" y="17740"/>
                  <a:pt x="19704" y="17882"/>
                  <a:pt x="20147" y="17882"/>
                </a:cubicBezTo>
                <a:cubicBezTo>
                  <a:pt x="20944" y="17882"/>
                  <a:pt x="21218" y="17658"/>
                  <a:pt x="20675" y="17451"/>
                </a:cubicBezTo>
                <a:cubicBezTo>
                  <a:pt x="20521" y="17392"/>
                  <a:pt x="20469" y="17164"/>
                  <a:pt x="20559" y="16943"/>
                </a:cubicBezTo>
                <a:cubicBezTo>
                  <a:pt x="20753" y="16466"/>
                  <a:pt x="20571" y="16381"/>
                  <a:pt x="19043" y="16230"/>
                </a:cubicBezTo>
                <a:lnTo>
                  <a:pt x="17880" y="16115"/>
                </a:ln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864308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صح"/>
          <p:cNvSpPr txBox="1">
            <a:spLocks noGrp="1"/>
          </p:cNvSpPr>
          <p:nvPr>
            <p:ph type="title" idx="4294967295"/>
          </p:nvPr>
        </p:nvSpPr>
        <p:spPr>
          <a:xfrm>
            <a:off x="2527438" y="5408518"/>
            <a:ext cx="10274162" cy="1920515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/>
          </a:gradFill>
        </p:spPr>
        <p:txBody>
          <a:bodyPr anchor="ctr">
            <a:normAutofit/>
          </a:bodyPr>
          <a:lstStyle/>
          <a:p>
            <a:pPr lvl="0" hangingPunct="0">
              <a:defRPr/>
            </a:pPr>
            <a:r>
              <a:rPr lang="ar-AE" sz="5400" b="1" dirty="0">
                <a:latin typeface="Helvetica Neue"/>
              </a:rPr>
              <a:t>تحول غير كامل عدد مراحله 4</a:t>
            </a:r>
          </a:p>
        </p:txBody>
      </p:sp>
      <p:sp>
        <p:nvSpPr>
          <p:cNvPr id="135" name="صح"/>
          <p:cNvSpPr txBox="1"/>
          <p:nvPr/>
        </p:nvSpPr>
        <p:spPr>
          <a:xfrm>
            <a:off x="2527438" y="10669448"/>
            <a:ext cx="10329882" cy="1920515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lvl="0">
              <a:defRPr/>
            </a:pPr>
            <a:r>
              <a:rPr lang="ar-AE" sz="5400" b="1" dirty="0">
                <a:latin typeface="Helvetica Neue"/>
              </a:rPr>
              <a:t>تحول كامل عدد مراحله 3</a:t>
            </a:r>
          </a:p>
        </p:txBody>
      </p:sp>
      <p:sp>
        <p:nvSpPr>
          <p:cNvPr id="136" name="خطأ"/>
          <p:cNvSpPr txBox="1"/>
          <p:nvPr/>
        </p:nvSpPr>
        <p:spPr>
          <a:xfrm>
            <a:off x="2409945" y="8317885"/>
            <a:ext cx="10391655" cy="1691852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lvl="0">
              <a:defRPr/>
            </a:pPr>
            <a:r>
              <a:rPr lang="ar-AE" sz="5400" b="1" dirty="0">
                <a:latin typeface="Helvetica Neue"/>
              </a:rPr>
              <a:t>تحول كامل عدد مراحله 4</a:t>
            </a:r>
          </a:p>
        </p:txBody>
      </p:sp>
      <p:sp>
        <p:nvSpPr>
          <p:cNvPr id="137" name="مستطيل مستدير الزوايا"/>
          <p:cNvSpPr/>
          <p:nvPr/>
        </p:nvSpPr>
        <p:spPr>
          <a:xfrm>
            <a:off x="248073" y="2821507"/>
            <a:ext cx="13038429" cy="2032219"/>
          </a:xfrm>
          <a:prstGeom prst="roundRect">
            <a:avLst>
              <a:gd name="adj" fmla="val 10926"/>
            </a:avLst>
          </a:prstGeom>
          <a:solidFill>
            <a:srgbClr val="98D066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138" name="السؤال"/>
          <p:cNvSpPr txBox="1"/>
          <p:nvPr/>
        </p:nvSpPr>
        <p:spPr>
          <a:xfrm>
            <a:off x="579119" y="2909948"/>
            <a:ext cx="12222481" cy="2057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lnSpcReduction="10000"/>
          </a:bodyPr>
          <a:lstStyle>
            <a:lvl1pPr defTabSz="676909">
              <a:defRPr sz="10660" b="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marL="0" marR="0" lvl="0" indent="0" algn="ctr" defTabSz="6769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Bold"/>
                <a:sym typeface="Geeza Pro Bold"/>
              </a:rPr>
              <a:t>16/ </a:t>
            </a:r>
            <a:r>
              <a:rPr kumimoji="0" lang="ar-AE" sz="65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cs typeface="Arial" panose="020B0604020202020204" pitchFamily="34" charset="0"/>
                <a:sym typeface="Geeza Pro Bold"/>
              </a:rPr>
              <a:t>ما نوع التحول في الفراشات و كم عدد مراحله </a:t>
            </a:r>
            <a:r>
              <a:rPr kumimoji="0" lang="ar-AE" sz="6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Bold"/>
                <a:sym typeface="Geeza Pro Bold"/>
              </a:rPr>
              <a:t>؟</a:t>
            </a: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eza Pro Bold"/>
              <a:sym typeface="Geeza Pro Bold"/>
            </a:endParaRPr>
          </a:p>
        </p:txBody>
      </p:sp>
      <p:pic>
        <p:nvPicPr>
          <p:cNvPr id="8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ED4C2386-FF39-445B-95BD-95563895B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94" y="10677365"/>
            <a:ext cx="1920515" cy="192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5E9FB908-7011-4DF7-8E1B-7946FE9D5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32" y="5190178"/>
            <a:ext cx="1920515" cy="192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علامة صح PNG الصور | ناقل و PSD الملفات | تحميل مجاني على Pngtree">
            <a:extLst>
              <a:ext uri="{FF2B5EF4-FFF2-40B4-BE49-F238E27FC236}">
                <a16:creationId xmlns:a16="http://schemas.microsoft.com/office/drawing/2014/main" id="{144C87FB-92CD-4F47-A30F-56D932DCC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3010" y1="56572" x2="66222" y2="51111"/>
                        <a14:foregroundMark x1="61778" y1="58667" x2="62368" y2="57665"/>
                        <a14:foregroundMark x1="61584" y1="55204" x2="58667" y2="57778"/>
                        <a14:foregroundMark x1="66222" y1="51111" x2="62357" y2="54521"/>
                        <a14:foregroundMark x1="62441" y1="54785" x2="68802" y2="49740"/>
                        <a14:foregroundMark x1="58667" y1="57778" x2="61650" y2="55412"/>
                        <a14:foregroundMark x1="72542" y1="46175" x2="73778" y2="44444"/>
                        <a14:backgroundMark x1="70881" y1="49068" x2="70989" y2="48984"/>
                        <a14:backgroundMark x1="72000" y1="48889" x2="74222" y2="46667"/>
                        <a14:backgroundMark x1="73333" y1="46667" x2="71111" y2="49778"/>
                        <a14:backgroundMark x1="72889" y1="48444" x2="69778" y2="50667"/>
                        <a14:backgroundMark x1="62667" y1="58667" x2="62667" y2="58667"/>
                        <a14:backgroundMark x1="61333" y1="59556" x2="61333" y2="59556"/>
                        <a14:backgroundMark x1="63111" y1="60000" x2="63111" y2="5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057" y="7883825"/>
            <a:ext cx="2679491" cy="267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G_4188.jpeg" descr="IMG_4188.jpeg">
            <a:extLst>
              <a:ext uri="{FF2B5EF4-FFF2-40B4-BE49-F238E27FC236}">
                <a16:creationId xmlns:a16="http://schemas.microsoft.com/office/drawing/2014/main" id="{4F4376B1-7784-4751-827C-09B18FF5D7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26" b="96809" l="27955" r="68371">
                        <a14:foregroundMark x1="51917" y1="9309" x2="48562" y2="10638"/>
                        <a14:foregroundMark x1="48562" y1="10638" x2="51118" y2="10106"/>
                        <a14:foregroundMark x1="51118" y1="10106" x2="51438" y2="6117"/>
                        <a14:foregroundMark x1="60653" y1="23786" x2="59744" y2="25532"/>
                        <a14:foregroundMark x1="61821" y1="21543" x2="60809" y2="23486"/>
                        <a14:foregroundMark x1="59744" y1="25532" x2="56869" y2="22074"/>
                        <a14:foregroundMark x1="56869" y1="22074" x2="57296" y2="20521"/>
                        <a14:foregroundMark x1="63324" y1="20131" x2="63578" y2="25000"/>
                        <a14:foregroundMark x1="63578" y1="25000" x2="60383" y2="25266"/>
                        <a14:foregroundMark x1="60383" y1="25266" x2="59105" y2="20479"/>
                        <a14:foregroundMark x1="31470" y1="35638" x2="29712" y2="33245"/>
                        <a14:foregroundMark x1="51118" y1="86968" x2="46965" y2="91223"/>
                        <a14:foregroundMark x1="46965" y1="91223" x2="47444" y2="97340"/>
                        <a14:foregroundMark x1="47444" y1="97340" x2="50000" y2="94947"/>
                        <a14:foregroundMark x1="65335" y1="92819" x2="65815" y2="87500"/>
                        <a14:foregroundMark x1="65815" y1="87500" x2="68530" y2="86968"/>
                        <a14:foregroundMark x1="68530" y1="86968" x2="68530" y2="86968"/>
                        <a14:foregroundMark x1="28275" y1="83777" x2="28275" y2="89628"/>
                        <a14:foregroundMark x1="28275" y1="89628" x2="28435" y2="90691"/>
                        <a14:foregroundMark x1="51438" y1="4255" x2="52077" y2="2926"/>
                        <a14:foregroundMark x1="27955" y1="34840" x2="28115" y2="35106"/>
                        <a14:backgroundMark x1="58626" y1="16755" x2="60224" y2="18085"/>
                        <a14:backgroundMark x1="59105" y1="14628" x2="59585" y2="15957"/>
                        <a14:backgroundMark x1="61502" y1="15957" x2="60224" y2="20479"/>
                        <a14:backgroundMark x1="60224" y1="20479" x2="60224" y2="20479"/>
                        <a14:backgroundMark x1="59585" y1="19947" x2="58626" y2="19681"/>
                      </a14:backgroundRemoval>
                    </a14:imgEffect>
                  </a14:imgLayer>
                </a14:imgProps>
              </a:ext>
            </a:extLst>
          </a:blip>
          <a:srcRect l="27432" t="3505" r="31895" b="2129"/>
          <a:stretch>
            <a:fillRect/>
          </a:stretch>
        </p:blipFill>
        <p:spPr>
          <a:xfrm>
            <a:off x="2700288" y="134767"/>
            <a:ext cx="1711712" cy="2385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381" extrusionOk="0">
                <a:moveTo>
                  <a:pt x="12719" y="2"/>
                </a:moveTo>
                <a:cubicBezTo>
                  <a:pt x="12517" y="26"/>
                  <a:pt x="12227" y="246"/>
                  <a:pt x="11792" y="621"/>
                </a:cubicBezTo>
                <a:cubicBezTo>
                  <a:pt x="10467" y="1765"/>
                  <a:pt x="9829" y="2832"/>
                  <a:pt x="9819" y="3927"/>
                </a:cubicBezTo>
                <a:lnTo>
                  <a:pt x="9809" y="4899"/>
                </a:lnTo>
                <a:lnTo>
                  <a:pt x="8978" y="5101"/>
                </a:lnTo>
                <a:cubicBezTo>
                  <a:pt x="8520" y="5212"/>
                  <a:pt x="7924" y="5449"/>
                  <a:pt x="7656" y="5628"/>
                </a:cubicBezTo>
                <a:cubicBezTo>
                  <a:pt x="7238" y="5905"/>
                  <a:pt x="7078" y="5927"/>
                  <a:pt x="6542" y="5783"/>
                </a:cubicBezTo>
                <a:cubicBezTo>
                  <a:pt x="5694" y="5555"/>
                  <a:pt x="4684" y="5704"/>
                  <a:pt x="2879" y="6324"/>
                </a:cubicBezTo>
                <a:cubicBezTo>
                  <a:pt x="2045" y="6611"/>
                  <a:pt x="1088" y="6886"/>
                  <a:pt x="752" y="6935"/>
                </a:cubicBezTo>
                <a:cubicBezTo>
                  <a:pt x="408" y="6986"/>
                  <a:pt x="178" y="7105"/>
                  <a:pt x="226" y="7210"/>
                </a:cubicBezTo>
                <a:cubicBezTo>
                  <a:pt x="470" y="7740"/>
                  <a:pt x="3463" y="8201"/>
                  <a:pt x="5077" y="7958"/>
                </a:cubicBezTo>
                <a:cubicBezTo>
                  <a:pt x="6268" y="7778"/>
                  <a:pt x="6452" y="7822"/>
                  <a:pt x="6454" y="8285"/>
                </a:cubicBezTo>
                <a:cubicBezTo>
                  <a:pt x="6455" y="8469"/>
                  <a:pt x="6696" y="8965"/>
                  <a:pt x="6989" y="9386"/>
                </a:cubicBezTo>
                <a:cubicBezTo>
                  <a:pt x="7282" y="9807"/>
                  <a:pt x="7526" y="10216"/>
                  <a:pt x="7529" y="10296"/>
                </a:cubicBezTo>
                <a:cubicBezTo>
                  <a:pt x="7533" y="10375"/>
                  <a:pt x="7785" y="10625"/>
                  <a:pt x="8090" y="10850"/>
                </a:cubicBezTo>
                <a:lnTo>
                  <a:pt x="8644" y="11259"/>
                </a:lnTo>
                <a:lnTo>
                  <a:pt x="8077" y="11851"/>
                </a:lnTo>
                <a:cubicBezTo>
                  <a:pt x="7607" y="12340"/>
                  <a:pt x="7519" y="12587"/>
                  <a:pt x="7565" y="13287"/>
                </a:cubicBezTo>
                <a:cubicBezTo>
                  <a:pt x="7621" y="14119"/>
                  <a:pt x="7612" y="14132"/>
                  <a:pt x="6983" y="14183"/>
                </a:cubicBezTo>
                <a:cubicBezTo>
                  <a:pt x="6632" y="14212"/>
                  <a:pt x="6223" y="14307"/>
                  <a:pt x="6074" y="14394"/>
                </a:cubicBezTo>
                <a:cubicBezTo>
                  <a:pt x="5676" y="14627"/>
                  <a:pt x="5735" y="15594"/>
                  <a:pt x="6161" y="15814"/>
                </a:cubicBezTo>
                <a:cubicBezTo>
                  <a:pt x="6546" y="16013"/>
                  <a:pt x="6395" y="16352"/>
                  <a:pt x="5921" y="16352"/>
                </a:cubicBezTo>
                <a:cubicBezTo>
                  <a:pt x="5762" y="16352"/>
                  <a:pt x="5577" y="16455"/>
                  <a:pt x="5508" y="16581"/>
                </a:cubicBezTo>
                <a:cubicBezTo>
                  <a:pt x="5440" y="16708"/>
                  <a:pt x="5186" y="16811"/>
                  <a:pt x="4944" y="16811"/>
                </a:cubicBezTo>
                <a:cubicBezTo>
                  <a:pt x="4702" y="16811"/>
                  <a:pt x="4527" y="16889"/>
                  <a:pt x="4557" y="16984"/>
                </a:cubicBezTo>
                <a:cubicBezTo>
                  <a:pt x="4587" y="17080"/>
                  <a:pt x="4077" y="17247"/>
                  <a:pt x="3421" y="17357"/>
                </a:cubicBezTo>
                <a:cubicBezTo>
                  <a:pt x="1812" y="17626"/>
                  <a:pt x="787" y="17945"/>
                  <a:pt x="290" y="18334"/>
                </a:cubicBezTo>
                <a:cubicBezTo>
                  <a:pt x="103" y="18480"/>
                  <a:pt x="9" y="18637"/>
                  <a:pt x="1" y="18795"/>
                </a:cubicBezTo>
                <a:cubicBezTo>
                  <a:pt x="-16" y="19143"/>
                  <a:pt x="387" y="19497"/>
                  <a:pt x="1147" y="19755"/>
                </a:cubicBezTo>
                <a:cubicBezTo>
                  <a:pt x="2701" y="20283"/>
                  <a:pt x="2667" y="20258"/>
                  <a:pt x="2589" y="20861"/>
                </a:cubicBezTo>
                <a:cubicBezTo>
                  <a:pt x="2523" y="21372"/>
                  <a:pt x="2556" y="21413"/>
                  <a:pt x="2914" y="21277"/>
                </a:cubicBezTo>
                <a:cubicBezTo>
                  <a:pt x="3133" y="21193"/>
                  <a:pt x="3548" y="20948"/>
                  <a:pt x="3835" y="20731"/>
                </a:cubicBezTo>
                <a:cubicBezTo>
                  <a:pt x="4224" y="20437"/>
                  <a:pt x="4429" y="20378"/>
                  <a:pt x="4637" y="20500"/>
                </a:cubicBezTo>
                <a:cubicBezTo>
                  <a:pt x="4790" y="20590"/>
                  <a:pt x="5118" y="20618"/>
                  <a:pt x="5365" y="20562"/>
                </a:cubicBezTo>
                <a:cubicBezTo>
                  <a:pt x="5636" y="20502"/>
                  <a:pt x="6178" y="20585"/>
                  <a:pt x="6729" y="20772"/>
                </a:cubicBezTo>
                <a:cubicBezTo>
                  <a:pt x="8508" y="21376"/>
                  <a:pt x="12848" y="21562"/>
                  <a:pt x="16390" y="21186"/>
                </a:cubicBezTo>
                <a:cubicBezTo>
                  <a:pt x="17508" y="21067"/>
                  <a:pt x="18563" y="21007"/>
                  <a:pt x="18733" y="21053"/>
                </a:cubicBezTo>
                <a:cubicBezTo>
                  <a:pt x="18905" y="21100"/>
                  <a:pt x="19186" y="20992"/>
                  <a:pt x="19366" y="20810"/>
                </a:cubicBezTo>
                <a:cubicBezTo>
                  <a:pt x="19617" y="20557"/>
                  <a:pt x="19821" y="20507"/>
                  <a:pt x="20273" y="20586"/>
                </a:cubicBezTo>
                <a:cubicBezTo>
                  <a:pt x="20811" y="20681"/>
                  <a:pt x="20831" y="20668"/>
                  <a:pt x="20539" y="20418"/>
                </a:cubicBezTo>
                <a:cubicBezTo>
                  <a:pt x="20258" y="20177"/>
                  <a:pt x="20266" y="20124"/>
                  <a:pt x="20606" y="19948"/>
                </a:cubicBezTo>
                <a:cubicBezTo>
                  <a:pt x="20878" y="19807"/>
                  <a:pt x="20916" y="19717"/>
                  <a:pt x="20737" y="19639"/>
                </a:cubicBezTo>
                <a:cubicBezTo>
                  <a:pt x="20567" y="19564"/>
                  <a:pt x="20679" y="19418"/>
                  <a:pt x="21081" y="19191"/>
                </a:cubicBezTo>
                <a:cubicBezTo>
                  <a:pt x="21432" y="18994"/>
                  <a:pt x="21577" y="18856"/>
                  <a:pt x="21582" y="18674"/>
                </a:cubicBezTo>
                <a:cubicBezTo>
                  <a:pt x="21584" y="18613"/>
                  <a:pt x="21570" y="18546"/>
                  <a:pt x="21544" y="18472"/>
                </a:cubicBezTo>
                <a:cubicBezTo>
                  <a:pt x="21360" y="17953"/>
                  <a:pt x="19416" y="17270"/>
                  <a:pt x="17725" y="17129"/>
                </a:cubicBezTo>
                <a:cubicBezTo>
                  <a:pt x="17010" y="17069"/>
                  <a:pt x="16360" y="16976"/>
                  <a:pt x="16282" y="16921"/>
                </a:cubicBezTo>
                <a:cubicBezTo>
                  <a:pt x="16204" y="16866"/>
                  <a:pt x="16109" y="16571"/>
                  <a:pt x="16070" y="16265"/>
                </a:cubicBezTo>
                <a:cubicBezTo>
                  <a:pt x="16031" y="15959"/>
                  <a:pt x="15692" y="15369"/>
                  <a:pt x="15317" y="14955"/>
                </a:cubicBezTo>
                <a:cubicBezTo>
                  <a:pt x="14694" y="14269"/>
                  <a:pt x="14657" y="14163"/>
                  <a:pt x="14902" y="13744"/>
                </a:cubicBezTo>
                <a:cubicBezTo>
                  <a:pt x="15059" y="13477"/>
                  <a:pt x="15126" y="12955"/>
                  <a:pt x="15063" y="12490"/>
                </a:cubicBezTo>
                <a:cubicBezTo>
                  <a:pt x="14973" y="11834"/>
                  <a:pt x="14835" y="11623"/>
                  <a:pt x="14277" y="11294"/>
                </a:cubicBezTo>
                <a:lnTo>
                  <a:pt x="13599" y="10894"/>
                </a:lnTo>
                <a:lnTo>
                  <a:pt x="14169" y="10523"/>
                </a:lnTo>
                <a:cubicBezTo>
                  <a:pt x="14925" y="10030"/>
                  <a:pt x="15332" y="9318"/>
                  <a:pt x="15332" y="8489"/>
                </a:cubicBezTo>
                <a:cubicBezTo>
                  <a:pt x="15332" y="7782"/>
                  <a:pt x="15031" y="7426"/>
                  <a:pt x="13111" y="5874"/>
                </a:cubicBezTo>
                <a:cubicBezTo>
                  <a:pt x="12435" y="5328"/>
                  <a:pt x="12348" y="5185"/>
                  <a:pt x="12600" y="5038"/>
                </a:cubicBezTo>
                <a:cubicBezTo>
                  <a:pt x="13179" y="4698"/>
                  <a:pt x="13405" y="3542"/>
                  <a:pt x="13251" y="1719"/>
                </a:cubicBezTo>
                <a:cubicBezTo>
                  <a:pt x="13145" y="469"/>
                  <a:pt x="13055" y="-38"/>
                  <a:pt x="12719" y="2"/>
                </a:cubicBezTo>
                <a:close/>
                <a:moveTo>
                  <a:pt x="18959" y="3033"/>
                </a:moveTo>
                <a:cubicBezTo>
                  <a:pt x="18416" y="3033"/>
                  <a:pt x="17886" y="3360"/>
                  <a:pt x="17641" y="3846"/>
                </a:cubicBezTo>
                <a:cubicBezTo>
                  <a:pt x="17462" y="4203"/>
                  <a:pt x="17067" y="4035"/>
                  <a:pt x="17058" y="3598"/>
                </a:cubicBezTo>
                <a:cubicBezTo>
                  <a:pt x="17053" y="3308"/>
                  <a:pt x="17024" y="3297"/>
                  <a:pt x="16843" y="3516"/>
                </a:cubicBezTo>
                <a:cubicBezTo>
                  <a:pt x="16728" y="3655"/>
                  <a:pt x="16462" y="3741"/>
                  <a:pt x="16253" y="3706"/>
                </a:cubicBezTo>
                <a:cubicBezTo>
                  <a:pt x="15147" y="3518"/>
                  <a:pt x="15105" y="4424"/>
                  <a:pt x="16207" y="4696"/>
                </a:cubicBezTo>
                <a:cubicBezTo>
                  <a:pt x="16560" y="4783"/>
                  <a:pt x="16849" y="4963"/>
                  <a:pt x="16849" y="5095"/>
                </a:cubicBezTo>
                <a:cubicBezTo>
                  <a:pt x="16849" y="5297"/>
                  <a:pt x="17055" y="5324"/>
                  <a:pt x="18084" y="5256"/>
                </a:cubicBezTo>
                <a:cubicBezTo>
                  <a:pt x="19469" y="5166"/>
                  <a:pt x="19802" y="5018"/>
                  <a:pt x="19547" y="4612"/>
                </a:cubicBezTo>
                <a:cubicBezTo>
                  <a:pt x="19451" y="4459"/>
                  <a:pt x="19398" y="4041"/>
                  <a:pt x="19430" y="3683"/>
                </a:cubicBezTo>
                <a:cubicBezTo>
                  <a:pt x="19482" y="3085"/>
                  <a:pt x="19444" y="3033"/>
                  <a:pt x="18959" y="303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" name="IMG_4187.jpeg" descr="IMG_4187.jpeg">
            <a:extLst>
              <a:ext uri="{FF2B5EF4-FFF2-40B4-BE49-F238E27FC236}">
                <a16:creationId xmlns:a16="http://schemas.microsoft.com/office/drawing/2014/main" id="{28CED079-7D20-464D-B65C-94F4FD9F3FD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2391" t="3124" r="32592" b="1602"/>
          <a:stretch>
            <a:fillRect/>
          </a:stretch>
        </p:blipFill>
        <p:spPr>
          <a:xfrm flipH="1">
            <a:off x="6059996" y="210206"/>
            <a:ext cx="1459639" cy="2385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8" h="21478" extrusionOk="0">
                <a:moveTo>
                  <a:pt x="8538" y="0"/>
                </a:moveTo>
                <a:cubicBezTo>
                  <a:pt x="8495" y="-1"/>
                  <a:pt x="8437" y="7"/>
                  <a:pt x="8367" y="22"/>
                </a:cubicBezTo>
                <a:cubicBezTo>
                  <a:pt x="8151" y="69"/>
                  <a:pt x="8001" y="266"/>
                  <a:pt x="8034" y="459"/>
                </a:cubicBezTo>
                <a:cubicBezTo>
                  <a:pt x="8123" y="964"/>
                  <a:pt x="7459" y="1260"/>
                  <a:pt x="6756" y="1028"/>
                </a:cubicBezTo>
                <a:cubicBezTo>
                  <a:pt x="6068" y="801"/>
                  <a:pt x="5043" y="787"/>
                  <a:pt x="5043" y="1004"/>
                </a:cubicBezTo>
                <a:cubicBezTo>
                  <a:pt x="5043" y="1310"/>
                  <a:pt x="5638" y="2129"/>
                  <a:pt x="5946" y="2246"/>
                </a:cubicBezTo>
                <a:cubicBezTo>
                  <a:pt x="6447" y="2437"/>
                  <a:pt x="6223" y="4673"/>
                  <a:pt x="5678" y="4929"/>
                </a:cubicBezTo>
                <a:cubicBezTo>
                  <a:pt x="5266" y="5123"/>
                  <a:pt x="5273" y="5175"/>
                  <a:pt x="5760" y="5531"/>
                </a:cubicBezTo>
                <a:cubicBezTo>
                  <a:pt x="6053" y="5745"/>
                  <a:pt x="6307" y="5942"/>
                  <a:pt x="6325" y="5967"/>
                </a:cubicBezTo>
                <a:cubicBezTo>
                  <a:pt x="6342" y="5993"/>
                  <a:pt x="7015" y="5928"/>
                  <a:pt x="7820" y="5821"/>
                </a:cubicBezTo>
                <a:cubicBezTo>
                  <a:pt x="8688" y="5706"/>
                  <a:pt x="9386" y="5690"/>
                  <a:pt x="9536" y="5782"/>
                </a:cubicBezTo>
                <a:cubicBezTo>
                  <a:pt x="9685" y="5874"/>
                  <a:pt x="9029" y="6902"/>
                  <a:pt x="7925" y="8309"/>
                </a:cubicBezTo>
                <a:cubicBezTo>
                  <a:pt x="5728" y="11107"/>
                  <a:pt x="5429" y="12079"/>
                  <a:pt x="6411" y="13241"/>
                </a:cubicBezTo>
                <a:cubicBezTo>
                  <a:pt x="6915" y="13837"/>
                  <a:pt x="6965" y="14051"/>
                  <a:pt x="6725" y="14582"/>
                </a:cubicBezTo>
                <a:cubicBezTo>
                  <a:pt x="6569" y="14930"/>
                  <a:pt x="6442" y="15428"/>
                  <a:pt x="6442" y="15690"/>
                </a:cubicBezTo>
                <a:cubicBezTo>
                  <a:pt x="6441" y="15952"/>
                  <a:pt x="6335" y="16300"/>
                  <a:pt x="6206" y="16464"/>
                </a:cubicBezTo>
                <a:cubicBezTo>
                  <a:pt x="6078" y="16628"/>
                  <a:pt x="5731" y="17073"/>
                  <a:pt x="5437" y="17451"/>
                </a:cubicBezTo>
                <a:cubicBezTo>
                  <a:pt x="4853" y="18204"/>
                  <a:pt x="4023" y="18396"/>
                  <a:pt x="4134" y="17753"/>
                </a:cubicBezTo>
                <a:cubicBezTo>
                  <a:pt x="4182" y="17471"/>
                  <a:pt x="4053" y="17365"/>
                  <a:pt x="3661" y="17365"/>
                </a:cubicBezTo>
                <a:cubicBezTo>
                  <a:pt x="3364" y="17365"/>
                  <a:pt x="3041" y="17444"/>
                  <a:pt x="2944" y="17541"/>
                </a:cubicBezTo>
                <a:cubicBezTo>
                  <a:pt x="2838" y="17647"/>
                  <a:pt x="2434" y="17544"/>
                  <a:pt x="1930" y="17282"/>
                </a:cubicBezTo>
                <a:cubicBezTo>
                  <a:pt x="673" y="16630"/>
                  <a:pt x="275" y="16707"/>
                  <a:pt x="370" y="17580"/>
                </a:cubicBezTo>
                <a:cubicBezTo>
                  <a:pt x="414" y="17982"/>
                  <a:pt x="552" y="18412"/>
                  <a:pt x="676" y="18534"/>
                </a:cubicBezTo>
                <a:cubicBezTo>
                  <a:pt x="806" y="18661"/>
                  <a:pt x="756" y="18865"/>
                  <a:pt x="560" y="19012"/>
                </a:cubicBezTo>
                <a:cubicBezTo>
                  <a:pt x="294" y="19209"/>
                  <a:pt x="289" y="19369"/>
                  <a:pt x="539" y="19707"/>
                </a:cubicBezTo>
                <a:cubicBezTo>
                  <a:pt x="717" y="19948"/>
                  <a:pt x="779" y="20227"/>
                  <a:pt x="676" y="20329"/>
                </a:cubicBezTo>
                <a:cubicBezTo>
                  <a:pt x="558" y="20448"/>
                  <a:pt x="624" y="20464"/>
                  <a:pt x="856" y="20376"/>
                </a:cubicBezTo>
                <a:cubicBezTo>
                  <a:pt x="1077" y="20291"/>
                  <a:pt x="1339" y="20338"/>
                  <a:pt x="1525" y="20492"/>
                </a:cubicBezTo>
                <a:cubicBezTo>
                  <a:pt x="2030" y="20910"/>
                  <a:pt x="4133" y="21163"/>
                  <a:pt x="7973" y="21264"/>
                </a:cubicBezTo>
                <a:cubicBezTo>
                  <a:pt x="10704" y="21336"/>
                  <a:pt x="12054" y="21294"/>
                  <a:pt x="13418" y="21096"/>
                </a:cubicBezTo>
                <a:cubicBezTo>
                  <a:pt x="15148" y="20845"/>
                  <a:pt x="15255" y="20849"/>
                  <a:pt x="15732" y="21165"/>
                </a:cubicBezTo>
                <a:cubicBezTo>
                  <a:pt x="16388" y="21599"/>
                  <a:pt x="16709" y="21583"/>
                  <a:pt x="16818" y="21110"/>
                </a:cubicBezTo>
                <a:cubicBezTo>
                  <a:pt x="16871" y="20884"/>
                  <a:pt x="17138" y="20700"/>
                  <a:pt x="17465" y="20666"/>
                </a:cubicBezTo>
                <a:cubicBezTo>
                  <a:pt x="18803" y="20525"/>
                  <a:pt x="21215" y="19885"/>
                  <a:pt x="21374" y="19628"/>
                </a:cubicBezTo>
                <a:cubicBezTo>
                  <a:pt x="21599" y="19268"/>
                  <a:pt x="20679" y="18801"/>
                  <a:pt x="19286" y="18570"/>
                </a:cubicBezTo>
                <a:cubicBezTo>
                  <a:pt x="18110" y="18375"/>
                  <a:pt x="17663" y="18120"/>
                  <a:pt x="17526" y="17571"/>
                </a:cubicBezTo>
                <a:cubicBezTo>
                  <a:pt x="17476" y="17368"/>
                  <a:pt x="17345" y="17148"/>
                  <a:pt x="17239" y="17082"/>
                </a:cubicBezTo>
                <a:cubicBezTo>
                  <a:pt x="17132" y="17017"/>
                  <a:pt x="17047" y="16677"/>
                  <a:pt x="17047" y="16327"/>
                </a:cubicBezTo>
                <a:cubicBezTo>
                  <a:pt x="17047" y="15951"/>
                  <a:pt x="16818" y="15512"/>
                  <a:pt x="16489" y="15254"/>
                </a:cubicBezTo>
                <a:cubicBezTo>
                  <a:pt x="15679" y="14619"/>
                  <a:pt x="15747" y="13692"/>
                  <a:pt x="16629" y="13336"/>
                </a:cubicBezTo>
                <a:cubicBezTo>
                  <a:pt x="17013" y="13181"/>
                  <a:pt x="17328" y="12932"/>
                  <a:pt x="17328" y="12782"/>
                </a:cubicBezTo>
                <a:cubicBezTo>
                  <a:pt x="17328" y="12577"/>
                  <a:pt x="17187" y="12611"/>
                  <a:pt x="16775" y="12915"/>
                </a:cubicBezTo>
                <a:lnTo>
                  <a:pt x="16226" y="13322"/>
                </a:lnTo>
                <a:lnTo>
                  <a:pt x="15512" y="12771"/>
                </a:lnTo>
                <a:cubicBezTo>
                  <a:pt x="14957" y="12343"/>
                  <a:pt x="14505" y="12196"/>
                  <a:pt x="13480" y="12107"/>
                </a:cubicBezTo>
                <a:cubicBezTo>
                  <a:pt x="11328" y="11920"/>
                  <a:pt x="9808" y="11165"/>
                  <a:pt x="9796" y="10277"/>
                </a:cubicBezTo>
                <a:cubicBezTo>
                  <a:pt x="9792" y="10023"/>
                  <a:pt x="10411" y="9053"/>
                  <a:pt x="11172" y="8122"/>
                </a:cubicBezTo>
                <a:cubicBezTo>
                  <a:pt x="11932" y="7191"/>
                  <a:pt x="12639" y="6099"/>
                  <a:pt x="12744" y="5697"/>
                </a:cubicBezTo>
                <a:cubicBezTo>
                  <a:pt x="12848" y="5295"/>
                  <a:pt x="13043" y="4926"/>
                  <a:pt x="13176" y="4875"/>
                </a:cubicBezTo>
                <a:cubicBezTo>
                  <a:pt x="13310" y="4824"/>
                  <a:pt x="13418" y="4475"/>
                  <a:pt x="13418" y="4099"/>
                </a:cubicBezTo>
                <a:cubicBezTo>
                  <a:pt x="13418" y="3540"/>
                  <a:pt x="13538" y="3388"/>
                  <a:pt x="14081" y="3261"/>
                </a:cubicBezTo>
                <a:cubicBezTo>
                  <a:pt x="14444" y="3176"/>
                  <a:pt x="15019" y="2888"/>
                  <a:pt x="15359" y="2621"/>
                </a:cubicBezTo>
                <a:lnTo>
                  <a:pt x="15978" y="2137"/>
                </a:lnTo>
                <a:lnTo>
                  <a:pt x="15054" y="1905"/>
                </a:lnTo>
                <a:cubicBezTo>
                  <a:pt x="14546" y="1777"/>
                  <a:pt x="13732" y="1712"/>
                  <a:pt x="13244" y="1761"/>
                </a:cubicBezTo>
                <a:cubicBezTo>
                  <a:pt x="12561" y="1829"/>
                  <a:pt x="12217" y="1759"/>
                  <a:pt x="11749" y="1452"/>
                </a:cubicBezTo>
                <a:cubicBezTo>
                  <a:pt x="11359" y="1196"/>
                  <a:pt x="11250" y="1012"/>
                  <a:pt x="11443" y="938"/>
                </a:cubicBezTo>
                <a:cubicBezTo>
                  <a:pt x="11875" y="774"/>
                  <a:pt x="11814" y="328"/>
                  <a:pt x="11358" y="328"/>
                </a:cubicBezTo>
                <a:cubicBezTo>
                  <a:pt x="11146" y="328"/>
                  <a:pt x="10904" y="483"/>
                  <a:pt x="10824" y="673"/>
                </a:cubicBezTo>
                <a:cubicBezTo>
                  <a:pt x="10719" y="919"/>
                  <a:pt x="10445" y="1015"/>
                  <a:pt x="9850" y="1015"/>
                </a:cubicBezTo>
                <a:cubicBezTo>
                  <a:pt x="8877" y="1015"/>
                  <a:pt x="8304" y="669"/>
                  <a:pt x="8571" y="240"/>
                </a:cubicBezTo>
                <a:cubicBezTo>
                  <a:pt x="8672" y="77"/>
                  <a:pt x="8667" y="2"/>
                  <a:pt x="8538" y="0"/>
                </a:cubicBezTo>
                <a:close/>
                <a:moveTo>
                  <a:pt x="2159" y="3492"/>
                </a:moveTo>
                <a:cubicBezTo>
                  <a:pt x="1279" y="3477"/>
                  <a:pt x="1047" y="3546"/>
                  <a:pt x="841" y="3880"/>
                </a:cubicBezTo>
                <a:cubicBezTo>
                  <a:pt x="703" y="4103"/>
                  <a:pt x="461" y="4286"/>
                  <a:pt x="304" y="4286"/>
                </a:cubicBezTo>
                <a:cubicBezTo>
                  <a:pt x="90" y="4286"/>
                  <a:pt x="-1" y="4356"/>
                  <a:pt x="0" y="4447"/>
                </a:cubicBezTo>
                <a:cubicBezTo>
                  <a:pt x="3" y="4598"/>
                  <a:pt x="263" y="4807"/>
                  <a:pt x="646" y="4853"/>
                </a:cubicBezTo>
                <a:cubicBezTo>
                  <a:pt x="2286" y="5047"/>
                  <a:pt x="3000" y="4808"/>
                  <a:pt x="3139" y="4017"/>
                </a:cubicBezTo>
                <a:cubicBezTo>
                  <a:pt x="3223" y="3539"/>
                  <a:pt x="3171" y="3510"/>
                  <a:pt x="2159" y="3492"/>
                </a:cubicBezTo>
                <a:close/>
                <a:moveTo>
                  <a:pt x="15362" y="6697"/>
                </a:moveTo>
                <a:cubicBezTo>
                  <a:pt x="15100" y="6706"/>
                  <a:pt x="14822" y="6882"/>
                  <a:pt x="14630" y="7194"/>
                </a:cubicBezTo>
                <a:cubicBezTo>
                  <a:pt x="14368" y="7622"/>
                  <a:pt x="14408" y="7745"/>
                  <a:pt x="14910" y="8055"/>
                </a:cubicBezTo>
                <a:cubicBezTo>
                  <a:pt x="15280" y="8283"/>
                  <a:pt x="15853" y="8416"/>
                  <a:pt x="16466" y="8416"/>
                </a:cubicBezTo>
                <a:cubicBezTo>
                  <a:pt x="17196" y="8416"/>
                  <a:pt x="17358" y="8368"/>
                  <a:pt x="17117" y="8219"/>
                </a:cubicBezTo>
                <a:cubicBezTo>
                  <a:pt x="16940" y="8110"/>
                  <a:pt x="16869" y="7803"/>
                  <a:pt x="16957" y="7530"/>
                </a:cubicBezTo>
                <a:cubicBezTo>
                  <a:pt x="17092" y="7117"/>
                  <a:pt x="17026" y="7039"/>
                  <a:pt x="16540" y="7039"/>
                </a:cubicBezTo>
                <a:cubicBezTo>
                  <a:pt x="16223" y="7039"/>
                  <a:pt x="15884" y="6961"/>
                  <a:pt x="15789" y="6867"/>
                </a:cubicBezTo>
                <a:cubicBezTo>
                  <a:pt x="15668" y="6746"/>
                  <a:pt x="15519" y="6691"/>
                  <a:pt x="15362" y="6697"/>
                </a:cubicBezTo>
                <a:close/>
                <a:moveTo>
                  <a:pt x="2830" y="7453"/>
                </a:moveTo>
                <a:cubicBezTo>
                  <a:pt x="2399" y="7477"/>
                  <a:pt x="2104" y="7725"/>
                  <a:pt x="2022" y="8174"/>
                </a:cubicBezTo>
                <a:cubicBezTo>
                  <a:pt x="1972" y="8449"/>
                  <a:pt x="1813" y="8748"/>
                  <a:pt x="1671" y="8838"/>
                </a:cubicBezTo>
                <a:cubicBezTo>
                  <a:pt x="1529" y="8928"/>
                  <a:pt x="1415" y="9074"/>
                  <a:pt x="1415" y="9162"/>
                </a:cubicBezTo>
                <a:cubicBezTo>
                  <a:pt x="1415" y="9386"/>
                  <a:pt x="3394" y="9165"/>
                  <a:pt x="3807" y="8896"/>
                </a:cubicBezTo>
                <a:cubicBezTo>
                  <a:pt x="4511" y="8436"/>
                  <a:pt x="4486" y="7997"/>
                  <a:pt x="3734" y="7657"/>
                </a:cubicBezTo>
                <a:cubicBezTo>
                  <a:pt x="3396" y="7505"/>
                  <a:pt x="3089" y="7439"/>
                  <a:pt x="2830" y="7453"/>
                </a:cubicBezTo>
                <a:close/>
                <a:moveTo>
                  <a:pt x="15618" y="10771"/>
                </a:moveTo>
                <a:cubicBezTo>
                  <a:pt x="15479" y="10794"/>
                  <a:pt x="15470" y="10901"/>
                  <a:pt x="15484" y="11131"/>
                </a:cubicBezTo>
                <a:cubicBezTo>
                  <a:pt x="15503" y="11429"/>
                  <a:pt x="15782" y="11671"/>
                  <a:pt x="16348" y="11875"/>
                </a:cubicBezTo>
                <a:cubicBezTo>
                  <a:pt x="16809" y="12041"/>
                  <a:pt x="17192" y="12183"/>
                  <a:pt x="17200" y="12190"/>
                </a:cubicBezTo>
                <a:cubicBezTo>
                  <a:pt x="17207" y="12197"/>
                  <a:pt x="17164" y="11936"/>
                  <a:pt x="17102" y="11611"/>
                </a:cubicBezTo>
                <a:cubicBezTo>
                  <a:pt x="17015" y="11151"/>
                  <a:pt x="16820" y="10983"/>
                  <a:pt x="16223" y="10854"/>
                </a:cubicBezTo>
                <a:cubicBezTo>
                  <a:pt x="16046" y="10816"/>
                  <a:pt x="15909" y="10788"/>
                  <a:pt x="15804" y="10775"/>
                </a:cubicBezTo>
                <a:cubicBezTo>
                  <a:pt x="15726" y="10765"/>
                  <a:pt x="15664" y="10764"/>
                  <a:pt x="15618" y="10771"/>
                </a:cubicBezTo>
                <a:close/>
                <a:moveTo>
                  <a:pt x="11526" y="14891"/>
                </a:moveTo>
                <a:cubicBezTo>
                  <a:pt x="11686" y="14920"/>
                  <a:pt x="11907" y="15076"/>
                  <a:pt x="12182" y="15358"/>
                </a:cubicBezTo>
                <a:cubicBezTo>
                  <a:pt x="12723" y="15915"/>
                  <a:pt x="12725" y="15905"/>
                  <a:pt x="11706" y="16990"/>
                </a:cubicBezTo>
                <a:cubicBezTo>
                  <a:pt x="11335" y="17385"/>
                  <a:pt x="11007" y="17707"/>
                  <a:pt x="10977" y="17707"/>
                </a:cubicBezTo>
                <a:cubicBezTo>
                  <a:pt x="10946" y="17707"/>
                  <a:pt x="10849" y="17622"/>
                  <a:pt x="10757" y="17517"/>
                </a:cubicBezTo>
                <a:cubicBezTo>
                  <a:pt x="10627" y="17368"/>
                  <a:pt x="10656" y="17128"/>
                  <a:pt x="10893" y="16417"/>
                </a:cubicBezTo>
                <a:cubicBezTo>
                  <a:pt x="11060" y="15917"/>
                  <a:pt x="11213" y="15366"/>
                  <a:pt x="11236" y="15193"/>
                </a:cubicBezTo>
                <a:cubicBezTo>
                  <a:pt x="11265" y="14964"/>
                  <a:pt x="11366" y="14863"/>
                  <a:pt x="11526" y="14891"/>
                </a:cubicBezTo>
                <a:close/>
                <a:moveTo>
                  <a:pt x="8809" y="14962"/>
                </a:moveTo>
                <a:cubicBezTo>
                  <a:pt x="8819" y="14960"/>
                  <a:pt x="8828" y="14961"/>
                  <a:pt x="8834" y="14965"/>
                </a:cubicBezTo>
                <a:cubicBezTo>
                  <a:pt x="9045" y="15094"/>
                  <a:pt x="9501" y="16638"/>
                  <a:pt x="9512" y="17258"/>
                </a:cubicBezTo>
                <a:lnTo>
                  <a:pt x="9523" y="17933"/>
                </a:lnTo>
                <a:lnTo>
                  <a:pt x="9011" y="17933"/>
                </a:lnTo>
                <a:cubicBezTo>
                  <a:pt x="8543" y="17933"/>
                  <a:pt x="8500" y="17911"/>
                  <a:pt x="8526" y="17685"/>
                </a:cubicBezTo>
                <a:cubicBezTo>
                  <a:pt x="8558" y="17396"/>
                  <a:pt x="8294" y="17360"/>
                  <a:pt x="7933" y="17605"/>
                </a:cubicBezTo>
                <a:cubicBezTo>
                  <a:pt x="7766" y="17718"/>
                  <a:pt x="7561" y="17756"/>
                  <a:pt x="7290" y="17726"/>
                </a:cubicBezTo>
                <a:cubicBezTo>
                  <a:pt x="7071" y="17702"/>
                  <a:pt x="6940" y="17715"/>
                  <a:pt x="6999" y="17754"/>
                </a:cubicBezTo>
                <a:cubicBezTo>
                  <a:pt x="7059" y="17794"/>
                  <a:pt x="7035" y="17879"/>
                  <a:pt x="6945" y="17946"/>
                </a:cubicBezTo>
                <a:cubicBezTo>
                  <a:pt x="6725" y="18109"/>
                  <a:pt x="6534" y="18098"/>
                  <a:pt x="6419" y="17914"/>
                </a:cubicBezTo>
                <a:cubicBezTo>
                  <a:pt x="6363" y="17824"/>
                  <a:pt x="6483" y="17586"/>
                  <a:pt x="6716" y="17331"/>
                </a:cubicBezTo>
                <a:cubicBezTo>
                  <a:pt x="6931" y="17093"/>
                  <a:pt x="7109" y="16859"/>
                  <a:pt x="7109" y="16811"/>
                </a:cubicBezTo>
                <a:cubicBezTo>
                  <a:pt x="7109" y="16762"/>
                  <a:pt x="7347" y="16495"/>
                  <a:pt x="7638" y="16216"/>
                </a:cubicBezTo>
                <a:cubicBezTo>
                  <a:pt x="7929" y="15937"/>
                  <a:pt x="8297" y="15527"/>
                  <a:pt x="8456" y="15307"/>
                </a:cubicBezTo>
                <a:cubicBezTo>
                  <a:pt x="8595" y="15115"/>
                  <a:pt x="8741" y="14973"/>
                  <a:pt x="8809" y="14962"/>
                </a:cubicBezTo>
                <a:close/>
                <a:moveTo>
                  <a:pt x="14551" y="15770"/>
                </a:moveTo>
                <a:cubicBezTo>
                  <a:pt x="14597" y="15764"/>
                  <a:pt x="14642" y="15767"/>
                  <a:pt x="14694" y="15776"/>
                </a:cubicBezTo>
                <a:cubicBezTo>
                  <a:pt x="14763" y="15789"/>
                  <a:pt x="14842" y="15815"/>
                  <a:pt x="14947" y="15849"/>
                </a:cubicBezTo>
                <a:cubicBezTo>
                  <a:pt x="15616" y="16063"/>
                  <a:pt x="16121" y="16453"/>
                  <a:pt x="16394" y="16969"/>
                </a:cubicBezTo>
                <a:cubicBezTo>
                  <a:pt x="16673" y="17497"/>
                  <a:pt x="16616" y="17707"/>
                  <a:pt x="16201" y="17707"/>
                </a:cubicBezTo>
                <a:cubicBezTo>
                  <a:pt x="16048" y="17707"/>
                  <a:pt x="15756" y="17789"/>
                  <a:pt x="15551" y="17888"/>
                </a:cubicBezTo>
                <a:cubicBezTo>
                  <a:pt x="14973" y="18167"/>
                  <a:pt x="14054" y="18092"/>
                  <a:pt x="14357" y="17790"/>
                </a:cubicBezTo>
                <a:cubicBezTo>
                  <a:pt x="14422" y="17726"/>
                  <a:pt x="14307" y="17701"/>
                  <a:pt x="14028" y="17719"/>
                </a:cubicBezTo>
                <a:cubicBezTo>
                  <a:pt x="13739" y="17738"/>
                  <a:pt x="13439" y="17671"/>
                  <a:pt x="13109" y="17513"/>
                </a:cubicBezTo>
                <a:lnTo>
                  <a:pt x="12621" y="17277"/>
                </a:lnTo>
                <a:lnTo>
                  <a:pt x="12997" y="16885"/>
                </a:lnTo>
                <a:cubicBezTo>
                  <a:pt x="13203" y="16670"/>
                  <a:pt x="13630" y="16320"/>
                  <a:pt x="13946" y="16104"/>
                </a:cubicBezTo>
                <a:cubicBezTo>
                  <a:pt x="14265" y="15887"/>
                  <a:pt x="14411" y="15789"/>
                  <a:pt x="14551" y="15770"/>
                </a:cubicBezTo>
                <a:close/>
                <a:moveTo>
                  <a:pt x="17880" y="16115"/>
                </a:moveTo>
                <a:lnTo>
                  <a:pt x="17984" y="16685"/>
                </a:lnTo>
                <a:cubicBezTo>
                  <a:pt x="18042" y="17011"/>
                  <a:pt x="18353" y="17387"/>
                  <a:pt x="18713" y="17567"/>
                </a:cubicBezTo>
                <a:cubicBezTo>
                  <a:pt x="19059" y="17740"/>
                  <a:pt x="19704" y="17882"/>
                  <a:pt x="20147" y="17882"/>
                </a:cubicBezTo>
                <a:cubicBezTo>
                  <a:pt x="20944" y="17882"/>
                  <a:pt x="21218" y="17658"/>
                  <a:pt x="20675" y="17451"/>
                </a:cubicBezTo>
                <a:cubicBezTo>
                  <a:pt x="20521" y="17392"/>
                  <a:pt x="20469" y="17164"/>
                  <a:pt x="20559" y="16943"/>
                </a:cubicBezTo>
                <a:cubicBezTo>
                  <a:pt x="20753" y="16466"/>
                  <a:pt x="20571" y="16381"/>
                  <a:pt x="19043" y="16230"/>
                </a:cubicBezTo>
                <a:lnTo>
                  <a:pt x="17880" y="16115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9" name="صورة 12">
            <a:extLst>
              <a:ext uri="{FF2B5EF4-FFF2-40B4-BE49-F238E27FC236}">
                <a16:creationId xmlns:a16="http://schemas.microsoft.com/office/drawing/2014/main" id="{FF5CBD8C-7661-4E81-A95C-35ADA576AB9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67" b="97396" l="10000" r="90000">
                        <a14:foregroundMark x1="49766" y1="46484" x2="53672" y2="47526"/>
                        <a14:foregroundMark x1="53672" y1="47526" x2="56172" y2="47526"/>
                        <a14:foregroundMark x1="56172" y1="47526" x2="56406" y2="47396"/>
                        <a14:foregroundMark x1="46641" y1="94010" x2="55156" y2="88672"/>
                        <a14:foregroundMark x1="50625" y1="95573" x2="54922" y2="97526"/>
                        <a14:foregroundMark x1="54922" y1="97526" x2="47422" y2="96615"/>
                        <a14:foregroundMark x1="57344" y1="18620" x2="58594" y2="20964"/>
                        <a14:foregroundMark x1="37109" y1="32422" x2="34766" y2="34896"/>
                        <a14:foregroundMark x1="34766" y1="34896" x2="34766" y2="34896"/>
                        <a14:foregroundMark x1="48281" y1="7813" x2="47734" y2="6250"/>
                        <a14:foregroundMark x1="50868" y1="4449" x2="50469" y2="4818"/>
                        <a14:foregroundMark x1="51719" y1="26953" x2="51719" y2="26693"/>
                        <a14:foregroundMark x1="49219" y1="21354" x2="49219" y2="19271"/>
                        <a14:backgroundMark x1="60938" y1="18620" x2="60938" y2="18620"/>
                        <a14:backgroundMark x1="64375" y1="10286" x2="60859" y2="18099"/>
                        <a14:backgroundMark x1="60859" y1="18099" x2="61406" y2="12630"/>
                        <a14:backgroundMark x1="50625" y1="6250" x2="50781" y2="3646"/>
                        <a14:backgroundMark x1="51484" y1="4427" x2="50859" y2="4427"/>
                        <a14:backgroundMark x1="54063" y1="22786" x2="54219" y2="19531"/>
                        <a14:backgroundMark x1="54609" y1="21094" x2="54766" y2="23958"/>
                        <a14:backgroundMark x1="51328" y1="23698" x2="50469" y2="24609"/>
                        <a14:backgroundMark x1="51371" y1="25130" x2="50859" y2="24609"/>
                        <a14:backgroundMark x1="52266" y1="26042" x2="51433" y2="25193"/>
                        <a14:backgroundMark x1="43281" y1="14063" x2="43281" y2="14063"/>
                      </a14:backgroundRemoval>
                    </a14:imgEffect>
                  </a14:imgLayer>
                </a14:imgProps>
              </a:ext>
            </a:extLst>
          </a:blip>
          <a:srcRect l="27982" r="30044"/>
          <a:stretch/>
        </p:blipFill>
        <p:spPr>
          <a:xfrm>
            <a:off x="4219431" y="10081"/>
            <a:ext cx="1841969" cy="28114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80A8F1-74CA-4522-9807-385AC1B7CE9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663" t="31525" r="80674" b="56722"/>
          <a:stretch/>
        </p:blipFill>
        <p:spPr>
          <a:xfrm>
            <a:off x="22805783" y="299671"/>
            <a:ext cx="1257300" cy="859784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DC14D8E-0D44-4FC7-A776-BE048FA37D53}"/>
              </a:ext>
            </a:extLst>
          </p:cNvPr>
          <p:cNvSpPr txBox="1"/>
          <p:nvPr/>
        </p:nvSpPr>
        <p:spPr>
          <a:xfrm>
            <a:off x="23527289" y="293206"/>
            <a:ext cx="492936" cy="564257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س</a:t>
            </a:r>
            <a:r>
              <a:rPr kumimoji="0" lang="ar-AE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ـ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8DBD33-35BF-4176-8AA5-B8992FBEA48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907" t="20042" r="20058" b="66440"/>
          <a:stretch/>
        </p:blipFill>
        <p:spPr>
          <a:xfrm>
            <a:off x="11601450" y="235137"/>
            <a:ext cx="11057652" cy="988852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F364AD-3B64-431A-850C-298142C15E7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4817" t="20042" r="42606" b="6915"/>
          <a:stretch/>
        </p:blipFill>
        <p:spPr>
          <a:xfrm>
            <a:off x="13569232" y="1415794"/>
            <a:ext cx="10493852" cy="12100102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392091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خطأ"/>
          <p:cNvSpPr txBox="1">
            <a:spLocks noGrp="1"/>
          </p:cNvSpPr>
          <p:nvPr>
            <p:ph type="title" idx="4294967295"/>
          </p:nvPr>
        </p:nvSpPr>
        <p:spPr>
          <a:xfrm>
            <a:off x="2196373" y="7895781"/>
            <a:ext cx="10098326" cy="1665905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EFBBFD"/>
              </a:gs>
            </a:gsLst>
            <a:lin ang="5400000"/>
          </a:gradFill>
        </p:spPr>
        <p:txBody>
          <a:bodyPr anchor="ctr">
            <a:normAutofit/>
          </a:bodyPr>
          <a:lstStyle/>
          <a:p>
            <a:pPr lvl="0" hangingPunct="0">
              <a:defRPr/>
            </a:pPr>
            <a:r>
              <a:rPr lang="ar-AE" sz="5400" b="1" dirty="0">
                <a:latin typeface="Helvetica Neue"/>
              </a:rPr>
              <a:t>بيضة – شرنقة – يرقة – فراشة بالغة</a:t>
            </a:r>
          </a:p>
        </p:txBody>
      </p:sp>
      <p:sp>
        <p:nvSpPr>
          <p:cNvPr id="128" name="صح"/>
          <p:cNvSpPr txBox="1"/>
          <p:nvPr/>
        </p:nvSpPr>
        <p:spPr>
          <a:xfrm>
            <a:off x="2229431" y="5507036"/>
            <a:ext cx="9962569" cy="1892757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E9CF2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lvl="0" hangingPunct="1">
              <a:defRPr/>
            </a:pPr>
            <a:r>
              <a:rPr lang="ar-AE" sz="5400" b="1" dirty="0"/>
              <a:t>بيضة – حورية – حشرة بالغة</a:t>
            </a:r>
          </a:p>
        </p:txBody>
      </p:sp>
      <p:sp>
        <p:nvSpPr>
          <p:cNvPr id="129" name="صح"/>
          <p:cNvSpPr txBox="1"/>
          <p:nvPr/>
        </p:nvSpPr>
        <p:spPr>
          <a:xfrm>
            <a:off x="2397823" y="10427842"/>
            <a:ext cx="10018874" cy="1892757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E9CF2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lvl="0">
              <a:defRPr/>
            </a:pPr>
            <a:r>
              <a:rPr lang="ar-AE" sz="5400" b="1" dirty="0">
                <a:latin typeface="Helvetica Neue"/>
              </a:rPr>
              <a:t>بيضة – يرقة – شرنقة – فراشة بالغة</a:t>
            </a:r>
          </a:p>
        </p:txBody>
      </p:sp>
      <p:sp>
        <p:nvSpPr>
          <p:cNvPr id="130" name="مستطيل مستدير الزوايا"/>
          <p:cNvSpPr/>
          <p:nvPr/>
        </p:nvSpPr>
        <p:spPr>
          <a:xfrm>
            <a:off x="558431" y="3142681"/>
            <a:ext cx="11852781" cy="1958011"/>
          </a:xfrm>
          <a:prstGeom prst="roundRect">
            <a:avLst>
              <a:gd name="adj" fmla="val 10926"/>
            </a:avLst>
          </a:prstGeom>
          <a:blipFill>
            <a:blip r:embed="rId2"/>
            <a:tile tx="0" ty="0" sx="100000" sy="100000" flip="none" algn="tl"/>
          </a:blip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131" name="السؤال"/>
          <p:cNvSpPr txBox="1"/>
          <p:nvPr/>
        </p:nvSpPr>
        <p:spPr>
          <a:xfrm>
            <a:off x="1102055" y="3320610"/>
            <a:ext cx="11852781" cy="1756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676909">
              <a:defRPr sz="10660" b="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marL="0" marR="0" lvl="0" indent="0" algn="ctr" defTabSz="6769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cs typeface="Arial" panose="020B0604020202020204" pitchFamily="34" charset="0"/>
                <a:sym typeface="Geeza Pro Bold"/>
              </a:rPr>
              <a:t>18 / </a:t>
            </a:r>
            <a:r>
              <a:rPr kumimoji="0" lang="ar-AE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cs typeface="Arial" panose="020B0604020202020204" pitchFamily="34" charset="0"/>
                <a:sym typeface="Geeza Pro Bold"/>
              </a:rPr>
              <a:t>ما الترتيب الصحيح لدورة حياة الجرادة ؟</a:t>
            </a: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cs typeface="Arial" panose="020B0604020202020204" pitchFamily="34" charset="0"/>
              <a:sym typeface="Geeza Pro Bold"/>
            </a:endParaRPr>
          </a:p>
        </p:txBody>
      </p:sp>
      <p:pic>
        <p:nvPicPr>
          <p:cNvPr id="8" name="Picture 2" descr="علامة صح PNG الصور | ناقل و PSD الملفات | تحميل مجاني على Pngtree">
            <a:extLst>
              <a:ext uri="{FF2B5EF4-FFF2-40B4-BE49-F238E27FC236}">
                <a16:creationId xmlns:a16="http://schemas.microsoft.com/office/drawing/2014/main" id="{4F12F4C1-84FB-41AD-AAEC-C6E5ECE15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3010" y1="56572" x2="66222" y2="51111"/>
                        <a14:foregroundMark x1="61778" y1="58667" x2="62368" y2="57665"/>
                        <a14:foregroundMark x1="61584" y1="55204" x2="58667" y2="57778"/>
                        <a14:foregroundMark x1="66222" y1="51111" x2="62357" y2="54521"/>
                        <a14:foregroundMark x1="62441" y1="54785" x2="68802" y2="49740"/>
                        <a14:foregroundMark x1="58667" y1="57778" x2="61650" y2="55412"/>
                        <a14:foregroundMark x1="72542" y1="46175" x2="73778" y2="44444"/>
                        <a14:backgroundMark x1="70881" y1="49068" x2="70989" y2="48984"/>
                        <a14:backgroundMark x1="72000" y1="48889" x2="74222" y2="46667"/>
                        <a14:backgroundMark x1="73333" y1="46667" x2="71111" y2="49778"/>
                        <a14:backgroundMark x1="72889" y1="48444" x2="69778" y2="50667"/>
                        <a14:backgroundMark x1="62667" y1="58667" x2="62667" y2="58667"/>
                        <a14:backgroundMark x1="61333" y1="59556" x2="61333" y2="59556"/>
                        <a14:backgroundMark x1="63111" y1="60000" x2="63111" y2="5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132" y="5143921"/>
            <a:ext cx="2866160" cy="28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604B9B77-8285-46A6-B012-8E6DE449F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16" y="7992148"/>
            <a:ext cx="1439046" cy="143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EBE932F3-37A5-4C38-9715-CDA6F2FED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31" y="10599945"/>
            <a:ext cx="1419669" cy="141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صورة 12">
            <a:extLst>
              <a:ext uri="{FF2B5EF4-FFF2-40B4-BE49-F238E27FC236}">
                <a16:creationId xmlns:a16="http://schemas.microsoft.com/office/drawing/2014/main" id="{1B623674-CA34-4582-B323-A7357A7FCE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67" b="97396" l="10000" r="90000">
                        <a14:foregroundMark x1="49766" y1="46484" x2="53672" y2="47526"/>
                        <a14:foregroundMark x1="53672" y1="47526" x2="56172" y2="47526"/>
                        <a14:foregroundMark x1="56172" y1="47526" x2="56406" y2="47396"/>
                        <a14:foregroundMark x1="46641" y1="94010" x2="55156" y2="88672"/>
                        <a14:foregroundMark x1="50625" y1="95573" x2="54922" y2="97526"/>
                        <a14:foregroundMark x1="54922" y1="97526" x2="47422" y2="96615"/>
                        <a14:foregroundMark x1="57344" y1="18620" x2="58594" y2="20964"/>
                        <a14:foregroundMark x1="37109" y1="32422" x2="34766" y2="34896"/>
                        <a14:foregroundMark x1="34766" y1="34896" x2="34766" y2="34896"/>
                        <a14:foregroundMark x1="48281" y1="7813" x2="47734" y2="6250"/>
                        <a14:foregroundMark x1="50868" y1="4449" x2="50469" y2="4818"/>
                        <a14:foregroundMark x1="51719" y1="26953" x2="51719" y2="26693"/>
                        <a14:foregroundMark x1="49219" y1="21354" x2="49219" y2="19271"/>
                        <a14:backgroundMark x1="60938" y1="18620" x2="60938" y2="18620"/>
                        <a14:backgroundMark x1="64375" y1="10286" x2="60859" y2="18099"/>
                        <a14:backgroundMark x1="60859" y1="18099" x2="61406" y2="12630"/>
                        <a14:backgroundMark x1="50625" y1="6250" x2="50781" y2="3646"/>
                        <a14:backgroundMark x1="51484" y1="4427" x2="50859" y2="4427"/>
                        <a14:backgroundMark x1="54063" y1="22786" x2="54219" y2="19531"/>
                        <a14:backgroundMark x1="54609" y1="21094" x2="54766" y2="23958"/>
                        <a14:backgroundMark x1="51328" y1="23698" x2="50469" y2="24609"/>
                        <a14:backgroundMark x1="51371" y1="25130" x2="50859" y2="24609"/>
                        <a14:backgroundMark x1="52266" y1="26042" x2="51433" y2="25193"/>
                        <a14:backgroundMark x1="43281" y1="14063" x2="43281" y2="14063"/>
                      </a14:backgroundRemoval>
                    </a14:imgEffect>
                  </a14:imgLayer>
                </a14:imgProps>
              </a:ext>
            </a:extLst>
          </a:blip>
          <a:srcRect l="27982" r="30044"/>
          <a:stretch/>
        </p:blipFill>
        <p:spPr>
          <a:xfrm>
            <a:off x="2473829" y="98890"/>
            <a:ext cx="1841969" cy="2811426"/>
          </a:xfrm>
          <a:prstGeom prst="rect">
            <a:avLst/>
          </a:prstGeom>
        </p:spPr>
      </p:pic>
      <p:pic>
        <p:nvPicPr>
          <p:cNvPr id="19" name="IMG_4188.jpeg" descr="IMG_4188.jpeg">
            <a:extLst>
              <a:ext uri="{FF2B5EF4-FFF2-40B4-BE49-F238E27FC236}">
                <a16:creationId xmlns:a16="http://schemas.microsoft.com/office/drawing/2014/main" id="{59F13D25-EDEF-4E4B-AEEB-AC9FD018ED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26" b="96809" l="27955" r="68371">
                        <a14:foregroundMark x1="51917" y1="9309" x2="48562" y2="10638"/>
                        <a14:foregroundMark x1="48562" y1="10638" x2="51118" y2="10106"/>
                        <a14:foregroundMark x1="51118" y1="10106" x2="51438" y2="6117"/>
                        <a14:foregroundMark x1="60653" y1="23786" x2="59744" y2="25532"/>
                        <a14:foregroundMark x1="61821" y1="21543" x2="60809" y2="23486"/>
                        <a14:foregroundMark x1="59744" y1="25532" x2="56869" y2="22074"/>
                        <a14:foregroundMark x1="56869" y1="22074" x2="57296" y2="20521"/>
                        <a14:foregroundMark x1="63324" y1="20131" x2="63578" y2="25000"/>
                        <a14:foregroundMark x1="63578" y1="25000" x2="60383" y2="25266"/>
                        <a14:foregroundMark x1="60383" y1="25266" x2="59105" y2="20479"/>
                        <a14:foregroundMark x1="31470" y1="35638" x2="29712" y2="33245"/>
                        <a14:foregroundMark x1="51118" y1="86968" x2="46965" y2="91223"/>
                        <a14:foregroundMark x1="46965" y1="91223" x2="47444" y2="97340"/>
                        <a14:foregroundMark x1="47444" y1="97340" x2="50000" y2="94947"/>
                        <a14:foregroundMark x1="65335" y1="92819" x2="65815" y2="87500"/>
                        <a14:foregroundMark x1="65815" y1="87500" x2="68530" y2="86968"/>
                        <a14:foregroundMark x1="68530" y1="86968" x2="68530" y2="86968"/>
                        <a14:foregroundMark x1="28275" y1="83777" x2="28275" y2="89628"/>
                        <a14:foregroundMark x1="28275" y1="89628" x2="28435" y2="90691"/>
                        <a14:foregroundMark x1="51438" y1="4255" x2="52077" y2="2926"/>
                        <a14:foregroundMark x1="27955" y1="34840" x2="28115" y2="35106"/>
                        <a14:backgroundMark x1="58626" y1="16755" x2="60224" y2="18085"/>
                        <a14:backgroundMark x1="59105" y1="14628" x2="59585" y2="15957"/>
                        <a14:backgroundMark x1="61502" y1="15957" x2="60224" y2="20479"/>
                        <a14:backgroundMark x1="60224" y1="20479" x2="60224" y2="20479"/>
                        <a14:backgroundMark x1="59585" y1="19947" x2="58626" y2="19681"/>
                      </a14:backgroundRemoval>
                    </a14:imgEffect>
                  </a14:imgLayer>
                </a14:imgProps>
              </a:ext>
            </a:extLst>
          </a:blip>
          <a:srcRect l="27432" t="3505" r="31895" b="2129"/>
          <a:stretch>
            <a:fillRect/>
          </a:stretch>
        </p:blipFill>
        <p:spPr>
          <a:xfrm>
            <a:off x="6506941" y="244283"/>
            <a:ext cx="1711712" cy="2385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381" extrusionOk="0">
                <a:moveTo>
                  <a:pt x="12719" y="2"/>
                </a:moveTo>
                <a:cubicBezTo>
                  <a:pt x="12517" y="26"/>
                  <a:pt x="12227" y="246"/>
                  <a:pt x="11792" y="621"/>
                </a:cubicBezTo>
                <a:cubicBezTo>
                  <a:pt x="10467" y="1765"/>
                  <a:pt x="9829" y="2832"/>
                  <a:pt x="9819" y="3927"/>
                </a:cubicBezTo>
                <a:lnTo>
                  <a:pt x="9809" y="4899"/>
                </a:lnTo>
                <a:lnTo>
                  <a:pt x="8978" y="5101"/>
                </a:lnTo>
                <a:cubicBezTo>
                  <a:pt x="8520" y="5212"/>
                  <a:pt x="7924" y="5449"/>
                  <a:pt x="7656" y="5628"/>
                </a:cubicBezTo>
                <a:cubicBezTo>
                  <a:pt x="7238" y="5905"/>
                  <a:pt x="7078" y="5927"/>
                  <a:pt x="6542" y="5783"/>
                </a:cubicBezTo>
                <a:cubicBezTo>
                  <a:pt x="5694" y="5555"/>
                  <a:pt x="4684" y="5704"/>
                  <a:pt x="2879" y="6324"/>
                </a:cubicBezTo>
                <a:cubicBezTo>
                  <a:pt x="2045" y="6611"/>
                  <a:pt x="1088" y="6886"/>
                  <a:pt x="752" y="6935"/>
                </a:cubicBezTo>
                <a:cubicBezTo>
                  <a:pt x="408" y="6986"/>
                  <a:pt x="178" y="7105"/>
                  <a:pt x="226" y="7210"/>
                </a:cubicBezTo>
                <a:cubicBezTo>
                  <a:pt x="470" y="7740"/>
                  <a:pt x="3463" y="8201"/>
                  <a:pt x="5077" y="7958"/>
                </a:cubicBezTo>
                <a:cubicBezTo>
                  <a:pt x="6268" y="7778"/>
                  <a:pt x="6452" y="7822"/>
                  <a:pt x="6454" y="8285"/>
                </a:cubicBezTo>
                <a:cubicBezTo>
                  <a:pt x="6455" y="8469"/>
                  <a:pt x="6696" y="8965"/>
                  <a:pt x="6989" y="9386"/>
                </a:cubicBezTo>
                <a:cubicBezTo>
                  <a:pt x="7282" y="9807"/>
                  <a:pt x="7526" y="10216"/>
                  <a:pt x="7529" y="10296"/>
                </a:cubicBezTo>
                <a:cubicBezTo>
                  <a:pt x="7533" y="10375"/>
                  <a:pt x="7785" y="10625"/>
                  <a:pt x="8090" y="10850"/>
                </a:cubicBezTo>
                <a:lnTo>
                  <a:pt x="8644" y="11259"/>
                </a:lnTo>
                <a:lnTo>
                  <a:pt x="8077" y="11851"/>
                </a:lnTo>
                <a:cubicBezTo>
                  <a:pt x="7607" y="12340"/>
                  <a:pt x="7519" y="12587"/>
                  <a:pt x="7565" y="13287"/>
                </a:cubicBezTo>
                <a:cubicBezTo>
                  <a:pt x="7621" y="14119"/>
                  <a:pt x="7612" y="14132"/>
                  <a:pt x="6983" y="14183"/>
                </a:cubicBezTo>
                <a:cubicBezTo>
                  <a:pt x="6632" y="14212"/>
                  <a:pt x="6223" y="14307"/>
                  <a:pt x="6074" y="14394"/>
                </a:cubicBezTo>
                <a:cubicBezTo>
                  <a:pt x="5676" y="14627"/>
                  <a:pt x="5735" y="15594"/>
                  <a:pt x="6161" y="15814"/>
                </a:cubicBezTo>
                <a:cubicBezTo>
                  <a:pt x="6546" y="16013"/>
                  <a:pt x="6395" y="16352"/>
                  <a:pt x="5921" y="16352"/>
                </a:cubicBezTo>
                <a:cubicBezTo>
                  <a:pt x="5762" y="16352"/>
                  <a:pt x="5577" y="16455"/>
                  <a:pt x="5508" y="16581"/>
                </a:cubicBezTo>
                <a:cubicBezTo>
                  <a:pt x="5440" y="16708"/>
                  <a:pt x="5186" y="16811"/>
                  <a:pt x="4944" y="16811"/>
                </a:cubicBezTo>
                <a:cubicBezTo>
                  <a:pt x="4702" y="16811"/>
                  <a:pt x="4527" y="16889"/>
                  <a:pt x="4557" y="16984"/>
                </a:cubicBezTo>
                <a:cubicBezTo>
                  <a:pt x="4587" y="17080"/>
                  <a:pt x="4077" y="17247"/>
                  <a:pt x="3421" y="17357"/>
                </a:cubicBezTo>
                <a:cubicBezTo>
                  <a:pt x="1812" y="17626"/>
                  <a:pt x="787" y="17945"/>
                  <a:pt x="290" y="18334"/>
                </a:cubicBezTo>
                <a:cubicBezTo>
                  <a:pt x="103" y="18480"/>
                  <a:pt x="9" y="18637"/>
                  <a:pt x="1" y="18795"/>
                </a:cubicBezTo>
                <a:cubicBezTo>
                  <a:pt x="-16" y="19143"/>
                  <a:pt x="387" y="19497"/>
                  <a:pt x="1147" y="19755"/>
                </a:cubicBezTo>
                <a:cubicBezTo>
                  <a:pt x="2701" y="20283"/>
                  <a:pt x="2667" y="20258"/>
                  <a:pt x="2589" y="20861"/>
                </a:cubicBezTo>
                <a:cubicBezTo>
                  <a:pt x="2523" y="21372"/>
                  <a:pt x="2556" y="21413"/>
                  <a:pt x="2914" y="21277"/>
                </a:cubicBezTo>
                <a:cubicBezTo>
                  <a:pt x="3133" y="21193"/>
                  <a:pt x="3548" y="20948"/>
                  <a:pt x="3835" y="20731"/>
                </a:cubicBezTo>
                <a:cubicBezTo>
                  <a:pt x="4224" y="20437"/>
                  <a:pt x="4429" y="20378"/>
                  <a:pt x="4637" y="20500"/>
                </a:cubicBezTo>
                <a:cubicBezTo>
                  <a:pt x="4790" y="20590"/>
                  <a:pt x="5118" y="20618"/>
                  <a:pt x="5365" y="20562"/>
                </a:cubicBezTo>
                <a:cubicBezTo>
                  <a:pt x="5636" y="20502"/>
                  <a:pt x="6178" y="20585"/>
                  <a:pt x="6729" y="20772"/>
                </a:cubicBezTo>
                <a:cubicBezTo>
                  <a:pt x="8508" y="21376"/>
                  <a:pt x="12848" y="21562"/>
                  <a:pt x="16390" y="21186"/>
                </a:cubicBezTo>
                <a:cubicBezTo>
                  <a:pt x="17508" y="21067"/>
                  <a:pt x="18563" y="21007"/>
                  <a:pt x="18733" y="21053"/>
                </a:cubicBezTo>
                <a:cubicBezTo>
                  <a:pt x="18905" y="21100"/>
                  <a:pt x="19186" y="20992"/>
                  <a:pt x="19366" y="20810"/>
                </a:cubicBezTo>
                <a:cubicBezTo>
                  <a:pt x="19617" y="20557"/>
                  <a:pt x="19821" y="20507"/>
                  <a:pt x="20273" y="20586"/>
                </a:cubicBezTo>
                <a:cubicBezTo>
                  <a:pt x="20811" y="20681"/>
                  <a:pt x="20831" y="20668"/>
                  <a:pt x="20539" y="20418"/>
                </a:cubicBezTo>
                <a:cubicBezTo>
                  <a:pt x="20258" y="20177"/>
                  <a:pt x="20266" y="20124"/>
                  <a:pt x="20606" y="19948"/>
                </a:cubicBezTo>
                <a:cubicBezTo>
                  <a:pt x="20878" y="19807"/>
                  <a:pt x="20916" y="19717"/>
                  <a:pt x="20737" y="19639"/>
                </a:cubicBezTo>
                <a:cubicBezTo>
                  <a:pt x="20567" y="19564"/>
                  <a:pt x="20679" y="19418"/>
                  <a:pt x="21081" y="19191"/>
                </a:cubicBezTo>
                <a:cubicBezTo>
                  <a:pt x="21432" y="18994"/>
                  <a:pt x="21577" y="18856"/>
                  <a:pt x="21582" y="18674"/>
                </a:cubicBezTo>
                <a:cubicBezTo>
                  <a:pt x="21584" y="18613"/>
                  <a:pt x="21570" y="18546"/>
                  <a:pt x="21544" y="18472"/>
                </a:cubicBezTo>
                <a:cubicBezTo>
                  <a:pt x="21360" y="17953"/>
                  <a:pt x="19416" y="17270"/>
                  <a:pt x="17725" y="17129"/>
                </a:cubicBezTo>
                <a:cubicBezTo>
                  <a:pt x="17010" y="17069"/>
                  <a:pt x="16360" y="16976"/>
                  <a:pt x="16282" y="16921"/>
                </a:cubicBezTo>
                <a:cubicBezTo>
                  <a:pt x="16204" y="16866"/>
                  <a:pt x="16109" y="16571"/>
                  <a:pt x="16070" y="16265"/>
                </a:cubicBezTo>
                <a:cubicBezTo>
                  <a:pt x="16031" y="15959"/>
                  <a:pt x="15692" y="15369"/>
                  <a:pt x="15317" y="14955"/>
                </a:cubicBezTo>
                <a:cubicBezTo>
                  <a:pt x="14694" y="14269"/>
                  <a:pt x="14657" y="14163"/>
                  <a:pt x="14902" y="13744"/>
                </a:cubicBezTo>
                <a:cubicBezTo>
                  <a:pt x="15059" y="13477"/>
                  <a:pt x="15126" y="12955"/>
                  <a:pt x="15063" y="12490"/>
                </a:cubicBezTo>
                <a:cubicBezTo>
                  <a:pt x="14973" y="11834"/>
                  <a:pt x="14835" y="11623"/>
                  <a:pt x="14277" y="11294"/>
                </a:cubicBezTo>
                <a:lnTo>
                  <a:pt x="13599" y="10894"/>
                </a:lnTo>
                <a:lnTo>
                  <a:pt x="14169" y="10523"/>
                </a:lnTo>
                <a:cubicBezTo>
                  <a:pt x="14925" y="10030"/>
                  <a:pt x="15332" y="9318"/>
                  <a:pt x="15332" y="8489"/>
                </a:cubicBezTo>
                <a:cubicBezTo>
                  <a:pt x="15332" y="7782"/>
                  <a:pt x="15031" y="7426"/>
                  <a:pt x="13111" y="5874"/>
                </a:cubicBezTo>
                <a:cubicBezTo>
                  <a:pt x="12435" y="5328"/>
                  <a:pt x="12348" y="5185"/>
                  <a:pt x="12600" y="5038"/>
                </a:cubicBezTo>
                <a:cubicBezTo>
                  <a:pt x="13179" y="4698"/>
                  <a:pt x="13405" y="3542"/>
                  <a:pt x="13251" y="1719"/>
                </a:cubicBezTo>
                <a:cubicBezTo>
                  <a:pt x="13145" y="469"/>
                  <a:pt x="13055" y="-38"/>
                  <a:pt x="12719" y="2"/>
                </a:cubicBezTo>
                <a:close/>
                <a:moveTo>
                  <a:pt x="18959" y="3033"/>
                </a:moveTo>
                <a:cubicBezTo>
                  <a:pt x="18416" y="3033"/>
                  <a:pt x="17886" y="3360"/>
                  <a:pt x="17641" y="3846"/>
                </a:cubicBezTo>
                <a:cubicBezTo>
                  <a:pt x="17462" y="4203"/>
                  <a:pt x="17067" y="4035"/>
                  <a:pt x="17058" y="3598"/>
                </a:cubicBezTo>
                <a:cubicBezTo>
                  <a:pt x="17053" y="3308"/>
                  <a:pt x="17024" y="3297"/>
                  <a:pt x="16843" y="3516"/>
                </a:cubicBezTo>
                <a:cubicBezTo>
                  <a:pt x="16728" y="3655"/>
                  <a:pt x="16462" y="3741"/>
                  <a:pt x="16253" y="3706"/>
                </a:cubicBezTo>
                <a:cubicBezTo>
                  <a:pt x="15147" y="3518"/>
                  <a:pt x="15105" y="4424"/>
                  <a:pt x="16207" y="4696"/>
                </a:cubicBezTo>
                <a:cubicBezTo>
                  <a:pt x="16560" y="4783"/>
                  <a:pt x="16849" y="4963"/>
                  <a:pt x="16849" y="5095"/>
                </a:cubicBezTo>
                <a:cubicBezTo>
                  <a:pt x="16849" y="5297"/>
                  <a:pt x="17055" y="5324"/>
                  <a:pt x="18084" y="5256"/>
                </a:cubicBezTo>
                <a:cubicBezTo>
                  <a:pt x="19469" y="5166"/>
                  <a:pt x="19802" y="5018"/>
                  <a:pt x="19547" y="4612"/>
                </a:cubicBezTo>
                <a:cubicBezTo>
                  <a:pt x="19451" y="4459"/>
                  <a:pt x="19398" y="4041"/>
                  <a:pt x="19430" y="3683"/>
                </a:cubicBezTo>
                <a:cubicBezTo>
                  <a:pt x="19482" y="3085"/>
                  <a:pt x="19444" y="3033"/>
                  <a:pt x="18959" y="303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" name="IMG_4187.jpeg" descr="IMG_4187.jpeg">
            <a:extLst>
              <a:ext uri="{FF2B5EF4-FFF2-40B4-BE49-F238E27FC236}">
                <a16:creationId xmlns:a16="http://schemas.microsoft.com/office/drawing/2014/main" id="{E86DE3CB-065C-46AA-BC00-93A7EB1B0B6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32391" t="3124" r="32592" b="1602"/>
          <a:stretch>
            <a:fillRect/>
          </a:stretch>
        </p:blipFill>
        <p:spPr>
          <a:xfrm flipH="1">
            <a:off x="4624604" y="350959"/>
            <a:ext cx="1459639" cy="2385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8" h="21478" extrusionOk="0">
                <a:moveTo>
                  <a:pt x="8538" y="0"/>
                </a:moveTo>
                <a:cubicBezTo>
                  <a:pt x="8495" y="-1"/>
                  <a:pt x="8437" y="7"/>
                  <a:pt x="8367" y="22"/>
                </a:cubicBezTo>
                <a:cubicBezTo>
                  <a:pt x="8151" y="69"/>
                  <a:pt x="8001" y="266"/>
                  <a:pt x="8034" y="459"/>
                </a:cubicBezTo>
                <a:cubicBezTo>
                  <a:pt x="8123" y="964"/>
                  <a:pt x="7459" y="1260"/>
                  <a:pt x="6756" y="1028"/>
                </a:cubicBezTo>
                <a:cubicBezTo>
                  <a:pt x="6068" y="801"/>
                  <a:pt x="5043" y="787"/>
                  <a:pt x="5043" y="1004"/>
                </a:cubicBezTo>
                <a:cubicBezTo>
                  <a:pt x="5043" y="1310"/>
                  <a:pt x="5638" y="2129"/>
                  <a:pt x="5946" y="2246"/>
                </a:cubicBezTo>
                <a:cubicBezTo>
                  <a:pt x="6447" y="2437"/>
                  <a:pt x="6223" y="4673"/>
                  <a:pt x="5678" y="4929"/>
                </a:cubicBezTo>
                <a:cubicBezTo>
                  <a:pt x="5266" y="5123"/>
                  <a:pt x="5273" y="5175"/>
                  <a:pt x="5760" y="5531"/>
                </a:cubicBezTo>
                <a:cubicBezTo>
                  <a:pt x="6053" y="5745"/>
                  <a:pt x="6307" y="5942"/>
                  <a:pt x="6325" y="5967"/>
                </a:cubicBezTo>
                <a:cubicBezTo>
                  <a:pt x="6342" y="5993"/>
                  <a:pt x="7015" y="5928"/>
                  <a:pt x="7820" y="5821"/>
                </a:cubicBezTo>
                <a:cubicBezTo>
                  <a:pt x="8688" y="5706"/>
                  <a:pt x="9386" y="5690"/>
                  <a:pt x="9536" y="5782"/>
                </a:cubicBezTo>
                <a:cubicBezTo>
                  <a:pt x="9685" y="5874"/>
                  <a:pt x="9029" y="6902"/>
                  <a:pt x="7925" y="8309"/>
                </a:cubicBezTo>
                <a:cubicBezTo>
                  <a:pt x="5728" y="11107"/>
                  <a:pt x="5429" y="12079"/>
                  <a:pt x="6411" y="13241"/>
                </a:cubicBezTo>
                <a:cubicBezTo>
                  <a:pt x="6915" y="13837"/>
                  <a:pt x="6965" y="14051"/>
                  <a:pt x="6725" y="14582"/>
                </a:cubicBezTo>
                <a:cubicBezTo>
                  <a:pt x="6569" y="14930"/>
                  <a:pt x="6442" y="15428"/>
                  <a:pt x="6442" y="15690"/>
                </a:cubicBezTo>
                <a:cubicBezTo>
                  <a:pt x="6441" y="15952"/>
                  <a:pt x="6335" y="16300"/>
                  <a:pt x="6206" y="16464"/>
                </a:cubicBezTo>
                <a:cubicBezTo>
                  <a:pt x="6078" y="16628"/>
                  <a:pt x="5731" y="17073"/>
                  <a:pt x="5437" y="17451"/>
                </a:cubicBezTo>
                <a:cubicBezTo>
                  <a:pt x="4853" y="18204"/>
                  <a:pt x="4023" y="18396"/>
                  <a:pt x="4134" y="17753"/>
                </a:cubicBezTo>
                <a:cubicBezTo>
                  <a:pt x="4182" y="17471"/>
                  <a:pt x="4053" y="17365"/>
                  <a:pt x="3661" y="17365"/>
                </a:cubicBezTo>
                <a:cubicBezTo>
                  <a:pt x="3364" y="17365"/>
                  <a:pt x="3041" y="17444"/>
                  <a:pt x="2944" y="17541"/>
                </a:cubicBezTo>
                <a:cubicBezTo>
                  <a:pt x="2838" y="17647"/>
                  <a:pt x="2434" y="17544"/>
                  <a:pt x="1930" y="17282"/>
                </a:cubicBezTo>
                <a:cubicBezTo>
                  <a:pt x="673" y="16630"/>
                  <a:pt x="275" y="16707"/>
                  <a:pt x="370" y="17580"/>
                </a:cubicBezTo>
                <a:cubicBezTo>
                  <a:pt x="414" y="17982"/>
                  <a:pt x="552" y="18412"/>
                  <a:pt x="676" y="18534"/>
                </a:cubicBezTo>
                <a:cubicBezTo>
                  <a:pt x="806" y="18661"/>
                  <a:pt x="756" y="18865"/>
                  <a:pt x="560" y="19012"/>
                </a:cubicBezTo>
                <a:cubicBezTo>
                  <a:pt x="294" y="19209"/>
                  <a:pt x="289" y="19369"/>
                  <a:pt x="539" y="19707"/>
                </a:cubicBezTo>
                <a:cubicBezTo>
                  <a:pt x="717" y="19948"/>
                  <a:pt x="779" y="20227"/>
                  <a:pt x="676" y="20329"/>
                </a:cubicBezTo>
                <a:cubicBezTo>
                  <a:pt x="558" y="20448"/>
                  <a:pt x="624" y="20464"/>
                  <a:pt x="856" y="20376"/>
                </a:cubicBezTo>
                <a:cubicBezTo>
                  <a:pt x="1077" y="20291"/>
                  <a:pt x="1339" y="20338"/>
                  <a:pt x="1525" y="20492"/>
                </a:cubicBezTo>
                <a:cubicBezTo>
                  <a:pt x="2030" y="20910"/>
                  <a:pt x="4133" y="21163"/>
                  <a:pt x="7973" y="21264"/>
                </a:cubicBezTo>
                <a:cubicBezTo>
                  <a:pt x="10704" y="21336"/>
                  <a:pt x="12054" y="21294"/>
                  <a:pt x="13418" y="21096"/>
                </a:cubicBezTo>
                <a:cubicBezTo>
                  <a:pt x="15148" y="20845"/>
                  <a:pt x="15255" y="20849"/>
                  <a:pt x="15732" y="21165"/>
                </a:cubicBezTo>
                <a:cubicBezTo>
                  <a:pt x="16388" y="21599"/>
                  <a:pt x="16709" y="21583"/>
                  <a:pt x="16818" y="21110"/>
                </a:cubicBezTo>
                <a:cubicBezTo>
                  <a:pt x="16871" y="20884"/>
                  <a:pt x="17138" y="20700"/>
                  <a:pt x="17465" y="20666"/>
                </a:cubicBezTo>
                <a:cubicBezTo>
                  <a:pt x="18803" y="20525"/>
                  <a:pt x="21215" y="19885"/>
                  <a:pt x="21374" y="19628"/>
                </a:cubicBezTo>
                <a:cubicBezTo>
                  <a:pt x="21599" y="19268"/>
                  <a:pt x="20679" y="18801"/>
                  <a:pt x="19286" y="18570"/>
                </a:cubicBezTo>
                <a:cubicBezTo>
                  <a:pt x="18110" y="18375"/>
                  <a:pt x="17663" y="18120"/>
                  <a:pt x="17526" y="17571"/>
                </a:cubicBezTo>
                <a:cubicBezTo>
                  <a:pt x="17476" y="17368"/>
                  <a:pt x="17345" y="17148"/>
                  <a:pt x="17239" y="17082"/>
                </a:cubicBezTo>
                <a:cubicBezTo>
                  <a:pt x="17132" y="17017"/>
                  <a:pt x="17047" y="16677"/>
                  <a:pt x="17047" y="16327"/>
                </a:cubicBezTo>
                <a:cubicBezTo>
                  <a:pt x="17047" y="15951"/>
                  <a:pt x="16818" y="15512"/>
                  <a:pt x="16489" y="15254"/>
                </a:cubicBezTo>
                <a:cubicBezTo>
                  <a:pt x="15679" y="14619"/>
                  <a:pt x="15747" y="13692"/>
                  <a:pt x="16629" y="13336"/>
                </a:cubicBezTo>
                <a:cubicBezTo>
                  <a:pt x="17013" y="13181"/>
                  <a:pt x="17328" y="12932"/>
                  <a:pt x="17328" y="12782"/>
                </a:cubicBezTo>
                <a:cubicBezTo>
                  <a:pt x="17328" y="12577"/>
                  <a:pt x="17187" y="12611"/>
                  <a:pt x="16775" y="12915"/>
                </a:cubicBezTo>
                <a:lnTo>
                  <a:pt x="16226" y="13322"/>
                </a:lnTo>
                <a:lnTo>
                  <a:pt x="15512" y="12771"/>
                </a:lnTo>
                <a:cubicBezTo>
                  <a:pt x="14957" y="12343"/>
                  <a:pt x="14505" y="12196"/>
                  <a:pt x="13480" y="12107"/>
                </a:cubicBezTo>
                <a:cubicBezTo>
                  <a:pt x="11328" y="11920"/>
                  <a:pt x="9808" y="11165"/>
                  <a:pt x="9796" y="10277"/>
                </a:cubicBezTo>
                <a:cubicBezTo>
                  <a:pt x="9792" y="10023"/>
                  <a:pt x="10411" y="9053"/>
                  <a:pt x="11172" y="8122"/>
                </a:cubicBezTo>
                <a:cubicBezTo>
                  <a:pt x="11932" y="7191"/>
                  <a:pt x="12639" y="6099"/>
                  <a:pt x="12744" y="5697"/>
                </a:cubicBezTo>
                <a:cubicBezTo>
                  <a:pt x="12848" y="5295"/>
                  <a:pt x="13043" y="4926"/>
                  <a:pt x="13176" y="4875"/>
                </a:cubicBezTo>
                <a:cubicBezTo>
                  <a:pt x="13310" y="4824"/>
                  <a:pt x="13418" y="4475"/>
                  <a:pt x="13418" y="4099"/>
                </a:cubicBezTo>
                <a:cubicBezTo>
                  <a:pt x="13418" y="3540"/>
                  <a:pt x="13538" y="3388"/>
                  <a:pt x="14081" y="3261"/>
                </a:cubicBezTo>
                <a:cubicBezTo>
                  <a:pt x="14444" y="3176"/>
                  <a:pt x="15019" y="2888"/>
                  <a:pt x="15359" y="2621"/>
                </a:cubicBezTo>
                <a:lnTo>
                  <a:pt x="15978" y="2137"/>
                </a:lnTo>
                <a:lnTo>
                  <a:pt x="15054" y="1905"/>
                </a:lnTo>
                <a:cubicBezTo>
                  <a:pt x="14546" y="1777"/>
                  <a:pt x="13732" y="1712"/>
                  <a:pt x="13244" y="1761"/>
                </a:cubicBezTo>
                <a:cubicBezTo>
                  <a:pt x="12561" y="1829"/>
                  <a:pt x="12217" y="1759"/>
                  <a:pt x="11749" y="1452"/>
                </a:cubicBezTo>
                <a:cubicBezTo>
                  <a:pt x="11359" y="1196"/>
                  <a:pt x="11250" y="1012"/>
                  <a:pt x="11443" y="938"/>
                </a:cubicBezTo>
                <a:cubicBezTo>
                  <a:pt x="11875" y="774"/>
                  <a:pt x="11814" y="328"/>
                  <a:pt x="11358" y="328"/>
                </a:cubicBezTo>
                <a:cubicBezTo>
                  <a:pt x="11146" y="328"/>
                  <a:pt x="10904" y="483"/>
                  <a:pt x="10824" y="673"/>
                </a:cubicBezTo>
                <a:cubicBezTo>
                  <a:pt x="10719" y="919"/>
                  <a:pt x="10445" y="1015"/>
                  <a:pt x="9850" y="1015"/>
                </a:cubicBezTo>
                <a:cubicBezTo>
                  <a:pt x="8877" y="1015"/>
                  <a:pt x="8304" y="669"/>
                  <a:pt x="8571" y="240"/>
                </a:cubicBezTo>
                <a:cubicBezTo>
                  <a:pt x="8672" y="77"/>
                  <a:pt x="8667" y="2"/>
                  <a:pt x="8538" y="0"/>
                </a:cubicBezTo>
                <a:close/>
                <a:moveTo>
                  <a:pt x="2159" y="3492"/>
                </a:moveTo>
                <a:cubicBezTo>
                  <a:pt x="1279" y="3477"/>
                  <a:pt x="1047" y="3546"/>
                  <a:pt x="841" y="3880"/>
                </a:cubicBezTo>
                <a:cubicBezTo>
                  <a:pt x="703" y="4103"/>
                  <a:pt x="461" y="4286"/>
                  <a:pt x="304" y="4286"/>
                </a:cubicBezTo>
                <a:cubicBezTo>
                  <a:pt x="90" y="4286"/>
                  <a:pt x="-1" y="4356"/>
                  <a:pt x="0" y="4447"/>
                </a:cubicBezTo>
                <a:cubicBezTo>
                  <a:pt x="3" y="4598"/>
                  <a:pt x="263" y="4807"/>
                  <a:pt x="646" y="4853"/>
                </a:cubicBezTo>
                <a:cubicBezTo>
                  <a:pt x="2286" y="5047"/>
                  <a:pt x="3000" y="4808"/>
                  <a:pt x="3139" y="4017"/>
                </a:cubicBezTo>
                <a:cubicBezTo>
                  <a:pt x="3223" y="3539"/>
                  <a:pt x="3171" y="3510"/>
                  <a:pt x="2159" y="3492"/>
                </a:cubicBezTo>
                <a:close/>
                <a:moveTo>
                  <a:pt x="15362" y="6697"/>
                </a:moveTo>
                <a:cubicBezTo>
                  <a:pt x="15100" y="6706"/>
                  <a:pt x="14822" y="6882"/>
                  <a:pt x="14630" y="7194"/>
                </a:cubicBezTo>
                <a:cubicBezTo>
                  <a:pt x="14368" y="7622"/>
                  <a:pt x="14408" y="7745"/>
                  <a:pt x="14910" y="8055"/>
                </a:cubicBezTo>
                <a:cubicBezTo>
                  <a:pt x="15280" y="8283"/>
                  <a:pt x="15853" y="8416"/>
                  <a:pt x="16466" y="8416"/>
                </a:cubicBezTo>
                <a:cubicBezTo>
                  <a:pt x="17196" y="8416"/>
                  <a:pt x="17358" y="8368"/>
                  <a:pt x="17117" y="8219"/>
                </a:cubicBezTo>
                <a:cubicBezTo>
                  <a:pt x="16940" y="8110"/>
                  <a:pt x="16869" y="7803"/>
                  <a:pt x="16957" y="7530"/>
                </a:cubicBezTo>
                <a:cubicBezTo>
                  <a:pt x="17092" y="7117"/>
                  <a:pt x="17026" y="7039"/>
                  <a:pt x="16540" y="7039"/>
                </a:cubicBezTo>
                <a:cubicBezTo>
                  <a:pt x="16223" y="7039"/>
                  <a:pt x="15884" y="6961"/>
                  <a:pt x="15789" y="6867"/>
                </a:cubicBezTo>
                <a:cubicBezTo>
                  <a:pt x="15668" y="6746"/>
                  <a:pt x="15519" y="6691"/>
                  <a:pt x="15362" y="6697"/>
                </a:cubicBezTo>
                <a:close/>
                <a:moveTo>
                  <a:pt x="2830" y="7453"/>
                </a:moveTo>
                <a:cubicBezTo>
                  <a:pt x="2399" y="7477"/>
                  <a:pt x="2104" y="7725"/>
                  <a:pt x="2022" y="8174"/>
                </a:cubicBezTo>
                <a:cubicBezTo>
                  <a:pt x="1972" y="8449"/>
                  <a:pt x="1813" y="8748"/>
                  <a:pt x="1671" y="8838"/>
                </a:cubicBezTo>
                <a:cubicBezTo>
                  <a:pt x="1529" y="8928"/>
                  <a:pt x="1415" y="9074"/>
                  <a:pt x="1415" y="9162"/>
                </a:cubicBezTo>
                <a:cubicBezTo>
                  <a:pt x="1415" y="9386"/>
                  <a:pt x="3394" y="9165"/>
                  <a:pt x="3807" y="8896"/>
                </a:cubicBezTo>
                <a:cubicBezTo>
                  <a:pt x="4511" y="8436"/>
                  <a:pt x="4486" y="7997"/>
                  <a:pt x="3734" y="7657"/>
                </a:cubicBezTo>
                <a:cubicBezTo>
                  <a:pt x="3396" y="7505"/>
                  <a:pt x="3089" y="7439"/>
                  <a:pt x="2830" y="7453"/>
                </a:cubicBezTo>
                <a:close/>
                <a:moveTo>
                  <a:pt x="15618" y="10771"/>
                </a:moveTo>
                <a:cubicBezTo>
                  <a:pt x="15479" y="10794"/>
                  <a:pt x="15470" y="10901"/>
                  <a:pt x="15484" y="11131"/>
                </a:cubicBezTo>
                <a:cubicBezTo>
                  <a:pt x="15503" y="11429"/>
                  <a:pt x="15782" y="11671"/>
                  <a:pt x="16348" y="11875"/>
                </a:cubicBezTo>
                <a:cubicBezTo>
                  <a:pt x="16809" y="12041"/>
                  <a:pt x="17192" y="12183"/>
                  <a:pt x="17200" y="12190"/>
                </a:cubicBezTo>
                <a:cubicBezTo>
                  <a:pt x="17207" y="12197"/>
                  <a:pt x="17164" y="11936"/>
                  <a:pt x="17102" y="11611"/>
                </a:cubicBezTo>
                <a:cubicBezTo>
                  <a:pt x="17015" y="11151"/>
                  <a:pt x="16820" y="10983"/>
                  <a:pt x="16223" y="10854"/>
                </a:cubicBezTo>
                <a:cubicBezTo>
                  <a:pt x="16046" y="10816"/>
                  <a:pt x="15909" y="10788"/>
                  <a:pt x="15804" y="10775"/>
                </a:cubicBezTo>
                <a:cubicBezTo>
                  <a:pt x="15726" y="10765"/>
                  <a:pt x="15664" y="10764"/>
                  <a:pt x="15618" y="10771"/>
                </a:cubicBezTo>
                <a:close/>
                <a:moveTo>
                  <a:pt x="11526" y="14891"/>
                </a:moveTo>
                <a:cubicBezTo>
                  <a:pt x="11686" y="14920"/>
                  <a:pt x="11907" y="15076"/>
                  <a:pt x="12182" y="15358"/>
                </a:cubicBezTo>
                <a:cubicBezTo>
                  <a:pt x="12723" y="15915"/>
                  <a:pt x="12725" y="15905"/>
                  <a:pt x="11706" y="16990"/>
                </a:cubicBezTo>
                <a:cubicBezTo>
                  <a:pt x="11335" y="17385"/>
                  <a:pt x="11007" y="17707"/>
                  <a:pt x="10977" y="17707"/>
                </a:cubicBezTo>
                <a:cubicBezTo>
                  <a:pt x="10946" y="17707"/>
                  <a:pt x="10849" y="17622"/>
                  <a:pt x="10757" y="17517"/>
                </a:cubicBezTo>
                <a:cubicBezTo>
                  <a:pt x="10627" y="17368"/>
                  <a:pt x="10656" y="17128"/>
                  <a:pt x="10893" y="16417"/>
                </a:cubicBezTo>
                <a:cubicBezTo>
                  <a:pt x="11060" y="15917"/>
                  <a:pt x="11213" y="15366"/>
                  <a:pt x="11236" y="15193"/>
                </a:cubicBezTo>
                <a:cubicBezTo>
                  <a:pt x="11265" y="14964"/>
                  <a:pt x="11366" y="14863"/>
                  <a:pt x="11526" y="14891"/>
                </a:cubicBezTo>
                <a:close/>
                <a:moveTo>
                  <a:pt x="8809" y="14962"/>
                </a:moveTo>
                <a:cubicBezTo>
                  <a:pt x="8819" y="14960"/>
                  <a:pt x="8828" y="14961"/>
                  <a:pt x="8834" y="14965"/>
                </a:cubicBezTo>
                <a:cubicBezTo>
                  <a:pt x="9045" y="15094"/>
                  <a:pt x="9501" y="16638"/>
                  <a:pt x="9512" y="17258"/>
                </a:cubicBezTo>
                <a:lnTo>
                  <a:pt x="9523" y="17933"/>
                </a:lnTo>
                <a:lnTo>
                  <a:pt x="9011" y="17933"/>
                </a:lnTo>
                <a:cubicBezTo>
                  <a:pt x="8543" y="17933"/>
                  <a:pt x="8500" y="17911"/>
                  <a:pt x="8526" y="17685"/>
                </a:cubicBezTo>
                <a:cubicBezTo>
                  <a:pt x="8558" y="17396"/>
                  <a:pt x="8294" y="17360"/>
                  <a:pt x="7933" y="17605"/>
                </a:cubicBezTo>
                <a:cubicBezTo>
                  <a:pt x="7766" y="17718"/>
                  <a:pt x="7561" y="17756"/>
                  <a:pt x="7290" y="17726"/>
                </a:cubicBezTo>
                <a:cubicBezTo>
                  <a:pt x="7071" y="17702"/>
                  <a:pt x="6940" y="17715"/>
                  <a:pt x="6999" y="17754"/>
                </a:cubicBezTo>
                <a:cubicBezTo>
                  <a:pt x="7059" y="17794"/>
                  <a:pt x="7035" y="17879"/>
                  <a:pt x="6945" y="17946"/>
                </a:cubicBezTo>
                <a:cubicBezTo>
                  <a:pt x="6725" y="18109"/>
                  <a:pt x="6534" y="18098"/>
                  <a:pt x="6419" y="17914"/>
                </a:cubicBezTo>
                <a:cubicBezTo>
                  <a:pt x="6363" y="17824"/>
                  <a:pt x="6483" y="17586"/>
                  <a:pt x="6716" y="17331"/>
                </a:cubicBezTo>
                <a:cubicBezTo>
                  <a:pt x="6931" y="17093"/>
                  <a:pt x="7109" y="16859"/>
                  <a:pt x="7109" y="16811"/>
                </a:cubicBezTo>
                <a:cubicBezTo>
                  <a:pt x="7109" y="16762"/>
                  <a:pt x="7347" y="16495"/>
                  <a:pt x="7638" y="16216"/>
                </a:cubicBezTo>
                <a:cubicBezTo>
                  <a:pt x="7929" y="15937"/>
                  <a:pt x="8297" y="15527"/>
                  <a:pt x="8456" y="15307"/>
                </a:cubicBezTo>
                <a:cubicBezTo>
                  <a:pt x="8595" y="15115"/>
                  <a:pt x="8741" y="14973"/>
                  <a:pt x="8809" y="14962"/>
                </a:cubicBezTo>
                <a:close/>
                <a:moveTo>
                  <a:pt x="14551" y="15770"/>
                </a:moveTo>
                <a:cubicBezTo>
                  <a:pt x="14597" y="15764"/>
                  <a:pt x="14642" y="15767"/>
                  <a:pt x="14694" y="15776"/>
                </a:cubicBezTo>
                <a:cubicBezTo>
                  <a:pt x="14763" y="15789"/>
                  <a:pt x="14842" y="15815"/>
                  <a:pt x="14947" y="15849"/>
                </a:cubicBezTo>
                <a:cubicBezTo>
                  <a:pt x="15616" y="16063"/>
                  <a:pt x="16121" y="16453"/>
                  <a:pt x="16394" y="16969"/>
                </a:cubicBezTo>
                <a:cubicBezTo>
                  <a:pt x="16673" y="17497"/>
                  <a:pt x="16616" y="17707"/>
                  <a:pt x="16201" y="17707"/>
                </a:cubicBezTo>
                <a:cubicBezTo>
                  <a:pt x="16048" y="17707"/>
                  <a:pt x="15756" y="17789"/>
                  <a:pt x="15551" y="17888"/>
                </a:cubicBezTo>
                <a:cubicBezTo>
                  <a:pt x="14973" y="18167"/>
                  <a:pt x="14054" y="18092"/>
                  <a:pt x="14357" y="17790"/>
                </a:cubicBezTo>
                <a:cubicBezTo>
                  <a:pt x="14422" y="17726"/>
                  <a:pt x="14307" y="17701"/>
                  <a:pt x="14028" y="17719"/>
                </a:cubicBezTo>
                <a:cubicBezTo>
                  <a:pt x="13739" y="17738"/>
                  <a:pt x="13439" y="17671"/>
                  <a:pt x="13109" y="17513"/>
                </a:cubicBezTo>
                <a:lnTo>
                  <a:pt x="12621" y="17277"/>
                </a:lnTo>
                <a:lnTo>
                  <a:pt x="12997" y="16885"/>
                </a:lnTo>
                <a:cubicBezTo>
                  <a:pt x="13203" y="16670"/>
                  <a:pt x="13630" y="16320"/>
                  <a:pt x="13946" y="16104"/>
                </a:cubicBezTo>
                <a:cubicBezTo>
                  <a:pt x="14265" y="15887"/>
                  <a:pt x="14411" y="15789"/>
                  <a:pt x="14551" y="15770"/>
                </a:cubicBezTo>
                <a:close/>
                <a:moveTo>
                  <a:pt x="17880" y="16115"/>
                </a:moveTo>
                <a:lnTo>
                  <a:pt x="17984" y="16685"/>
                </a:lnTo>
                <a:cubicBezTo>
                  <a:pt x="18042" y="17011"/>
                  <a:pt x="18353" y="17387"/>
                  <a:pt x="18713" y="17567"/>
                </a:cubicBezTo>
                <a:cubicBezTo>
                  <a:pt x="19059" y="17740"/>
                  <a:pt x="19704" y="17882"/>
                  <a:pt x="20147" y="17882"/>
                </a:cubicBezTo>
                <a:cubicBezTo>
                  <a:pt x="20944" y="17882"/>
                  <a:pt x="21218" y="17658"/>
                  <a:pt x="20675" y="17451"/>
                </a:cubicBezTo>
                <a:cubicBezTo>
                  <a:pt x="20521" y="17392"/>
                  <a:pt x="20469" y="17164"/>
                  <a:pt x="20559" y="16943"/>
                </a:cubicBezTo>
                <a:cubicBezTo>
                  <a:pt x="20753" y="16466"/>
                  <a:pt x="20571" y="16381"/>
                  <a:pt x="19043" y="16230"/>
                </a:cubicBezTo>
                <a:lnTo>
                  <a:pt x="17880" y="16115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8" name="خطأ">
            <a:extLst>
              <a:ext uri="{FF2B5EF4-FFF2-40B4-BE49-F238E27FC236}">
                <a16:creationId xmlns:a16="http://schemas.microsoft.com/office/drawing/2014/main" id="{CC4DAC89-0E4D-4426-924C-3D987D3EDB42}"/>
              </a:ext>
            </a:extLst>
          </p:cNvPr>
          <p:cNvSpPr txBox="1">
            <a:spLocks/>
          </p:cNvSpPr>
          <p:nvPr/>
        </p:nvSpPr>
        <p:spPr>
          <a:xfrm>
            <a:off x="12954835" y="5455411"/>
            <a:ext cx="9199734" cy="2002664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EFBBFD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1pPr>
            <a:lvl2pPr marL="0" marR="0" indent="4572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2pPr>
            <a:lvl3pPr marL="0" marR="0" indent="9144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3pPr>
            <a:lvl4pPr marL="0" marR="0" indent="13716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4pPr>
            <a:lvl5pPr marL="0" marR="0" indent="18288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5pPr>
            <a:lvl6pPr marL="0" marR="0" indent="22860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6pPr>
            <a:lvl7pPr marL="0" marR="0" indent="27432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7pPr>
            <a:lvl8pPr marL="0" marR="0" indent="32004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8pPr>
            <a:lvl9pPr marL="0" marR="0" indent="36576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9pPr>
          </a:lstStyle>
          <a:p>
            <a:pPr marL="0" marR="0" lvl="0" indent="0" algn="ctr" defTabSz="8255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Regular"/>
                <a:sym typeface="Geeza Pro Regular"/>
              </a:rPr>
              <a:t>بيضة – حورية – حشرة بالغة</a:t>
            </a:r>
          </a:p>
        </p:txBody>
      </p:sp>
      <p:sp>
        <p:nvSpPr>
          <p:cNvPr id="39" name="صح">
            <a:extLst>
              <a:ext uri="{FF2B5EF4-FFF2-40B4-BE49-F238E27FC236}">
                <a16:creationId xmlns:a16="http://schemas.microsoft.com/office/drawing/2014/main" id="{561E75E6-18F0-413C-BACA-7D4A481A8A26}"/>
              </a:ext>
            </a:extLst>
          </p:cNvPr>
          <p:cNvSpPr txBox="1"/>
          <p:nvPr/>
        </p:nvSpPr>
        <p:spPr>
          <a:xfrm>
            <a:off x="12954834" y="11325792"/>
            <a:ext cx="9146385" cy="1892757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E9CF2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Geeza Pro Regular"/>
              </a:rPr>
              <a:t>بيضة – يرقة – شرنقة – فراشة بالغة</a:t>
            </a:r>
            <a:endParaRPr kumimoji="0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Geeza Pro Regular"/>
            </a:endParaRPr>
          </a:p>
        </p:txBody>
      </p:sp>
      <p:sp>
        <p:nvSpPr>
          <p:cNvPr id="40" name="صح">
            <a:extLst>
              <a:ext uri="{FF2B5EF4-FFF2-40B4-BE49-F238E27FC236}">
                <a16:creationId xmlns:a16="http://schemas.microsoft.com/office/drawing/2014/main" id="{61473958-68C0-4F04-ABC3-521B428E132F}"/>
              </a:ext>
            </a:extLst>
          </p:cNvPr>
          <p:cNvSpPr txBox="1"/>
          <p:nvPr/>
        </p:nvSpPr>
        <p:spPr>
          <a:xfrm>
            <a:off x="12954835" y="8255571"/>
            <a:ext cx="9232792" cy="1892757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E9CF2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Geeza Pro Regular"/>
              </a:rPr>
              <a:t>بيضة – شرنقة – يرقة – فراشة بالغة</a:t>
            </a:r>
            <a:endParaRPr kumimoji="0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Geeza Pro Regular"/>
            </a:endParaRPr>
          </a:p>
        </p:txBody>
      </p:sp>
      <p:sp>
        <p:nvSpPr>
          <p:cNvPr id="41" name="مستطيل مستدير الزوايا">
            <a:extLst>
              <a:ext uri="{FF2B5EF4-FFF2-40B4-BE49-F238E27FC236}">
                <a16:creationId xmlns:a16="http://schemas.microsoft.com/office/drawing/2014/main" id="{DD0AAF0F-4C68-4587-81CA-1B13623A3DBB}"/>
              </a:ext>
            </a:extLst>
          </p:cNvPr>
          <p:cNvSpPr/>
          <p:nvPr/>
        </p:nvSpPr>
        <p:spPr>
          <a:xfrm>
            <a:off x="12954834" y="2887809"/>
            <a:ext cx="10778030" cy="1958011"/>
          </a:xfrm>
          <a:prstGeom prst="roundRect">
            <a:avLst>
              <a:gd name="adj" fmla="val 10926"/>
            </a:avLst>
          </a:prstGeom>
          <a:blipFill>
            <a:blip r:embed="rId2"/>
            <a:tile tx="0" ty="0" sx="100000" sy="100000" flip="none" algn="tl"/>
          </a:blip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42" name="السؤال">
            <a:extLst>
              <a:ext uri="{FF2B5EF4-FFF2-40B4-BE49-F238E27FC236}">
                <a16:creationId xmlns:a16="http://schemas.microsoft.com/office/drawing/2014/main" id="{93BEAB93-37B2-4C43-AC94-B9EE619A5A74}"/>
              </a:ext>
            </a:extLst>
          </p:cNvPr>
          <p:cNvSpPr txBox="1"/>
          <p:nvPr/>
        </p:nvSpPr>
        <p:spPr>
          <a:xfrm>
            <a:off x="12033953" y="3031056"/>
            <a:ext cx="12619791" cy="1756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676909">
              <a:defRPr sz="10660" b="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marL="0" marR="0" lvl="0" indent="0" algn="ctr" defTabSz="6769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cs typeface="Arial" panose="020B0604020202020204" pitchFamily="34" charset="0"/>
                <a:sym typeface="Geeza Pro Bold"/>
              </a:rPr>
              <a:t>17 </a:t>
            </a:r>
            <a:r>
              <a:rPr kumimoji="0" lang="ar-AE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cs typeface="Arial" panose="020B0604020202020204" pitchFamily="34" charset="0"/>
                <a:sym typeface="Geeza Pro Bold"/>
              </a:rPr>
              <a:t>/ ما الترتيب الصحيح لدورة حياة الفراشة ؟ </a:t>
            </a:r>
            <a:endParaRPr kumimoji="0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cs typeface="Arial" panose="020B0604020202020204" pitchFamily="34" charset="0"/>
              <a:sym typeface="Geeza Pro Bold"/>
            </a:endParaRPr>
          </a:p>
        </p:txBody>
      </p:sp>
      <p:pic>
        <p:nvPicPr>
          <p:cNvPr id="43" name="Picture 2" descr="علامة صح PNG الصور | ناقل و PSD الملفات | تحميل مجاني على Pngtree">
            <a:extLst>
              <a:ext uri="{FF2B5EF4-FFF2-40B4-BE49-F238E27FC236}">
                <a16:creationId xmlns:a16="http://schemas.microsoft.com/office/drawing/2014/main" id="{2CFE4A69-5F65-4CAE-8860-9410EB3DC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3010" y1="56572" x2="66222" y2="51111"/>
                        <a14:foregroundMark x1="61778" y1="58667" x2="62368" y2="57665"/>
                        <a14:foregroundMark x1="61584" y1="55204" x2="58667" y2="57778"/>
                        <a14:foregroundMark x1="66222" y1="51111" x2="62357" y2="54521"/>
                        <a14:foregroundMark x1="62441" y1="54785" x2="68802" y2="49740"/>
                        <a14:foregroundMark x1="58667" y1="57778" x2="61650" y2="55412"/>
                        <a14:foregroundMark x1="72542" y1="46175" x2="73778" y2="44444"/>
                        <a14:backgroundMark x1="70881" y1="49068" x2="70989" y2="48984"/>
                        <a14:backgroundMark x1="72000" y1="48889" x2="74222" y2="46667"/>
                        <a14:backgroundMark x1="73333" y1="46667" x2="71111" y2="49778"/>
                        <a14:backgroundMark x1="72889" y1="48444" x2="69778" y2="50667"/>
                        <a14:backgroundMark x1="62667" y1="58667" x2="62667" y2="58667"/>
                        <a14:backgroundMark x1="61333" y1="59556" x2="61333" y2="59556"/>
                        <a14:backgroundMark x1="63111" y1="60000" x2="63111" y2="5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4568" y="10657405"/>
            <a:ext cx="2330769" cy="233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F8394619-48DB-48DA-84D0-71D130D61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709" y="5563947"/>
            <a:ext cx="1439046" cy="143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F0A856C9-11A0-4A1C-B912-FC8921F4F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0086" y="8486821"/>
            <a:ext cx="1419669" cy="141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469A4C3-DF80-49E9-A790-FC280C56D7E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9663" t="31525" r="80674" b="56722"/>
          <a:stretch/>
        </p:blipFill>
        <p:spPr>
          <a:xfrm>
            <a:off x="22805783" y="299671"/>
            <a:ext cx="1257300" cy="859784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E91AEE3-C1AF-4F02-8469-9A3ACABB8D28}"/>
              </a:ext>
            </a:extLst>
          </p:cNvPr>
          <p:cNvSpPr txBox="1"/>
          <p:nvPr/>
        </p:nvSpPr>
        <p:spPr>
          <a:xfrm>
            <a:off x="23527289" y="293206"/>
            <a:ext cx="492936" cy="564257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س</a:t>
            </a:r>
            <a:r>
              <a:rPr kumimoji="0" lang="ar-AE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ـ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E3A79B9-A9D2-4C24-B418-8444D1C95AA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907" t="20042" r="20058" b="66440"/>
          <a:stretch/>
        </p:blipFill>
        <p:spPr>
          <a:xfrm>
            <a:off x="11601450" y="235137"/>
            <a:ext cx="11057652" cy="988852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224983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G_4188.jpeg" descr="IMG_4188.jpeg">
            <a:extLst>
              <a:ext uri="{FF2B5EF4-FFF2-40B4-BE49-F238E27FC236}">
                <a16:creationId xmlns:a16="http://schemas.microsoft.com/office/drawing/2014/main" id="{4F4376B1-7784-4751-827C-09B18FF5D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6" b="96809" l="27955" r="68371">
                        <a14:foregroundMark x1="51917" y1="9309" x2="48562" y2="10638"/>
                        <a14:foregroundMark x1="48562" y1="10638" x2="51118" y2="10106"/>
                        <a14:foregroundMark x1="51118" y1="10106" x2="51438" y2="6117"/>
                        <a14:foregroundMark x1="60653" y1="23786" x2="59744" y2="25532"/>
                        <a14:foregroundMark x1="61821" y1="21543" x2="60809" y2="23486"/>
                        <a14:foregroundMark x1="59744" y1="25532" x2="56869" y2="22074"/>
                        <a14:foregroundMark x1="56869" y1="22074" x2="57296" y2="20521"/>
                        <a14:foregroundMark x1="63324" y1="20131" x2="63578" y2="25000"/>
                        <a14:foregroundMark x1="63578" y1="25000" x2="60383" y2="25266"/>
                        <a14:foregroundMark x1="60383" y1="25266" x2="59105" y2="20479"/>
                        <a14:foregroundMark x1="31470" y1="35638" x2="29712" y2="33245"/>
                        <a14:foregroundMark x1="51118" y1="86968" x2="46965" y2="91223"/>
                        <a14:foregroundMark x1="46965" y1="91223" x2="47444" y2="97340"/>
                        <a14:foregroundMark x1="47444" y1="97340" x2="50000" y2="94947"/>
                        <a14:foregroundMark x1="65335" y1="92819" x2="65815" y2="87500"/>
                        <a14:foregroundMark x1="65815" y1="87500" x2="68530" y2="86968"/>
                        <a14:foregroundMark x1="68530" y1="86968" x2="68530" y2="86968"/>
                        <a14:foregroundMark x1="28275" y1="83777" x2="28275" y2="89628"/>
                        <a14:foregroundMark x1="28275" y1="89628" x2="28435" y2="90691"/>
                        <a14:foregroundMark x1="51438" y1="4255" x2="52077" y2="2926"/>
                        <a14:foregroundMark x1="27955" y1="34840" x2="28115" y2="35106"/>
                        <a14:backgroundMark x1="58626" y1="16755" x2="60224" y2="18085"/>
                        <a14:backgroundMark x1="59105" y1="14628" x2="59585" y2="15957"/>
                        <a14:backgroundMark x1="61502" y1="15957" x2="60224" y2="20479"/>
                        <a14:backgroundMark x1="60224" y1="20479" x2="60224" y2="20479"/>
                        <a14:backgroundMark x1="59585" y1="19947" x2="58626" y2="19681"/>
                      </a14:backgroundRemoval>
                    </a14:imgEffect>
                  </a14:imgLayer>
                </a14:imgProps>
              </a:ext>
            </a:extLst>
          </a:blip>
          <a:srcRect l="27432" t="3505" r="31895" b="2129"/>
          <a:stretch>
            <a:fillRect/>
          </a:stretch>
        </p:blipFill>
        <p:spPr>
          <a:xfrm>
            <a:off x="2700288" y="134767"/>
            <a:ext cx="1711712" cy="2385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381" extrusionOk="0">
                <a:moveTo>
                  <a:pt x="12719" y="2"/>
                </a:moveTo>
                <a:cubicBezTo>
                  <a:pt x="12517" y="26"/>
                  <a:pt x="12227" y="246"/>
                  <a:pt x="11792" y="621"/>
                </a:cubicBezTo>
                <a:cubicBezTo>
                  <a:pt x="10467" y="1765"/>
                  <a:pt x="9829" y="2832"/>
                  <a:pt x="9819" y="3927"/>
                </a:cubicBezTo>
                <a:lnTo>
                  <a:pt x="9809" y="4899"/>
                </a:lnTo>
                <a:lnTo>
                  <a:pt x="8978" y="5101"/>
                </a:lnTo>
                <a:cubicBezTo>
                  <a:pt x="8520" y="5212"/>
                  <a:pt x="7924" y="5449"/>
                  <a:pt x="7656" y="5628"/>
                </a:cubicBezTo>
                <a:cubicBezTo>
                  <a:pt x="7238" y="5905"/>
                  <a:pt x="7078" y="5927"/>
                  <a:pt x="6542" y="5783"/>
                </a:cubicBezTo>
                <a:cubicBezTo>
                  <a:pt x="5694" y="5555"/>
                  <a:pt x="4684" y="5704"/>
                  <a:pt x="2879" y="6324"/>
                </a:cubicBezTo>
                <a:cubicBezTo>
                  <a:pt x="2045" y="6611"/>
                  <a:pt x="1088" y="6886"/>
                  <a:pt x="752" y="6935"/>
                </a:cubicBezTo>
                <a:cubicBezTo>
                  <a:pt x="408" y="6986"/>
                  <a:pt x="178" y="7105"/>
                  <a:pt x="226" y="7210"/>
                </a:cubicBezTo>
                <a:cubicBezTo>
                  <a:pt x="470" y="7740"/>
                  <a:pt x="3463" y="8201"/>
                  <a:pt x="5077" y="7958"/>
                </a:cubicBezTo>
                <a:cubicBezTo>
                  <a:pt x="6268" y="7778"/>
                  <a:pt x="6452" y="7822"/>
                  <a:pt x="6454" y="8285"/>
                </a:cubicBezTo>
                <a:cubicBezTo>
                  <a:pt x="6455" y="8469"/>
                  <a:pt x="6696" y="8965"/>
                  <a:pt x="6989" y="9386"/>
                </a:cubicBezTo>
                <a:cubicBezTo>
                  <a:pt x="7282" y="9807"/>
                  <a:pt x="7526" y="10216"/>
                  <a:pt x="7529" y="10296"/>
                </a:cubicBezTo>
                <a:cubicBezTo>
                  <a:pt x="7533" y="10375"/>
                  <a:pt x="7785" y="10625"/>
                  <a:pt x="8090" y="10850"/>
                </a:cubicBezTo>
                <a:lnTo>
                  <a:pt x="8644" y="11259"/>
                </a:lnTo>
                <a:lnTo>
                  <a:pt x="8077" y="11851"/>
                </a:lnTo>
                <a:cubicBezTo>
                  <a:pt x="7607" y="12340"/>
                  <a:pt x="7519" y="12587"/>
                  <a:pt x="7565" y="13287"/>
                </a:cubicBezTo>
                <a:cubicBezTo>
                  <a:pt x="7621" y="14119"/>
                  <a:pt x="7612" y="14132"/>
                  <a:pt x="6983" y="14183"/>
                </a:cubicBezTo>
                <a:cubicBezTo>
                  <a:pt x="6632" y="14212"/>
                  <a:pt x="6223" y="14307"/>
                  <a:pt x="6074" y="14394"/>
                </a:cubicBezTo>
                <a:cubicBezTo>
                  <a:pt x="5676" y="14627"/>
                  <a:pt x="5735" y="15594"/>
                  <a:pt x="6161" y="15814"/>
                </a:cubicBezTo>
                <a:cubicBezTo>
                  <a:pt x="6546" y="16013"/>
                  <a:pt x="6395" y="16352"/>
                  <a:pt x="5921" y="16352"/>
                </a:cubicBezTo>
                <a:cubicBezTo>
                  <a:pt x="5762" y="16352"/>
                  <a:pt x="5577" y="16455"/>
                  <a:pt x="5508" y="16581"/>
                </a:cubicBezTo>
                <a:cubicBezTo>
                  <a:pt x="5440" y="16708"/>
                  <a:pt x="5186" y="16811"/>
                  <a:pt x="4944" y="16811"/>
                </a:cubicBezTo>
                <a:cubicBezTo>
                  <a:pt x="4702" y="16811"/>
                  <a:pt x="4527" y="16889"/>
                  <a:pt x="4557" y="16984"/>
                </a:cubicBezTo>
                <a:cubicBezTo>
                  <a:pt x="4587" y="17080"/>
                  <a:pt x="4077" y="17247"/>
                  <a:pt x="3421" y="17357"/>
                </a:cubicBezTo>
                <a:cubicBezTo>
                  <a:pt x="1812" y="17626"/>
                  <a:pt x="787" y="17945"/>
                  <a:pt x="290" y="18334"/>
                </a:cubicBezTo>
                <a:cubicBezTo>
                  <a:pt x="103" y="18480"/>
                  <a:pt x="9" y="18637"/>
                  <a:pt x="1" y="18795"/>
                </a:cubicBezTo>
                <a:cubicBezTo>
                  <a:pt x="-16" y="19143"/>
                  <a:pt x="387" y="19497"/>
                  <a:pt x="1147" y="19755"/>
                </a:cubicBezTo>
                <a:cubicBezTo>
                  <a:pt x="2701" y="20283"/>
                  <a:pt x="2667" y="20258"/>
                  <a:pt x="2589" y="20861"/>
                </a:cubicBezTo>
                <a:cubicBezTo>
                  <a:pt x="2523" y="21372"/>
                  <a:pt x="2556" y="21413"/>
                  <a:pt x="2914" y="21277"/>
                </a:cubicBezTo>
                <a:cubicBezTo>
                  <a:pt x="3133" y="21193"/>
                  <a:pt x="3548" y="20948"/>
                  <a:pt x="3835" y="20731"/>
                </a:cubicBezTo>
                <a:cubicBezTo>
                  <a:pt x="4224" y="20437"/>
                  <a:pt x="4429" y="20378"/>
                  <a:pt x="4637" y="20500"/>
                </a:cubicBezTo>
                <a:cubicBezTo>
                  <a:pt x="4790" y="20590"/>
                  <a:pt x="5118" y="20618"/>
                  <a:pt x="5365" y="20562"/>
                </a:cubicBezTo>
                <a:cubicBezTo>
                  <a:pt x="5636" y="20502"/>
                  <a:pt x="6178" y="20585"/>
                  <a:pt x="6729" y="20772"/>
                </a:cubicBezTo>
                <a:cubicBezTo>
                  <a:pt x="8508" y="21376"/>
                  <a:pt x="12848" y="21562"/>
                  <a:pt x="16390" y="21186"/>
                </a:cubicBezTo>
                <a:cubicBezTo>
                  <a:pt x="17508" y="21067"/>
                  <a:pt x="18563" y="21007"/>
                  <a:pt x="18733" y="21053"/>
                </a:cubicBezTo>
                <a:cubicBezTo>
                  <a:pt x="18905" y="21100"/>
                  <a:pt x="19186" y="20992"/>
                  <a:pt x="19366" y="20810"/>
                </a:cubicBezTo>
                <a:cubicBezTo>
                  <a:pt x="19617" y="20557"/>
                  <a:pt x="19821" y="20507"/>
                  <a:pt x="20273" y="20586"/>
                </a:cubicBezTo>
                <a:cubicBezTo>
                  <a:pt x="20811" y="20681"/>
                  <a:pt x="20831" y="20668"/>
                  <a:pt x="20539" y="20418"/>
                </a:cubicBezTo>
                <a:cubicBezTo>
                  <a:pt x="20258" y="20177"/>
                  <a:pt x="20266" y="20124"/>
                  <a:pt x="20606" y="19948"/>
                </a:cubicBezTo>
                <a:cubicBezTo>
                  <a:pt x="20878" y="19807"/>
                  <a:pt x="20916" y="19717"/>
                  <a:pt x="20737" y="19639"/>
                </a:cubicBezTo>
                <a:cubicBezTo>
                  <a:pt x="20567" y="19564"/>
                  <a:pt x="20679" y="19418"/>
                  <a:pt x="21081" y="19191"/>
                </a:cubicBezTo>
                <a:cubicBezTo>
                  <a:pt x="21432" y="18994"/>
                  <a:pt x="21577" y="18856"/>
                  <a:pt x="21582" y="18674"/>
                </a:cubicBezTo>
                <a:cubicBezTo>
                  <a:pt x="21584" y="18613"/>
                  <a:pt x="21570" y="18546"/>
                  <a:pt x="21544" y="18472"/>
                </a:cubicBezTo>
                <a:cubicBezTo>
                  <a:pt x="21360" y="17953"/>
                  <a:pt x="19416" y="17270"/>
                  <a:pt x="17725" y="17129"/>
                </a:cubicBezTo>
                <a:cubicBezTo>
                  <a:pt x="17010" y="17069"/>
                  <a:pt x="16360" y="16976"/>
                  <a:pt x="16282" y="16921"/>
                </a:cubicBezTo>
                <a:cubicBezTo>
                  <a:pt x="16204" y="16866"/>
                  <a:pt x="16109" y="16571"/>
                  <a:pt x="16070" y="16265"/>
                </a:cubicBezTo>
                <a:cubicBezTo>
                  <a:pt x="16031" y="15959"/>
                  <a:pt x="15692" y="15369"/>
                  <a:pt x="15317" y="14955"/>
                </a:cubicBezTo>
                <a:cubicBezTo>
                  <a:pt x="14694" y="14269"/>
                  <a:pt x="14657" y="14163"/>
                  <a:pt x="14902" y="13744"/>
                </a:cubicBezTo>
                <a:cubicBezTo>
                  <a:pt x="15059" y="13477"/>
                  <a:pt x="15126" y="12955"/>
                  <a:pt x="15063" y="12490"/>
                </a:cubicBezTo>
                <a:cubicBezTo>
                  <a:pt x="14973" y="11834"/>
                  <a:pt x="14835" y="11623"/>
                  <a:pt x="14277" y="11294"/>
                </a:cubicBezTo>
                <a:lnTo>
                  <a:pt x="13599" y="10894"/>
                </a:lnTo>
                <a:lnTo>
                  <a:pt x="14169" y="10523"/>
                </a:lnTo>
                <a:cubicBezTo>
                  <a:pt x="14925" y="10030"/>
                  <a:pt x="15332" y="9318"/>
                  <a:pt x="15332" y="8489"/>
                </a:cubicBezTo>
                <a:cubicBezTo>
                  <a:pt x="15332" y="7782"/>
                  <a:pt x="15031" y="7426"/>
                  <a:pt x="13111" y="5874"/>
                </a:cubicBezTo>
                <a:cubicBezTo>
                  <a:pt x="12435" y="5328"/>
                  <a:pt x="12348" y="5185"/>
                  <a:pt x="12600" y="5038"/>
                </a:cubicBezTo>
                <a:cubicBezTo>
                  <a:pt x="13179" y="4698"/>
                  <a:pt x="13405" y="3542"/>
                  <a:pt x="13251" y="1719"/>
                </a:cubicBezTo>
                <a:cubicBezTo>
                  <a:pt x="13145" y="469"/>
                  <a:pt x="13055" y="-38"/>
                  <a:pt x="12719" y="2"/>
                </a:cubicBezTo>
                <a:close/>
                <a:moveTo>
                  <a:pt x="18959" y="3033"/>
                </a:moveTo>
                <a:cubicBezTo>
                  <a:pt x="18416" y="3033"/>
                  <a:pt x="17886" y="3360"/>
                  <a:pt x="17641" y="3846"/>
                </a:cubicBezTo>
                <a:cubicBezTo>
                  <a:pt x="17462" y="4203"/>
                  <a:pt x="17067" y="4035"/>
                  <a:pt x="17058" y="3598"/>
                </a:cubicBezTo>
                <a:cubicBezTo>
                  <a:pt x="17053" y="3308"/>
                  <a:pt x="17024" y="3297"/>
                  <a:pt x="16843" y="3516"/>
                </a:cubicBezTo>
                <a:cubicBezTo>
                  <a:pt x="16728" y="3655"/>
                  <a:pt x="16462" y="3741"/>
                  <a:pt x="16253" y="3706"/>
                </a:cubicBezTo>
                <a:cubicBezTo>
                  <a:pt x="15147" y="3518"/>
                  <a:pt x="15105" y="4424"/>
                  <a:pt x="16207" y="4696"/>
                </a:cubicBezTo>
                <a:cubicBezTo>
                  <a:pt x="16560" y="4783"/>
                  <a:pt x="16849" y="4963"/>
                  <a:pt x="16849" y="5095"/>
                </a:cubicBezTo>
                <a:cubicBezTo>
                  <a:pt x="16849" y="5297"/>
                  <a:pt x="17055" y="5324"/>
                  <a:pt x="18084" y="5256"/>
                </a:cubicBezTo>
                <a:cubicBezTo>
                  <a:pt x="19469" y="5166"/>
                  <a:pt x="19802" y="5018"/>
                  <a:pt x="19547" y="4612"/>
                </a:cubicBezTo>
                <a:cubicBezTo>
                  <a:pt x="19451" y="4459"/>
                  <a:pt x="19398" y="4041"/>
                  <a:pt x="19430" y="3683"/>
                </a:cubicBezTo>
                <a:cubicBezTo>
                  <a:pt x="19482" y="3085"/>
                  <a:pt x="19444" y="3033"/>
                  <a:pt x="18959" y="303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" name="IMG_4187.jpeg" descr="IMG_4187.jpeg">
            <a:extLst>
              <a:ext uri="{FF2B5EF4-FFF2-40B4-BE49-F238E27FC236}">
                <a16:creationId xmlns:a16="http://schemas.microsoft.com/office/drawing/2014/main" id="{28CED079-7D20-464D-B65C-94F4FD9F3F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2391" t="3124" r="32592" b="1602"/>
          <a:stretch>
            <a:fillRect/>
          </a:stretch>
        </p:blipFill>
        <p:spPr>
          <a:xfrm flipH="1">
            <a:off x="6059995" y="210206"/>
            <a:ext cx="1459639" cy="23099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8" h="21478" extrusionOk="0">
                <a:moveTo>
                  <a:pt x="8538" y="0"/>
                </a:moveTo>
                <a:cubicBezTo>
                  <a:pt x="8495" y="-1"/>
                  <a:pt x="8437" y="7"/>
                  <a:pt x="8367" y="22"/>
                </a:cubicBezTo>
                <a:cubicBezTo>
                  <a:pt x="8151" y="69"/>
                  <a:pt x="8001" y="266"/>
                  <a:pt x="8034" y="459"/>
                </a:cubicBezTo>
                <a:cubicBezTo>
                  <a:pt x="8123" y="964"/>
                  <a:pt x="7459" y="1260"/>
                  <a:pt x="6756" y="1028"/>
                </a:cubicBezTo>
                <a:cubicBezTo>
                  <a:pt x="6068" y="801"/>
                  <a:pt x="5043" y="787"/>
                  <a:pt x="5043" y="1004"/>
                </a:cubicBezTo>
                <a:cubicBezTo>
                  <a:pt x="5043" y="1310"/>
                  <a:pt x="5638" y="2129"/>
                  <a:pt x="5946" y="2246"/>
                </a:cubicBezTo>
                <a:cubicBezTo>
                  <a:pt x="6447" y="2437"/>
                  <a:pt x="6223" y="4673"/>
                  <a:pt x="5678" y="4929"/>
                </a:cubicBezTo>
                <a:cubicBezTo>
                  <a:pt x="5266" y="5123"/>
                  <a:pt x="5273" y="5175"/>
                  <a:pt x="5760" y="5531"/>
                </a:cubicBezTo>
                <a:cubicBezTo>
                  <a:pt x="6053" y="5745"/>
                  <a:pt x="6307" y="5942"/>
                  <a:pt x="6325" y="5967"/>
                </a:cubicBezTo>
                <a:cubicBezTo>
                  <a:pt x="6342" y="5993"/>
                  <a:pt x="7015" y="5928"/>
                  <a:pt x="7820" y="5821"/>
                </a:cubicBezTo>
                <a:cubicBezTo>
                  <a:pt x="8688" y="5706"/>
                  <a:pt x="9386" y="5690"/>
                  <a:pt x="9536" y="5782"/>
                </a:cubicBezTo>
                <a:cubicBezTo>
                  <a:pt x="9685" y="5874"/>
                  <a:pt x="9029" y="6902"/>
                  <a:pt x="7925" y="8309"/>
                </a:cubicBezTo>
                <a:cubicBezTo>
                  <a:pt x="5728" y="11107"/>
                  <a:pt x="5429" y="12079"/>
                  <a:pt x="6411" y="13241"/>
                </a:cubicBezTo>
                <a:cubicBezTo>
                  <a:pt x="6915" y="13837"/>
                  <a:pt x="6965" y="14051"/>
                  <a:pt x="6725" y="14582"/>
                </a:cubicBezTo>
                <a:cubicBezTo>
                  <a:pt x="6569" y="14930"/>
                  <a:pt x="6442" y="15428"/>
                  <a:pt x="6442" y="15690"/>
                </a:cubicBezTo>
                <a:cubicBezTo>
                  <a:pt x="6441" y="15952"/>
                  <a:pt x="6335" y="16300"/>
                  <a:pt x="6206" y="16464"/>
                </a:cubicBezTo>
                <a:cubicBezTo>
                  <a:pt x="6078" y="16628"/>
                  <a:pt x="5731" y="17073"/>
                  <a:pt x="5437" y="17451"/>
                </a:cubicBezTo>
                <a:cubicBezTo>
                  <a:pt x="4853" y="18204"/>
                  <a:pt x="4023" y="18396"/>
                  <a:pt x="4134" y="17753"/>
                </a:cubicBezTo>
                <a:cubicBezTo>
                  <a:pt x="4182" y="17471"/>
                  <a:pt x="4053" y="17365"/>
                  <a:pt x="3661" y="17365"/>
                </a:cubicBezTo>
                <a:cubicBezTo>
                  <a:pt x="3364" y="17365"/>
                  <a:pt x="3041" y="17444"/>
                  <a:pt x="2944" y="17541"/>
                </a:cubicBezTo>
                <a:cubicBezTo>
                  <a:pt x="2838" y="17647"/>
                  <a:pt x="2434" y="17544"/>
                  <a:pt x="1930" y="17282"/>
                </a:cubicBezTo>
                <a:cubicBezTo>
                  <a:pt x="673" y="16630"/>
                  <a:pt x="275" y="16707"/>
                  <a:pt x="370" y="17580"/>
                </a:cubicBezTo>
                <a:cubicBezTo>
                  <a:pt x="414" y="17982"/>
                  <a:pt x="552" y="18412"/>
                  <a:pt x="676" y="18534"/>
                </a:cubicBezTo>
                <a:cubicBezTo>
                  <a:pt x="806" y="18661"/>
                  <a:pt x="756" y="18865"/>
                  <a:pt x="560" y="19012"/>
                </a:cubicBezTo>
                <a:cubicBezTo>
                  <a:pt x="294" y="19209"/>
                  <a:pt x="289" y="19369"/>
                  <a:pt x="539" y="19707"/>
                </a:cubicBezTo>
                <a:cubicBezTo>
                  <a:pt x="717" y="19948"/>
                  <a:pt x="779" y="20227"/>
                  <a:pt x="676" y="20329"/>
                </a:cubicBezTo>
                <a:cubicBezTo>
                  <a:pt x="558" y="20448"/>
                  <a:pt x="624" y="20464"/>
                  <a:pt x="856" y="20376"/>
                </a:cubicBezTo>
                <a:cubicBezTo>
                  <a:pt x="1077" y="20291"/>
                  <a:pt x="1339" y="20338"/>
                  <a:pt x="1525" y="20492"/>
                </a:cubicBezTo>
                <a:cubicBezTo>
                  <a:pt x="2030" y="20910"/>
                  <a:pt x="4133" y="21163"/>
                  <a:pt x="7973" y="21264"/>
                </a:cubicBezTo>
                <a:cubicBezTo>
                  <a:pt x="10704" y="21336"/>
                  <a:pt x="12054" y="21294"/>
                  <a:pt x="13418" y="21096"/>
                </a:cubicBezTo>
                <a:cubicBezTo>
                  <a:pt x="15148" y="20845"/>
                  <a:pt x="15255" y="20849"/>
                  <a:pt x="15732" y="21165"/>
                </a:cubicBezTo>
                <a:cubicBezTo>
                  <a:pt x="16388" y="21599"/>
                  <a:pt x="16709" y="21583"/>
                  <a:pt x="16818" y="21110"/>
                </a:cubicBezTo>
                <a:cubicBezTo>
                  <a:pt x="16871" y="20884"/>
                  <a:pt x="17138" y="20700"/>
                  <a:pt x="17465" y="20666"/>
                </a:cubicBezTo>
                <a:cubicBezTo>
                  <a:pt x="18803" y="20525"/>
                  <a:pt x="21215" y="19885"/>
                  <a:pt x="21374" y="19628"/>
                </a:cubicBezTo>
                <a:cubicBezTo>
                  <a:pt x="21599" y="19268"/>
                  <a:pt x="20679" y="18801"/>
                  <a:pt x="19286" y="18570"/>
                </a:cubicBezTo>
                <a:cubicBezTo>
                  <a:pt x="18110" y="18375"/>
                  <a:pt x="17663" y="18120"/>
                  <a:pt x="17526" y="17571"/>
                </a:cubicBezTo>
                <a:cubicBezTo>
                  <a:pt x="17476" y="17368"/>
                  <a:pt x="17345" y="17148"/>
                  <a:pt x="17239" y="17082"/>
                </a:cubicBezTo>
                <a:cubicBezTo>
                  <a:pt x="17132" y="17017"/>
                  <a:pt x="17047" y="16677"/>
                  <a:pt x="17047" y="16327"/>
                </a:cubicBezTo>
                <a:cubicBezTo>
                  <a:pt x="17047" y="15951"/>
                  <a:pt x="16818" y="15512"/>
                  <a:pt x="16489" y="15254"/>
                </a:cubicBezTo>
                <a:cubicBezTo>
                  <a:pt x="15679" y="14619"/>
                  <a:pt x="15747" y="13692"/>
                  <a:pt x="16629" y="13336"/>
                </a:cubicBezTo>
                <a:cubicBezTo>
                  <a:pt x="17013" y="13181"/>
                  <a:pt x="17328" y="12932"/>
                  <a:pt x="17328" y="12782"/>
                </a:cubicBezTo>
                <a:cubicBezTo>
                  <a:pt x="17328" y="12577"/>
                  <a:pt x="17187" y="12611"/>
                  <a:pt x="16775" y="12915"/>
                </a:cubicBezTo>
                <a:lnTo>
                  <a:pt x="16226" y="13322"/>
                </a:lnTo>
                <a:lnTo>
                  <a:pt x="15512" y="12771"/>
                </a:lnTo>
                <a:cubicBezTo>
                  <a:pt x="14957" y="12343"/>
                  <a:pt x="14505" y="12196"/>
                  <a:pt x="13480" y="12107"/>
                </a:cubicBezTo>
                <a:cubicBezTo>
                  <a:pt x="11328" y="11920"/>
                  <a:pt x="9808" y="11165"/>
                  <a:pt x="9796" y="10277"/>
                </a:cubicBezTo>
                <a:cubicBezTo>
                  <a:pt x="9792" y="10023"/>
                  <a:pt x="10411" y="9053"/>
                  <a:pt x="11172" y="8122"/>
                </a:cubicBezTo>
                <a:cubicBezTo>
                  <a:pt x="11932" y="7191"/>
                  <a:pt x="12639" y="6099"/>
                  <a:pt x="12744" y="5697"/>
                </a:cubicBezTo>
                <a:cubicBezTo>
                  <a:pt x="12848" y="5295"/>
                  <a:pt x="13043" y="4926"/>
                  <a:pt x="13176" y="4875"/>
                </a:cubicBezTo>
                <a:cubicBezTo>
                  <a:pt x="13310" y="4824"/>
                  <a:pt x="13418" y="4475"/>
                  <a:pt x="13418" y="4099"/>
                </a:cubicBezTo>
                <a:cubicBezTo>
                  <a:pt x="13418" y="3540"/>
                  <a:pt x="13538" y="3388"/>
                  <a:pt x="14081" y="3261"/>
                </a:cubicBezTo>
                <a:cubicBezTo>
                  <a:pt x="14444" y="3176"/>
                  <a:pt x="15019" y="2888"/>
                  <a:pt x="15359" y="2621"/>
                </a:cubicBezTo>
                <a:lnTo>
                  <a:pt x="15978" y="2137"/>
                </a:lnTo>
                <a:lnTo>
                  <a:pt x="15054" y="1905"/>
                </a:lnTo>
                <a:cubicBezTo>
                  <a:pt x="14546" y="1777"/>
                  <a:pt x="13732" y="1712"/>
                  <a:pt x="13244" y="1761"/>
                </a:cubicBezTo>
                <a:cubicBezTo>
                  <a:pt x="12561" y="1829"/>
                  <a:pt x="12217" y="1759"/>
                  <a:pt x="11749" y="1452"/>
                </a:cubicBezTo>
                <a:cubicBezTo>
                  <a:pt x="11359" y="1196"/>
                  <a:pt x="11250" y="1012"/>
                  <a:pt x="11443" y="938"/>
                </a:cubicBezTo>
                <a:cubicBezTo>
                  <a:pt x="11875" y="774"/>
                  <a:pt x="11814" y="328"/>
                  <a:pt x="11358" y="328"/>
                </a:cubicBezTo>
                <a:cubicBezTo>
                  <a:pt x="11146" y="328"/>
                  <a:pt x="10904" y="483"/>
                  <a:pt x="10824" y="673"/>
                </a:cubicBezTo>
                <a:cubicBezTo>
                  <a:pt x="10719" y="919"/>
                  <a:pt x="10445" y="1015"/>
                  <a:pt x="9850" y="1015"/>
                </a:cubicBezTo>
                <a:cubicBezTo>
                  <a:pt x="8877" y="1015"/>
                  <a:pt x="8304" y="669"/>
                  <a:pt x="8571" y="240"/>
                </a:cubicBezTo>
                <a:cubicBezTo>
                  <a:pt x="8672" y="77"/>
                  <a:pt x="8667" y="2"/>
                  <a:pt x="8538" y="0"/>
                </a:cubicBezTo>
                <a:close/>
                <a:moveTo>
                  <a:pt x="2159" y="3492"/>
                </a:moveTo>
                <a:cubicBezTo>
                  <a:pt x="1279" y="3477"/>
                  <a:pt x="1047" y="3546"/>
                  <a:pt x="841" y="3880"/>
                </a:cubicBezTo>
                <a:cubicBezTo>
                  <a:pt x="703" y="4103"/>
                  <a:pt x="461" y="4286"/>
                  <a:pt x="304" y="4286"/>
                </a:cubicBezTo>
                <a:cubicBezTo>
                  <a:pt x="90" y="4286"/>
                  <a:pt x="-1" y="4356"/>
                  <a:pt x="0" y="4447"/>
                </a:cubicBezTo>
                <a:cubicBezTo>
                  <a:pt x="3" y="4598"/>
                  <a:pt x="263" y="4807"/>
                  <a:pt x="646" y="4853"/>
                </a:cubicBezTo>
                <a:cubicBezTo>
                  <a:pt x="2286" y="5047"/>
                  <a:pt x="3000" y="4808"/>
                  <a:pt x="3139" y="4017"/>
                </a:cubicBezTo>
                <a:cubicBezTo>
                  <a:pt x="3223" y="3539"/>
                  <a:pt x="3171" y="3510"/>
                  <a:pt x="2159" y="3492"/>
                </a:cubicBezTo>
                <a:close/>
                <a:moveTo>
                  <a:pt x="15362" y="6697"/>
                </a:moveTo>
                <a:cubicBezTo>
                  <a:pt x="15100" y="6706"/>
                  <a:pt x="14822" y="6882"/>
                  <a:pt x="14630" y="7194"/>
                </a:cubicBezTo>
                <a:cubicBezTo>
                  <a:pt x="14368" y="7622"/>
                  <a:pt x="14408" y="7745"/>
                  <a:pt x="14910" y="8055"/>
                </a:cubicBezTo>
                <a:cubicBezTo>
                  <a:pt x="15280" y="8283"/>
                  <a:pt x="15853" y="8416"/>
                  <a:pt x="16466" y="8416"/>
                </a:cubicBezTo>
                <a:cubicBezTo>
                  <a:pt x="17196" y="8416"/>
                  <a:pt x="17358" y="8368"/>
                  <a:pt x="17117" y="8219"/>
                </a:cubicBezTo>
                <a:cubicBezTo>
                  <a:pt x="16940" y="8110"/>
                  <a:pt x="16869" y="7803"/>
                  <a:pt x="16957" y="7530"/>
                </a:cubicBezTo>
                <a:cubicBezTo>
                  <a:pt x="17092" y="7117"/>
                  <a:pt x="17026" y="7039"/>
                  <a:pt x="16540" y="7039"/>
                </a:cubicBezTo>
                <a:cubicBezTo>
                  <a:pt x="16223" y="7039"/>
                  <a:pt x="15884" y="6961"/>
                  <a:pt x="15789" y="6867"/>
                </a:cubicBezTo>
                <a:cubicBezTo>
                  <a:pt x="15668" y="6746"/>
                  <a:pt x="15519" y="6691"/>
                  <a:pt x="15362" y="6697"/>
                </a:cubicBezTo>
                <a:close/>
                <a:moveTo>
                  <a:pt x="2830" y="7453"/>
                </a:moveTo>
                <a:cubicBezTo>
                  <a:pt x="2399" y="7477"/>
                  <a:pt x="2104" y="7725"/>
                  <a:pt x="2022" y="8174"/>
                </a:cubicBezTo>
                <a:cubicBezTo>
                  <a:pt x="1972" y="8449"/>
                  <a:pt x="1813" y="8748"/>
                  <a:pt x="1671" y="8838"/>
                </a:cubicBezTo>
                <a:cubicBezTo>
                  <a:pt x="1529" y="8928"/>
                  <a:pt x="1415" y="9074"/>
                  <a:pt x="1415" y="9162"/>
                </a:cubicBezTo>
                <a:cubicBezTo>
                  <a:pt x="1415" y="9386"/>
                  <a:pt x="3394" y="9165"/>
                  <a:pt x="3807" y="8896"/>
                </a:cubicBezTo>
                <a:cubicBezTo>
                  <a:pt x="4511" y="8436"/>
                  <a:pt x="4486" y="7997"/>
                  <a:pt x="3734" y="7657"/>
                </a:cubicBezTo>
                <a:cubicBezTo>
                  <a:pt x="3396" y="7505"/>
                  <a:pt x="3089" y="7439"/>
                  <a:pt x="2830" y="7453"/>
                </a:cubicBezTo>
                <a:close/>
                <a:moveTo>
                  <a:pt x="15618" y="10771"/>
                </a:moveTo>
                <a:cubicBezTo>
                  <a:pt x="15479" y="10794"/>
                  <a:pt x="15470" y="10901"/>
                  <a:pt x="15484" y="11131"/>
                </a:cubicBezTo>
                <a:cubicBezTo>
                  <a:pt x="15503" y="11429"/>
                  <a:pt x="15782" y="11671"/>
                  <a:pt x="16348" y="11875"/>
                </a:cubicBezTo>
                <a:cubicBezTo>
                  <a:pt x="16809" y="12041"/>
                  <a:pt x="17192" y="12183"/>
                  <a:pt x="17200" y="12190"/>
                </a:cubicBezTo>
                <a:cubicBezTo>
                  <a:pt x="17207" y="12197"/>
                  <a:pt x="17164" y="11936"/>
                  <a:pt x="17102" y="11611"/>
                </a:cubicBezTo>
                <a:cubicBezTo>
                  <a:pt x="17015" y="11151"/>
                  <a:pt x="16820" y="10983"/>
                  <a:pt x="16223" y="10854"/>
                </a:cubicBezTo>
                <a:cubicBezTo>
                  <a:pt x="16046" y="10816"/>
                  <a:pt x="15909" y="10788"/>
                  <a:pt x="15804" y="10775"/>
                </a:cubicBezTo>
                <a:cubicBezTo>
                  <a:pt x="15726" y="10765"/>
                  <a:pt x="15664" y="10764"/>
                  <a:pt x="15618" y="10771"/>
                </a:cubicBezTo>
                <a:close/>
                <a:moveTo>
                  <a:pt x="11526" y="14891"/>
                </a:moveTo>
                <a:cubicBezTo>
                  <a:pt x="11686" y="14920"/>
                  <a:pt x="11907" y="15076"/>
                  <a:pt x="12182" y="15358"/>
                </a:cubicBezTo>
                <a:cubicBezTo>
                  <a:pt x="12723" y="15915"/>
                  <a:pt x="12725" y="15905"/>
                  <a:pt x="11706" y="16990"/>
                </a:cubicBezTo>
                <a:cubicBezTo>
                  <a:pt x="11335" y="17385"/>
                  <a:pt x="11007" y="17707"/>
                  <a:pt x="10977" y="17707"/>
                </a:cubicBezTo>
                <a:cubicBezTo>
                  <a:pt x="10946" y="17707"/>
                  <a:pt x="10849" y="17622"/>
                  <a:pt x="10757" y="17517"/>
                </a:cubicBezTo>
                <a:cubicBezTo>
                  <a:pt x="10627" y="17368"/>
                  <a:pt x="10656" y="17128"/>
                  <a:pt x="10893" y="16417"/>
                </a:cubicBezTo>
                <a:cubicBezTo>
                  <a:pt x="11060" y="15917"/>
                  <a:pt x="11213" y="15366"/>
                  <a:pt x="11236" y="15193"/>
                </a:cubicBezTo>
                <a:cubicBezTo>
                  <a:pt x="11265" y="14964"/>
                  <a:pt x="11366" y="14863"/>
                  <a:pt x="11526" y="14891"/>
                </a:cubicBezTo>
                <a:close/>
                <a:moveTo>
                  <a:pt x="8809" y="14962"/>
                </a:moveTo>
                <a:cubicBezTo>
                  <a:pt x="8819" y="14960"/>
                  <a:pt x="8828" y="14961"/>
                  <a:pt x="8834" y="14965"/>
                </a:cubicBezTo>
                <a:cubicBezTo>
                  <a:pt x="9045" y="15094"/>
                  <a:pt x="9501" y="16638"/>
                  <a:pt x="9512" y="17258"/>
                </a:cubicBezTo>
                <a:lnTo>
                  <a:pt x="9523" y="17933"/>
                </a:lnTo>
                <a:lnTo>
                  <a:pt x="9011" y="17933"/>
                </a:lnTo>
                <a:cubicBezTo>
                  <a:pt x="8543" y="17933"/>
                  <a:pt x="8500" y="17911"/>
                  <a:pt x="8526" y="17685"/>
                </a:cubicBezTo>
                <a:cubicBezTo>
                  <a:pt x="8558" y="17396"/>
                  <a:pt x="8294" y="17360"/>
                  <a:pt x="7933" y="17605"/>
                </a:cubicBezTo>
                <a:cubicBezTo>
                  <a:pt x="7766" y="17718"/>
                  <a:pt x="7561" y="17756"/>
                  <a:pt x="7290" y="17726"/>
                </a:cubicBezTo>
                <a:cubicBezTo>
                  <a:pt x="7071" y="17702"/>
                  <a:pt x="6940" y="17715"/>
                  <a:pt x="6999" y="17754"/>
                </a:cubicBezTo>
                <a:cubicBezTo>
                  <a:pt x="7059" y="17794"/>
                  <a:pt x="7035" y="17879"/>
                  <a:pt x="6945" y="17946"/>
                </a:cubicBezTo>
                <a:cubicBezTo>
                  <a:pt x="6725" y="18109"/>
                  <a:pt x="6534" y="18098"/>
                  <a:pt x="6419" y="17914"/>
                </a:cubicBezTo>
                <a:cubicBezTo>
                  <a:pt x="6363" y="17824"/>
                  <a:pt x="6483" y="17586"/>
                  <a:pt x="6716" y="17331"/>
                </a:cubicBezTo>
                <a:cubicBezTo>
                  <a:pt x="6931" y="17093"/>
                  <a:pt x="7109" y="16859"/>
                  <a:pt x="7109" y="16811"/>
                </a:cubicBezTo>
                <a:cubicBezTo>
                  <a:pt x="7109" y="16762"/>
                  <a:pt x="7347" y="16495"/>
                  <a:pt x="7638" y="16216"/>
                </a:cubicBezTo>
                <a:cubicBezTo>
                  <a:pt x="7929" y="15937"/>
                  <a:pt x="8297" y="15527"/>
                  <a:pt x="8456" y="15307"/>
                </a:cubicBezTo>
                <a:cubicBezTo>
                  <a:pt x="8595" y="15115"/>
                  <a:pt x="8741" y="14973"/>
                  <a:pt x="8809" y="14962"/>
                </a:cubicBezTo>
                <a:close/>
                <a:moveTo>
                  <a:pt x="14551" y="15770"/>
                </a:moveTo>
                <a:cubicBezTo>
                  <a:pt x="14597" y="15764"/>
                  <a:pt x="14642" y="15767"/>
                  <a:pt x="14694" y="15776"/>
                </a:cubicBezTo>
                <a:cubicBezTo>
                  <a:pt x="14763" y="15789"/>
                  <a:pt x="14842" y="15815"/>
                  <a:pt x="14947" y="15849"/>
                </a:cubicBezTo>
                <a:cubicBezTo>
                  <a:pt x="15616" y="16063"/>
                  <a:pt x="16121" y="16453"/>
                  <a:pt x="16394" y="16969"/>
                </a:cubicBezTo>
                <a:cubicBezTo>
                  <a:pt x="16673" y="17497"/>
                  <a:pt x="16616" y="17707"/>
                  <a:pt x="16201" y="17707"/>
                </a:cubicBezTo>
                <a:cubicBezTo>
                  <a:pt x="16048" y="17707"/>
                  <a:pt x="15756" y="17789"/>
                  <a:pt x="15551" y="17888"/>
                </a:cubicBezTo>
                <a:cubicBezTo>
                  <a:pt x="14973" y="18167"/>
                  <a:pt x="14054" y="18092"/>
                  <a:pt x="14357" y="17790"/>
                </a:cubicBezTo>
                <a:cubicBezTo>
                  <a:pt x="14422" y="17726"/>
                  <a:pt x="14307" y="17701"/>
                  <a:pt x="14028" y="17719"/>
                </a:cubicBezTo>
                <a:cubicBezTo>
                  <a:pt x="13739" y="17738"/>
                  <a:pt x="13439" y="17671"/>
                  <a:pt x="13109" y="17513"/>
                </a:cubicBezTo>
                <a:lnTo>
                  <a:pt x="12621" y="17277"/>
                </a:lnTo>
                <a:lnTo>
                  <a:pt x="12997" y="16885"/>
                </a:lnTo>
                <a:cubicBezTo>
                  <a:pt x="13203" y="16670"/>
                  <a:pt x="13630" y="16320"/>
                  <a:pt x="13946" y="16104"/>
                </a:cubicBezTo>
                <a:cubicBezTo>
                  <a:pt x="14265" y="15887"/>
                  <a:pt x="14411" y="15789"/>
                  <a:pt x="14551" y="15770"/>
                </a:cubicBezTo>
                <a:close/>
                <a:moveTo>
                  <a:pt x="17880" y="16115"/>
                </a:moveTo>
                <a:lnTo>
                  <a:pt x="17984" y="16685"/>
                </a:lnTo>
                <a:cubicBezTo>
                  <a:pt x="18042" y="17011"/>
                  <a:pt x="18353" y="17387"/>
                  <a:pt x="18713" y="17567"/>
                </a:cubicBezTo>
                <a:cubicBezTo>
                  <a:pt x="19059" y="17740"/>
                  <a:pt x="19704" y="17882"/>
                  <a:pt x="20147" y="17882"/>
                </a:cubicBezTo>
                <a:cubicBezTo>
                  <a:pt x="20944" y="17882"/>
                  <a:pt x="21218" y="17658"/>
                  <a:pt x="20675" y="17451"/>
                </a:cubicBezTo>
                <a:cubicBezTo>
                  <a:pt x="20521" y="17392"/>
                  <a:pt x="20469" y="17164"/>
                  <a:pt x="20559" y="16943"/>
                </a:cubicBezTo>
                <a:cubicBezTo>
                  <a:pt x="20753" y="16466"/>
                  <a:pt x="20571" y="16381"/>
                  <a:pt x="19043" y="16230"/>
                </a:cubicBezTo>
                <a:lnTo>
                  <a:pt x="17880" y="16115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9" name="صورة 12">
            <a:extLst>
              <a:ext uri="{FF2B5EF4-FFF2-40B4-BE49-F238E27FC236}">
                <a16:creationId xmlns:a16="http://schemas.microsoft.com/office/drawing/2014/main" id="{FF5CBD8C-7661-4E81-A95C-35ADA576AB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67" b="97396" l="10000" r="90000">
                        <a14:foregroundMark x1="49766" y1="46484" x2="53672" y2="47526"/>
                        <a14:foregroundMark x1="53672" y1="47526" x2="56172" y2="47526"/>
                        <a14:foregroundMark x1="56172" y1="47526" x2="56406" y2="47396"/>
                        <a14:foregroundMark x1="46641" y1="94010" x2="55156" y2="88672"/>
                        <a14:foregroundMark x1="50625" y1="95573" x2="54922" y2="97526"/>
                        <a14:foregroundMark x1="54922" y1="97526" x2="47422" y2="96615"/>
                        <a14:foregroundMark x1="57344" y1="18620" x2="58594" y2="20964"/>
                        <a14:foregroundMark x1="37109" y1="32422" x2="34766" y2="34896"/>
                        <a14:foregroundMark x1="34766" y1="34896" x2="34766" y2="34896"/>
                        <a14:foregroundMark x1="48281" y1="7813" x2="47734" y2="6250"/>
                        <a14:foregroundMark x1="50868" y1="4449" x2="50469" y2="4818"/>
                        <a14:foregroundMark x1="51719" y1="26953" x2="51719" y2="26693"/>
                        <a14:foregroundMark x1="49219" y1="21354" x2="49219" y2="19271"/>
                        <a14:backgroundMark x1="60938" y1="18620" x2="60938" y2="18620"/>
                        <a14:backgroundMark x1="64375" y1="10286" x2="60859" y2="18099"/>
                        <a14:backgroundMark x1="60859" y1="18099" x2="61406" y2="12630"/>
                        <a14:backgroundMark x1="50625" y1="6250" x2="50781" y2="3646"/>
                        <a14:backgroundMark x1="51484" y1="4427" x2="50859" y2="4427"/>
                        <a14:backgroundMark x1="54063" y1="22786" x2="54219" y2="19531"/>
                        <a14:backgroundMark x1="54609" y1="21094" x2="54766" y2="23958"/>
                        <a14:backgroundMark x1="51328" y1="23698" x2="50469" y2="24609"/>
                        <a14:backgroundMark x1="51371" y1="25130" x2="50859" y2="24609"/>
                        <a14:backgroundMark x1="52266" y1="26042" x2="51433" y2="25193"/>
                        <a14:backgroundMark x1="43281" y1="14063" x2="43281" y2="14063"/>
                      </a14:backgroundRemoval>
                    </a14:imgEffect>
                  </a14:imgLayer>
                </a14:imgProps>
              </a:ext>
            </a:extLst>
          </a:blip>
          <a:srcRect l="27982" r="30044"/>
          <a:stretch/>
        </p:blipFill>
        <p:spPr>
          <a:xfrm>
            <a:off x="4219431" y="10081"/>
            <a:ext cx="1841969" cy="2510063"/>
          </a:xfrm>
          <a:prstGeom prst="rect">
            <a:avLst/>
          </a:prstGeom>
        </p:spPr>
      </p:pic>
      <p:sp>
        <p:nvSpPr>
          <p:cNvPr id="23" name="صح">
            <a:extLst>
              <a:ext uri="{FF2B5EF4-FFF2-40B4-BE49-F238E27FC236}">
                <a16:creationId xmlns:a16="http://schemas.microsoft.com/office/drawing/2014/main" id="{CC907928-5003-4012-BFBE-21C6BA9DCC96}"/>
              </a:ext>
            </a:extLst>
          </p:cNvPr>
          <p:cNvSpPr txBox="1">
            <a:spLocks/>
          </p:cNvSpPr>
          <p:nvPr/>
        </p:nvSpPr>
        <p:spPr>
          <a:xfrm>
            <a:off x="527593" y="10639177"/>
            <a:ext cx="8645137" cy="1920515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1pPr>
            <a:lvl2pPr marL="0" marR="0" indent="4572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2pPr>
            <a:lvl3pPr marL="0" marR="0" indent="9144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3pPr>
            <a:lvl4pPr marL="0" marR="0" indent="13716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4pPr>
            <a:lvl5pPr marL="0" marR="0" indent="18288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5pPr>
            <a:lvl6pPr marL="0" marR="0" indent="22860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6pPr>
            <a:lvl7pPr marL="0" marR="0" indent="27432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7pPr>
            <a:lvl8pPr marL="0" marR="0" indent="32004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8pPr>
            <a:lvl9pPr marL="0" marR="0" indent="36576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9pPr>
          </a:lstStyle>
          <a:p>
            <a:pPr marL="0" marR="0" lvl="0" indent="0" algn="ctr" defTabSz="8255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Regular"/>
                <a:sym typeface="Geeza Pro Regular"/>
              </a:rPr>
              <a:t>لعدم وجود ماء تضع فيه البيض</a:t>
            </a:r>
          </a:p>
        </p:txBody>
      </p:sp>
      <p:sp>
        <p:nvSpPr>
          <p:cNvPr id="24" name="صح">
            <a:extLst>
              <a:ext uri="{FF2B5EF4-FFF2-40B4-BE49-F238E27FC236}">
                <a16:creationId xmlns:a16="http://schemas.microsoft.com/office/drawing/2014/main" id="{C947EC21-32DF-4668-B720-40BD4C703AB7}"/>
              </a:ext>
            </a:extLst>
          </p:cNvPr>
          <p:cNvSpPr txBox="1"/>
          <p:nvPr/>
        </p:nvSpPr>
        <p:spPr>
          <a:xfrm>
            <a:off x="478162" y="8023057"/>
            <a:ext cx="8692023" cy="1920515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5400" noProof="0" dirty="0">
                <a:latin typeface="Geeza Pro Regular"/>
              </a:rPr>
              <a:t>لا يوجد جنين داخل البيض</a:t>
            </a: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25" name="خطأ">
            <a:extLst>
              <a:ext uri="{FF2B5EF4-FFF2-40B4-BE49-F238E27FC236}">
                <a16:creationId xmlns:a16="http://schemas.microsoft.com/office/drawing/2014/main" id="{14F397D2-950A-4DF9-8785-56EC2DB3AAC7}"/>
              </a:ext>
            </a:extLst>
          </p:cNvPr>
          <p:cNvSpPr txBox="1"/>
          <p:nvPr/>
        </p:nvSpPr>
        <p:spPr>
          <a:xfrm>
            <a:off x="478162" y="5686177"/>
            <a:ext cx="8744001" cy="1691852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Regular"/>
                <a:sym typeface="Geeza Pro Regular"/>
              </a:rPr>
              <a:t>يتميز البيض بقشرة صلبة ممتلئة بسائل لتوفير</a:t>
            </a:r>
            <a:r>
              <a:rPr kumimoji="0" lang="ar-AE" sz="5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Regular"/>
                <a:sym typeface="Geeza Pro Regular"/>
              </a:rPr>
              <a:t> الحماية و البيئة الرطبة</a:t>
            </a: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26" name="مستطيل مستدير الزوايا">
            <a:extLst>
              <a:ext uri="{FF2B5EF4-FFF2-40B4-BE49-F238E27FC236}">
                <a16:creationId xmlns:a16="http://schemas.microsoft.com/office/drawing/2014/main" id="{99191B38-F4A4-4B24-ACF6-403C26E9D08C}"/>
              </a:ext>
            </a:extLst>
          </p:cNvPr>
          <p:cNvSpPr/>
          <p:nvPr/>
        </p:nvSpPr>
        <p:spPr>
          <a:xfrm>
            <a:off x="48197" y="3081589"/>
            <a:ext cx="10971115" cy="1756572"/>
          </a:xfrm>
          <a:prstGeom prst="roundRect">
            <a:avLst>
              <a:gd name="adj" fmla="val 10926"/>
            </a:avLst>
          </a:prstGeom>
          <a:solidFill>
            <a:srgbClr val="98D066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27" name="السؤال">
            <a:extLst>
              <a:ext uri="{FF2B5EF4-FFF2-40B4-BE49-F238E27FC236}">
                <a16:creationId xmlns:a16="http://schemas.microsoft.com/office/drawing/2014/main" id="{9DC92CAA-E559-4A0E-918C-EDE830529CE6}"/>
              </a:ext>
            </a:extLst>
          </p:cNvPr>
          <p:cNvSpPr txBox="1"/>
          <p:nvPr/>
        </p:nvSpPr>
        <p:spPr>
          <a:xfrm>
            <a:off x="249870" y="3081589"/>
            <a:ext cx="10284540" cy="1756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92500" lnSpcReduction="20000"/>
          </a:bodyPr>
          <a:lstStyle>
            <a:lvl1pPr defTabSz="676909">
              <a:defRPr sz="10660" b="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marL="0" marR="0" lvl="0" indent="0" algn="ctr" defTabSz="6769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Bold"/>
                <a:sym typeface="Geeza Pro Bold"/>
              </a:rPr>
              <a:t>19/ لماذا يمكن للزواحف و الطيور ان تبيض على الأرض ؟</a:t>
            </a: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eza Pro Bold"/>
              <a:sym typeface="Geeza Pro Bold"/>
            </a:endParaRPr>
          </a:p>
        </p:txBody>
      </p:sp>
      <p:pic>
        <p:nvPicPr>
          <p:cNvPr id="28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966EF1D0-0FFE-4699-87E0-DCA53129F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339" y="8138620"/>
            <a:ext cx="1616007" cy="192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CE7C8970-EAA1-4B23-9726-77684116D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305" y="10571237"/>
            <a:ext cx="1616007" cy="192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علامة صح PNG الصور | ناقل و PSD الملفات | تحميل مجاني على Pngtree">
            <a:extLst>
              <a:ext uri="{FF2B5EF4-FFF2-40B4-BE49-F238E27FC236}">
                <a16:creationId xmlns:a16="http://schemas.microsoft.com/office/drawing/2014/main" id="{27D141BD-F761-49DD-BA56-EBB11ABCF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63010" y1="56572" x2="66222" y2="51111"/>
                        <a14:foregroundMark x1="61778" y1="58667" x2="62368" y2="57665"/>
                        <a14:foregroundMark x1="61584" y1="55204" x2="58667" y2="57778"/>
                        <a14:foregroundMark x1="66222" y1="51111" x2="62357" y2="54521"/>
                        <a14:foregroundMark x1="62441" y1="54785" x2="68802" y2="49740"/>
                        <a14:foregroundMark x1="58667" y1="57778" x2="61650" y2="55412"/>
                        <a14:foregroundMark x1="72542" y1="46175" x2="73778" y2="44444"/>
                        <a14:backgroundMark x1="70881" y1="49068" x2="70989" y2="48984"/>
                        <a14:backgroundMark x1="72000" y1="48889" x2="74222" y2="46667"/>
                        <a14:backgroundMark x1="73333" y1="46667" x2="71111" y2="49778"/>
                        <a14:backgroundMark x1="72889" y1="48444" x2="69778" y2="50667"/>
                        <a14:backgroundMark x1="62667" y1="58667" x2="62667" y2="58667"/>
                        <a14:backgroundMark x1="61333" y1="59556" x2="61333" y2="59556"/>
                        <a14:backgroundMark x1="63111" y1="60000" x2="63111" y2="5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786" y="5033082"/>
            <a:ext cx="2254643" cy="267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59B057E-1840-416E-8494-DC5EA61CB94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663" t="58475" r="80673" b="29772"/>
          <a:stretch/>
        </p:blipFill>
        <p:spPr>
          <a:xfrm>
            <a:off x="22486925" y="273639"/>
            <a:ext cx="1624280" cy="1110736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43673CA-5B0F-4434-8273-BC39FF8FEED3}"/>
              </a:ext>
            </a:extLst>
          </p:cNvPr>
          <p:cNvSpPr txBox="1"/>
          <p:nvPr/>
        </p:nvSpPr>
        <p:spPr>
          <a:xfrm>
            <a:off x="23618269" y="255858"/>
            <a:ext cx="492936" cy="564257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س</a:t>
            </a:r>
            <a:r>
              <a:rPr kumimoji="0" lang="ar-AE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ـ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C9BBCBB-94F0-4997-8E40-764979B0AB1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907" t="20042" r="20058" b="66440"/>
          <a:stretch/>
        </p:blipFill>
        <p:spPr>
          <a:xfrm>
            <a:off x="11228429" y="371069"/>
            <a:ext cx="11057652" cy="988852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22A18A-F092-45E4-BCF4-86B1273625A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8343" t="16236" r="40039" b="8764"/>
          <a:stretch/>
        </p:blipFill>
        <p:spPr>
          <a:xfrm>
            <a:off x="12798755" y="1706296"/>
            <a:ext cx="11057652" cy="11591943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914893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G_4188.jpeg" descr="IMG_4188.jpeg">
            <a:extLst>
              <a:ext uri="{FF2B5EF4-FFF2-40B4-BE49-F238E27FC236}">
                <a16:creationId xmlns:a16="http://schemas.microsoft.com/office/drawing/2014/main" id="{4F4376B1-7784-4751-827C-09B18FF5D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6" b="96809" l="27955" r="68371">
                        <a14:foregroundMark x1="51917" y1="9309" x2="48562" y2="10638"/>
                        <a14:foregroundMark x1="48562" y1="10638" x2="51118" y2="10106"/>
                        <a14:foregroundMark x1="51118" y1="10106" x2="51438" y2="6117"/>
                        <a14:foregroundMark x1="60653" y1="23786" x2="59744" y2="25532"/>
                        <a14:foregroundMark x1="61821" y1="21543" x2="60809" y2="23486"/>
                        <a14:foregroundMark x1="59744" y1="25532" x2="56869" y2="22074"/>
                        <a14:foregroundMark x1="56869" y1="22074" x2="57296" y2="20521"/>
                        <a14:foregroundMark x1="63324" y1="20131" x2="63578" y2="25000"/>
                        <a14:foregroundMark x1="63578" y1="25000" x2="60383" y2="25266"/>
                        <a14:foregroundMark x1="60383" y1="25266" x2="59105" y2="20479"/>
                        <a14:foregroundMark x1="31470" y1="35638" x2="29712" y2="33245"/>
                        <a14:foregroundMark x1="51118" y1="86968" x2="46965" y2="91223"/>
                        <a14:foregroundMark x1="46965" y1="91223" x2="47444" y2="97340"/>
                        <a14:foregroundMark x1="47444" y1="97340" x2="50000" y2="94947"/>
                        <a14:foregroundMark x1="65335" y1="92819" x2="65815" y2="87500"/>
                        <a14:foregroundMark x1="65815" y1="87500" x2="68530" y2="86968"/>
                        <a14:foregroundMark x1="68530" y1="86968" x2="68530" y2="86968"/>
                        <a14:foregroundMark x1="28275" y1="83777" x2="28275" y2="89628"/>
                        <a14:foregroundMark x1="28275" y1="89628" x2="28435" y2="90691"/>
                        <a14:foregroundMark x1="51438" y1="4255" x2="52077" y2="2926"/>
                        <a14:foregroundMark x1="27955" y1="34840" x2="28115" y2="35106"/>
                        <a14:backgroundMark x1="58626" y1="16755" x2="60224" y2="18085"/>
                        <a14:backgroundMark x1="59105" y1="14628" x2="59585" y2="15957"/>
                        <a14:backgroundMark x1="61502" y1="15957" x2="60224" y2="20479"/>
                        <a14:backgroundMark x1="60224" y1="20479" x2="60224" y2="20479"/>
                        <a14:backgroundMark x1="59585" y1="19947" x2="58626" y2="19681"/>
                      </a14:backgroundRemoval>
                    </a14:imgEffect>
                  </a14:imgLayer>
                </a14:imgProps>
              </a:ext>
            </a:extLst>
          </a:blip>
          <a:srcRect l="27432" t="3505" r="31895" b="2129"/>
          <a:stretch>
            <a:fillRect/>
          </a:stretch>
        </p:blipFill>
        <p:spPr>
          <a:xfrm>
            <a:off x="3014276" y="2122529"/>
            <a:ext cx="1256624" cy="17511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381" extrusionOk="0">
                <a:moveTo>
                  <a:pt x="12719" y="2"/>
                </a:moveTo>
                <a:cubicBezTo>
                  <a:pt x="12517" y="26"/>
                  <a:pt x="12227" y="246"/>
                  <a:pt x="11792" y="621"/>
                </a:cubicBezTo>
                <a:cubicBezTo>
                  <a:pt x="10467" y="1765"/>
                  <a:pt x="9829" y="2832"/>
                  <a:pt x="9819" y="3927"/>
                </a:cubicBezTo>
                <a:lnTo>
                  <a:pt x="9809" y="4899"/>
                </a:lnTo>
                <a:lnTo>
                  <a:pt x="8978" y="5101"/>
                </a:lnTo>
                <a:cubicBezTo>
                  <a:pt x="8520" y="5212"/>
                  <a:pt x="7924" y="5449"/>
                  <a:pt x="7656" y="5628"/>
                </a:cubicBezTo>
                <a:cubicBezTo>
                  <a:pt x="7238" y="5905"/>
                  <a:pt x="7078" y="5927"/>
                  <a:pt x="6542" y="5783"/>
                </a:cubicBezTo>
                <a:cubicBezTo>
                  <a:pt x="5694" y="5555"/>
                  <a:pt x="4684" y="5704"/>
                  <a:pt x="2879" y="6324"/>
                </a:cubicBezTo>
                <a:cubicBezTo>
                  <a:pt x="2045" y="6611"/>
                  <a:pt x="1088" y="6886"/>
                  <a:pt x="752" y="6935"/>
                </a:cubicBezTo>
                <a:cubicBezTo>
                  <a:pt x="408" y="6986"/>
                  <a:pt x="178" y="7105"/>
                  <a:pt x="226" y="7210"/>
                </a:cubicBezTo>
                <a:cubicBezTo>
                  <a:pt x="470" y="7740"/>
                  <a:pt x="3463" y="8201"/>
                  <a:pt x="5077" y="7958"/>
                </a:cubicBezTo>
                <a:cubicBezTo>
                  <a:pt x="6268" y="7778"/>
                  <a:pt x="6452" y="7822"/>
                  <a:pt x="6454" y="8285"/>
                </a:cubicBezTo>
                <a:cubicBezTo>
                  <a:pt x="6455" y="8469"/>
                  <a:pt x="6696" y="8965"/>
                  <a:pt x="6989" y="9386"/>
                </a:cubicBezTo>
                <a:cubicBezTo>
                  <a:pt x="7282" y="9807"/>
                  <a:pt x="7526" y="10216"/>
                  <a:pt x="7529" y="10296"/>
                </a:cubicBezTo>
                <a:cubicBezTo>
                  <a:pt x="7533" y="10375"/>
                  <a:pt x="7785" y="10625"/>
                  <a:pt x="8090" y="10850"/>
                </a:cubicBezTo>
                <a:lnTo>
                  <a:pt x="8644" y="11259"/>
                </a:lnTo>
                <a:lnTo>
                  <a:pt x="8077" y="11851"/>
                </a:lnTo>
                <a:cubicBezTo>
                  <a:pt x="7607" y="12340"/>
                  <a:pt x="7519" y="12587"/>
                  <a:pt x="7565" y="13287"/>
                </a:cubicBezTo>
                <a:cubicBezTo>
                  <a:pt x="7621" y="14119"/>
                  <a:pt x="7612" y="14132"/>
                  <a:pt x="6983" y="14183"/>
                </a:cubicBezTo>
                <a:cubicBezTo>
                  <a:pt x="6632" y="14212"/>
                  <a:pt x="6223" y="14307"/>
                  <a:pt x="6074" y="14394"/>
                </a:cubicBezTo>
                <a:cubicBezTo>
                  <a:pt x="5676" y="14627"/>
                  <a:pt x="5735" y="15594"/>
                  <a:pt x="6161" y="15814"/>
                </a:cubicBezTo>
                <a:cubicBezTo>
                  <a:pt x="6546" y="16013"/>
                  <a:pt x="6395" y="16352"/>
                  <a:pt x="5921" y="16352"/>
                </a:cubicBezTo>
                <a:cubicBezTo>
                  <a:pt x="5762" y="16352"/>
                  <a:pt x="5577" y="16455"/>
                  <a:pt x="5508" y="16581"/>
                </a:cubicBezTo>
                <a:cubicBezTo>
                  <a:pt x="5440" y="16708"/>
                  <a:pt x="5186" y="16811"/>
                  <a:pt x="4944" y="16811"/>
                </a:cubicBezTo>
                <a:cubicBezTo>
                  <a:pt x="4702" y="16811"/>
                  <a:pt x="4527" y="16889"/>
                  <a:pt x="4557" y="16984"/>
                </a:cubicBezTo>
                <a:cubicBezTo>
                  <a:pt x="4587" y="17080"/>
                  <a:pt x="4077" y="17247"/>
                  <a:pt x="3421" y="17357"/>
                </a:cubicBezTo>
                <a:cubicBezTo>
                  <a:pt x="1812" y="17626"/>
                  <a:pt x="787" y="17945"/>
                  <a:pt x="290" y="18334"/>
                </a:cubicBezTo>
                <a:cubicBezTo>
                  <a:pt x="103" y="18480"/>
                  <a:pt x="9" y="18637"/>
                  <a:pt x="1" y="18795"/>
                </a:cubicBezTo>
                <a:cubicBezTo>
                  <a:pt x="-16" y="19143"/>
                  <a:pt x="387" y="19497"/>
                  <a:pt x="1147" y="19755"/>
                </a:cubicBezTo>
                <a:cubicBezTo>
                  <a:pt x="2701" y="20283"/>
                  <a:pt x="2667" y="20258"/>
                  <a:pt x="2589" y="20861"/>
                </a:cubicBezTo>
                <a:cubicBezTo>
                  <a:pt x="2523" y="21372"/>
                  <a:pt x="2556" y="21413"/>
                  <a:pt x="2914" y="21277"/>
                </a:cubicBezTo>
                <a:cubicBezTo>
                  <a:pt x="3133" y="21193"/>
                  <a:pt x="3548" y="20948"/>
                  <a:pt x="3835" y="20731"/>
                </a:cubicBezTo>
                <a:cubicBezTo>
                  <a:pt x="4224" y="20437"/>
                  <a:pt x="4429" y="20378"/>
                  <a:pt x="4637" y="20500"/>
                </a:cubicBezTo>
                <a:cubicBezTo>
                  <a:pt x="4790" y="20590"/>
                  <a:pt x="5118" y="20618"/>
                  <a:pt x="5365" y="20562"/>
                </a:cubicBezTo>
                <a:cubicBezTo>
                  <a:pt x="5636" y="20502"/>
                  <a:pt x="6178" y="20585"/>
                  <a:pt x="6729" y="20772"/>
                </a:cubicBezTo>
                <a:cubicBezTo>
                  <a:pt x="8508" y="21376"/>
                  <a:pt x="12848" y="21562"/>
                  <a:pt x="16390" y="21186"/>
                </a:cubicBezTo>
                <a:cubicBezTo>
                  <a:pt x="17508" y="21067"/>
                  <a:pt x="18563" y="21007"/>
                  <a:pt x="18733" y="21053"/>
                </a:cubicBezTo>
                <a:cubicBezTo>
                  <a:pt x="18905" y="21100"/>
                  <a:pt x="19186" y="20992"/>
                  <a:pt x="19366" y="20810"/>
                </a:cubicBezTo>
                <a:cubicBezTo>
                  <a:pt x="19617" y="20557"/>
                  <a:pt x="19821" y="20507"/>
                  <a:pt x="20273" y="20586"/>
                </a:cubicBezTo>
                <a:cubicBezTo>
                  <a:pt x="20811" y="20681"/>
                  <a:pt x="20831" y="20668"/>
                  <a:pt x="20539" y="20418"/>
                </a:cubicBezTo>
                <a:cubicBezTo>
                  <a:pt x="20258" y="20177"/>
                  <a:pt x="20266" y="20124"/>
                  <a:pt x="20606" y="19948"/>
                </a:cubicBezTo>
                <a:cubicBezTo>
                  <a:pt x="20878" y="19807"/>
                  <a:pt x="20916" y="19717"/>
                  <a:pt x="20737" y="19639"/>
                </a:cubicBezTo>
                <a:cubicBezTo>
                  <a:pt x="20567" y="19564"/>
                  <a:pt x="20679" y="19418"/>
                  <a:pt x="21081" y="19191"/>
                </a:cubicBezTo>
                <a:cubicBezTo>
                  <a:pt x="21432" y="18994"/>
                  <a:pt x="21577" y="18856"/>
                  <a:pt x="21582" y="18674"/>
                </a:cubicBezTo>
                <a:cubicBezTo>
                  <a:pt x="21584" y="18613"/>
                  <a:pt x="21570" y="18546"/>
                  <a:pt x="21544" y="18472"/>
                </a:cubicBezTo>
                <a:cubicBezTo>
                  <a:pt x="21360" y="17953"/>
                  <a:pt x="19416" y="17270"/>
                  <a:pt x="17725" y="17129"/>
                </a:cubicBezTo>
                <a:cubicBezTo>
                  <a:pt x="17010" y="17069"/>
                  <a:pt x="16360" y="16976"/>
                  <a:pt x="16282" y="16921"/>
                </a:cubicBezTo>
                <a:cubicBezTo>
                  <a:pt x="16204" y="16866"/>
                  <a:pt x="16109" y="16571"/>
                  <a:pt x="16070" y="16265"/>
                </a:cubicBezTo>
                <a:cubicBezTo>
                  <a:pt x="16031" y="15959"/>
                  <a:pt x="15692" y="15369"/>
                  <a:pt x="15317" y="14955"/>
                </a:cubicBezTo>
                <a:cubicBezTo>
                  <a:pt x="14694" y="14269"/>
                  <a:pt x="14657" y="14163"/>
                  <a:pt x="14902" y="13744"/>
                </a:cubicBezTo>
                <a:cubicBezTo>
                  <a:pt x="15059" y="13477"/>
                  <a:pt x="15126" y="12955"/>
                  <a:pt x="15063" y="12490"/>
                </a:cubicBezTo>
                <a:cubicBezTo>
                  <a:pt x="14973" y="11834"/>
                  <a:pt x="14835" y="11623"/>
                  <a:pt x="14277" y="11294"/>
                </a:cubicBezTo>
                <a:lnTo>
                  <a:pt x="13599" y="10894"/>
                </a:lnTo>
                <a:lnTo>
                  <a:pt x="14169" y="10523"/>
                </a:lnTo>
                <a:cubicBezTo>
                  <a:pt x="14925" y="10030"/>
                  <a:pt x="15332" y="9318"/>
                  <a:pt x="15332" y="8489"/>
                </a:cubicBezTo>
                <a:cubicBezTo>
                  <a:pt x="15332" y="7782"/>
                  <a:pt x="15031" y="7426"/>
                  <a:pt x="13111" y="5874"/>
                </a:cubicBezTo>
                <a:cubicBezTo>
                  <a:pt x="12435" y="5328"/>
                  <a:pt x="12348" y="5185"/>
                  <a:pt x="12600" y="5038"/>
                </a:cubicBezTo>
                <a:cubicBezTo>
                  <a:pt x="13179" y="4698"/>
                  <a:pt x="13405" y="3542"/>
                  <a:pt x="13251" y="1719"/>
                </a:cubicBezTo>
                <a:cubicBezTo>
                  <a:pt x="13145" y="469"/>
                  <a:pt x="13055" y="-38"/>
                  <a:pt x="12719" y="2"/>
                </a:cubicBezTo>
                <a:close/>
                <a:moveTo>
                  <a:pt x="18959" y="3033"/>
                </a:moveTo>
                <a:cubicBezTo>
                  <a:pt x="18416" y="3033"/>
                  <a:pt x="17886" y="3360"/>
                  <a:pt x="17641" y="3846"/>
                </a:cubicBezTo>
                <a:cubicBezTo>
                  <a:pt x="17462" y="4203"/>
                  <a:pt x="17067" y="4035"/>
                  <a:pt x="17058" y="3598"/>
                </a:cubicBezTo>
                <a:cubicBezTo>
                  <a:pt x="17053" y="3308"/>
                  <a:pt x="17024" y="3297"/>
                  <a:pt x="16843" y="3516"/>
                </a:cubicBezTo>
                <a:cubicBezTo>
                  <a:pt x="16728" y="3655"/>
                  <a:pt x="16462" y="3741"/>
                  <a:pt x="16253" y="3706"/>
                </a:cubicBezTo>
                <a:cubicBezTo>
                  <a:pt x="15147" y="3518"/>
                  <a:pt x="15105" y="4424"/>
                  <a:pt x="16207" y="4696"/>
                </a:cubicBezTo>
                <a:cubicBezTo>
                  <a:pt x="16560" y="4783"/>
                  <a:pt x="16849" y="4963"/>
                  <a:pt x="16849" y="5095"/>
                </a:cubicBezTo>
                <a:cubicBezTo>
                  <a:pt x="16849" y="5297"/>
                  <a:pt x="17055" y="5324"/>
                  <a:pt x="18084" y="5256"/>
                </a:cubicBezTo>
                <a:cubicBezTo>
                  <a:pt x="19469" y="5166"/>
                  <a:pt x="19802" y="5018"/>
                  <a:pt x="19547" y="4612"/>
                </a:cubicBezTo>
                <a:cubicBezTo>
                  <a:pt x="19451" y="4459"/>
                  <a:pt x="19398" y="4041"/>
                  <a:pt x="19430" y="3683"/>
                </a:cubicBezTo>
                <a:cubicBezTo>
                  <a:pt x="19482" y="3085"/>
                  <a:pt x="19444" y="3033"/>
                  <a:pt x="18959" y="303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97746F-FF29-4481-8B5B-821D0FC993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29" t="52300" r="38103" b="18148"/>
          <a:stretch/>
        </p:blipFill>
        <p:spPr>
          <a:xfrm>
            <a:off x="4748939" y="1610183"/>
            <a:ext cx="12930238" cy="630630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106272-C95D-45DD-A199-855F844B27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167" t="53906" r="26758" b="11718"/>
          <a:stretch/>
        </p:blipFill>
        <p:spPr>
          <a:xfrm>
            <a:off x="9271760" y="8240699"/>
            <a:ext cx="8207392" cy="510423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CE62FE1-84C7-4367-A209-98B468491F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663" t="58475" r="80673" b="29772"/>
          <a:stretch/>
        </p:blipFill>
        <p:spPr>
          <a:xfrm>
            <a:off x="22486925" y="273639"/>
            <a:ext cx="1624280" cy="1110736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A6D5F98-3C18-47C5-9198-77B036D4D032}"/>
              </a:ext>
            </a:extLst>
          </p:cNvPr>
          <p:cNvSpPr txBox="1"/>
          <p:nvPr/>
        </p:nvSpPr>
        <p:spPr>
          <a:xfrm>
            <a:off x="23618269" y="255858"/>
            <a:ext cx="492936" cy="564257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س</a:t>
            </a:r>
            <a:r>
              <a:rPr kumimoji="0" lang="ar-AE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ـ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B2EFD1F6-45D8-4C52-BDF3-0D5EFF3A855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907" t="20042" r="20058" b="66440"/>
          <a:stretch/>
        </p:blipFill>
        <p:spPr>
          <a:xfrm>
            <a:off x="11228429" y="371069"/>
            <a:ext cx="11057652" cy="988852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87C85B-194E-4DCF-93E4-240E47E59B7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037" t="19504" r="57267" b="12981"/>
          <a:stretch/>
        </p:blipFill>
        <p:spPr>
          <a:xfrm>
            <a:off x="17910146" y="1610183"/>
            <a:ext cx="6150075" cy="11904975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9" name="IMG_4187.jpeg" descr="IMG_4187.jpeg">
            <a:extLst>
              <a:ext uri="{FF2B5EF4-FFF2-40B4-BE49-F238E27FC236}">
                <a16:creationId xmlns:a16="http://schemas.microsoft.com/office/drawing/2014/main" id="{AFF479A0-2022-4F27-B288-F508E1486CD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2391" t="3124" r="32592" b="1602"/>
          <a:stretch>
            <a:fillRect/>
          </a:stretch>
        </p:blipFill>
        <p:spPr>
          <a:xfrm flipH="1">
            <a:off x="17971494" y="5886926"/>
            <a:ext cx="1025406" cy="16757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8" h="21478" extrusionOk="0">
                <a:moveTo>
                  <a:pt x="8538" y="0"/>
                </a:moveTo>
                <a:cubicBezTo>
                  <a:pt x="8495" y="-1"/>
                  <a:pt x="8437" y="7"/>
                  <a:pt x="8367" y="22"/>
                </a:cubicBezTo>
                <a:cubicBezTo>
                  <a:pt x="8151" y="69"/>
                  <a:pt x="8001" y="266"/>
                  <a:pt x="8034" y="459"/>
                </a:cubicBezTo>
                <a:cubicBezTo>
                  <a:pt x="8123" y="964"/>
                  <a:pt x="7459" y="1260"/>
                  <a:pt x="6756" y="1028"/>
                </a:cubicBezTo>
                <a:cubicBezTo>
                  <a:pt x="6068" y="801"/>
                  <a:pt x="5043" y="787"/>
                  <a:pt x="5043" y="1004"/>
                </a:cubicBezTo>
                <a:cubicBezTo>
                  <a:pt x="5043" y="1310"/>
                  <a:pt x="5638" y="2129"/>
                  <a:pt x="5946" y="2246"/>
                </a:cubicBezTo>
                <a:cubicBezTo>
                  <a:pt x="6447" y="2437"/>
                  <a:pt x="6223" y="4673"/>
                  <a:pt x="5678" y="4929"/>
                </a:cubicBezTo>
                <a:cubicBezTo>
                  <a:pt x="5266" y="5123"/>
                  <a:pt x="5273" y="5175"/>
                  <a:pt x="5760" y="5531"/>
                </a:cubicBezTo>
                <a:cubicBezTo>
                  <a:pt x="6053" y="5745"/>
                  <a:pt x="6307" y="5942"/>
                  <a:pt x="6325" y="5967"/>
                </a:cubicBezTo>
                <a:cubicBezTo>
                  <a:pt x="6342" y="5993"/>
                  <a:pt x="7015" y="5928"/>
                  <a:pt x="7820" y="5821"/>
                </a:cubicBezTo>
                <a:cubicBezTo>
                  <a:pt x="8688" y="5706"/>
                  <a:pt x="9386" y="5690"/>
                  <a:pt x="9536" y="5782"/>
                </a:cubicBezTo>
                <a:cubicBezTo>
                  <a:pt x="9685" y="5874"/>
                  <a:pt x="9029" y="6902"/>
                  <a:pt x="7925" y="8309"/>
                </a:cubicBezTo>
                <a:cubicBezTo>
                  <a:pt x="5728" y="11107"/>
                  <a:pt x="5429" y="12079"/>
                  <a:pt x="6411" y="13241"/>
                </a:cubicBezTo>
                <a:cubicBezTo>
                  <a:pt x="6915" y="13837"/>
                  <a:pt x="6965" y="14051"/>
                  <a:pt x="6725" y="14582"/>
                </a:cubicBezTo>
                <a:cubicBezTo>
                  <a:pt x="6569" y="14930"/>
                  <a:pt x="6442" y="15428"/>
                  <a:pt x="6442" y="15690"/>
                </a:cubicBezTo>
                <a:cubicBezTo>
                  <a:pt x="6441" y="15952"/>
                  <a:pt x="6335" y="16300"/>
                  <a:pt x="6206" y="16464"/>
                </a:cubicBezTo>
                <a:cubicBezTo>
                  <a:pt x="6078" y="16628"/>
                  <a:pt x="5731" y="17073"/>
                  <a:pt x="5437" y="17451"/>
                </a:cubicBezTo>
                <a:cubicBezTo>
                  <a:pt x="4853" y="18204"/>
                  <a:pt x="4023" y="18396"/>
                  <a:pt x="4134" y="17753"/>
                </a:cubicBezTo>
                <a:cubicBezTo>
                  <a:pt x="4182" y="17471"/>
                  <a:pt x="4053" y="17365"/>
                  <a:pt x="3661" y="17365"/>
                </a:cubicBezTo>
                <a:cubicBezTo>
                  <a:pt x="3364" y="17365"/>
                  <a:pt x="3041" y="17444"/>
                  <a:pt x="2944" y="17541"/>
                </a:cubicBezTo>
                <a:cubicBezTo>
                  <a:pt x="2838" y="17647"/>
                  <a:pt x="2434" y="17544"/>
                  <a:pt x="1930" y="17282"/>
                </a:cubicBezTo>
                <a:cubicBezTo>
                  <a:pt x="673" y="16630"/>
                  <a:pt x="275" y="16707"/>
                  <a:pt x="370" y="17580"/>
                </a:cubicBezTo>
                <a:cubicBezTo>
                  <a:pt x="414" y="17982"/>
                  <a:pt x="552" y="18412"/>
                  <a:pt x="676" y="18534"/>
                </a:cubicBezTo>
                <a:cubicBezTo>
                  <a:pt x="806" y="18661"/>
                  <a:pt x="756" y="18865"/>
                  <a:pt x="560" y="19012"/>
                </a:cubicBezTo>
                <a:cubicBezTo>
                  <a:pt x="294" y="19209"/>
                  <a:pt x="289" y="19369"/>
                  <a:pt x="539" y="19707"/>
                </a:cubicBezTo>
                <a:cubicBezTo>
                  <a:pt x="717" y="19948"/>
                  <a:pt x="779" y="20227"/>
                  <a:pt x="676" y="20329"/>
                </a:cubicBezTo>
                <a:cubicBezTo>
                  <a:pt x="558" y="20448"/>
                  <a:pt x="624" y="20464"/>
                  <a:pt x="856" y="20376"/>
                </a:cubicBezTo>
                <a:cubicBezTo>
                  <a:pt x="1077" y="20291"/>
                  <a:pt x="1339" y="20338"/>
                  <a:pt x="1525" y="20492"/>
                </a:cubicBezTo>
                <a:cubicBezTo>
                  <a:pt x="2030" y="20910"/>
                  <a:pt x="4133" y="21163"/>
                  <a:pt x="7973" y="21264"/>
                </a:cubicBezTo>
                <a:cubicBezTo>
                  <a:pt x="10704" y="21336"/>
                  <a:pt x="12054" y="21294"/>
                  <a:pt x="13418" y="21096"/>
                </a:cubicBezTo>
                <a:cubicBezTo>
                  <a:pt x="15148" y="20845"/>
                  <a:pt x="15255" y="20849"/>
                  <a:pt x="15732" y="21165"/>
                </a:cubicBezTo>
                <a:cubicBezTo>
                  <a:pt x="16388" y="21599"/>
                  <a:pt x="16709" y="21583"/>
                  <a:pt x="16818" y="21110"/>
                </a:cubicBezTo>
                <a:cubicBezTo>
                  <a:pt x="16871" y="20884"/>
                  <a:pt x="17138" y="20700"/>
                  <a:pt x="17465" y="20666"/>
                </a:cubicBezTo>
                <a:cubicBezTo>
                  <a:pt x="18803" y="20525"/>
                  <a:pt x="21215" y="19885"/>
                  <a:pt x="21374" y="19628"/>
                </a:cubicBezTo>
                <a:cubicBezTo>
                  <a:pt x="21599" y="19268"/>
                  <a:pt x="20679" y="18801"/>
                  <a:pt x="19286" y="18570"/>
                </a:cubicBezTo>
                <a:cubicBezTo>
                  <a:pt x="18110" y="18375"/>
                  <a:pt x="17663" y="18120"/>
                  <a:pt x="17526" y="17571"/>
                </a:cubicBezTo>
                <a:cubicBezTo>
                  <a:pt x="17476" y="17368"/>
                  <a:pt x="17345" y="17148"/>
                  <a:pt x="17239" y="17082"/>
                </a:cubicBezTo>
                <a:cubicBezTo>
                  <a:pt x="17132" y="17017"/>
                  <a:pt x="17047" y="16677"/>
                  <a:pt x="17047" y="16327"/>
                </a:cubicBezTo>
                <a:cubicBezTo>
                  <a:pt x="17047" y="15951"/>
                  <a:pt x="16818" y="15512"/>
                  <a:pt x="16489" y="15254"/>
                </a:cubicBezTo>
                <a:cubicBezTo>
                  <a:pt x="15679" y="14619"/>
                  <a:pt x="15747" y="13692"/>
                  <a:pt x="16629" y="13336"/>
                </a:cubicBezTo>
                <a:cubicBezTo>
                  <a:pt x="17013" y="13181"/>
                  <a:pt x="17328" y="12932"/>
                  <a:pt x="17328" y="12782"/>
                </a:cubicBezTo>
                <a:cubicBezTo>
                  <a:pt x="17328" y="12577"/>
                  <a:pt x="17187" y="12611"/>
                  <a:pt x="16775" y="12915"/>
                </a:cubicBezTo>
                <a:lnTo>
                  <a:pt x="16226" y="13322"/>
                </a:lnTo>
                <a:lnTo>
                  <a:pt x="15512" y="12771"/>
                </a:lnTo>
                <a:cubicBezTo>
                  <a:pt x="14957" y="12343"/>
                  <a:pt x="14505" y="12196"/>
                  <a:pt x="13480" y="12107"/>
                </a:cubicBezTo>
                <a:cubicBezTo>
                  <a:pt x="11328" y="11920"/>
                  <a:pt x="9808" y="11165"/>
                  <a:pt x="9796" y="10277"/>
                </a:cubicBezTo>
                <a:cubicBezTo>
                  <a:pt x="9792" y="10023"/>
                  <a:pt x="10411" y="9053"/>
                  <a:pt x="11172" y="8122"/>
                </a:cubicBezTo>
                <a:cubicBezTo>
                  <a:pt x="11932" y="7191"/>
                  <a:pt x="12639" y="6099"/>
                  <a:pt x="12744" y="5697"/>
                </a:cubicBezTo>
                <a:cubicBezTo>
                  <a:pt x="12848" y="5295"/>
                  <a:pt x="13043" y="4926"/>
                  <a:pt x="13176" y="4875"/>
                </a:cubicBezTo>
                <a:cubicBezTo>
                  <a:pt x="13310" y="4824"/>
                  <a:pt x="13418" y="4475"/>
                  <a:pt x="13418" y="4099"/>
                </a:cubicBezTo>
                <a:cubicBezTo>
                  <a:pt x="13418" y="3540"/>
                  <a:pt x="13538" y="3388"/>
                  <a:pt x="14081" y="3261"/>
                </a:cubicBezTo>
                <a:cubicBezTo>
                  <a:pt x="14444" y="3176"/>
                  <a:pt x="15019" y="2888"/>
                  <a:pt x="15359" y="2621"/>
                </a:cubicBezTo>
                <a:lnTo>
                  <a:pt x="15978" y="2137"/>
                </a:lnTo>
                <a:lnTo>
                  <a:pt x="15054" y="1905"/>
                </a:lnTo>
                <a:cubicBezTo>
                  <a:pt x="14546" y="1777"/>
                  <a:pt x="13732" y="1712"/>
                  <a:pt x="13244" y="1761"/>
                </a:cubicBezTo>
                <a:cubicBezTo>
                  <a:pt x="12561" y="1829"/>
                  <a:pt x="12217" y="1759"/>
                  <a:pt x="11749" y="1452"/>
                </a:cubicBezTo>
                <a:cubicBezTo>
                  <a:pt x="11359" y="1196"/>
                  <a:pt x="11250" y="1012"/>
                  <a:pt x="11443" y="938"/>
                </a:cubicBezTo>
                <a:cubicBezTo>
                  <a:pt x="11875" y="774"/>
                  <a:pt x="11814" y="328"/>
                  <a:pt x="11358" y="328"/>
                </a:cubicBezTo>
                <a:cubicBezTo>
                  <a:pt x="11146" y="328"/>
                  <a:pt x="10904" y="483"/>
                  <a:pt x="10824" y="673"/>
                </a:cubicBezTo>
                <a:cubicBezTo>
                  <a:pt x="10719" y="919"/>
                  <a:pt x="10445" y="1015"/>
                  <a:pt x="9850" y="1015"/>
                </a:cubicBezTo>
                <a:cubicBezTo>
                  <a:pt x="8877" y="1015"/>
                  <a:pt x="8304" y="669"/>
                  <a:pt x="8571" y="240"/>
                </a:cubicBezTo>
                <a:cubicBezTo>
                  <a:pt x="8672" y="77"/>
                  <a:pt x="8667" y="2"/>
                  <a:pt x="8538" y="0"/>
                </a:cubicBezTo>
                <a:close/>
                <a:moveTo>
                  <a:pt x="2159" y="3492"/>
                </a:moveTo>
                <a:cubicBezTo>
                  <a:pt x="1279" y="3477"/>
                  <a:pt x="1047" y="3546"/>
                  <a:pt x="841" y="3880"/>
                </a:cubicBezTo>
                <a:cubicBezTo>
                  <a:pt x="703" y="4103"/>
                  <a:pt x="461" y="4286"/>
                  <a:pt x="304" y="4286"/>
                </a:cubicBezTo>
                <a:cubicBezTo>
                  <a:pt x="90" y="4286"/>
                  <a:pt x="-1" y="4356"/>
                  <a:pt x="0" y="4447"/>
                </a:cubicBezTo>
                <a:cubicBezTo>
                  <a:pt x="3" y="4598"/>
                  <a:pt x="263" y="4807"/>
                  <a:pt x="646" y="4853"/>
                </a:cubicBezTo>
                <a:cubicBezTo>
                  <a:pt x="2286" y="5047"/>
                  <a:pt x="3000" y="4808"/>
                  <a:pt x="3139" y="4017"/>
                </a:cubicBezTo>
                <a:cubicBezTo>
                  <a:pt x="3223" y="3539"/>
                  <a:pt x="3171" y="3510"/>
                  <a:pt x="2159" y="3492"/>
                </a:cubicBezTo>
                <a:close/>
                <a:moveTo>
                  <a:pt x="15362" y="6697"/>
                </a:moveTo>
                <a:cubicBezTo>
                  <a:pt x="15100" y="6706"/>
                  <a:pt x="14822" y="6882"/>
                  <a:pt x="14630" y="7194"/>
                </a:cubicBezTo>
                <a:cubicBezTo>
                  <a:pt x="14368" y="7622"/>
                  <a:pt x="14408" y="7745"/>
                  <a:pt x="14910" y="8055"/>
                </a:cubicBezTo>
                <a:cubicBezTo>
                  <a:pt x="15280" y="8283"/>
                  <a:pt x="15853" y="8416"/>
                  <a:pt x="16466" y="8416"/>
                </a:cubicBezTo>
                <a:cubicBezTo>
                  <a:pt x="17196" y="8416"/>
                  <a:pt x="17358" y="8368"/>
                  <a:pt x="17117" y="8219"/>
                </a:cubicBezTo>
                <a:cubicBezTo>
                  <a:pt x="16940" y="8110"/>
                  <a:pt x="16869" y="7803"/>
                  <a:pt x="16957" y="7530"/>
                </a:cubicBezTo>
                <a:cubicBezTo>
                  <a:pt x="17092" y="7117"/>
                  <a:pt x="17026" y="7039"/>
                  <a:pt x="16540" y="7039"/>
                </a:cubicBezTo>
                <a:cubicBezTo>
                  <a:pt x="16223" y="7039"/>
                  <a:pt x="15884" y="6961"/>
                  <a:pt x="15789" y="6867"/>
                </a:cubicBezTo>
                <a:cubicBezTo>
                  <a:pt x="15668" y="6746"/>
                  <a:pt x="15519" y="6691"/>
                  <a:pt x="15362" y="6697"/>
                </a:cubicBezTo>
                <a:close/>
                <a:moveTo>
                  <a:pt x="2830" y="7453"/>
                </a:moveTo>
                <a:cubicBezTo>
                  <a:pt x="2399" y="7477"/>
                  <a:pt x="2104" y="7725"/>
                  <a:pt x="2022" y="8174"/>
                </a:cubicBezTo>
                <a:cubicBezTo>
                  <a:pt x="1972" y="8449"/>
                  <a:pt x="1813" y="8748"/>
                  <a:pt x="1671" y="8838"/>
                </a:cubicBezTo>
                <a:cubicBezTo>
                  <a:pt x="1529" y="8928"/>
                  <a:pt x="1415" y="9074"/>
                  <a:pt x="1415" y="9162"/>
                </a:cubicBezTo>
                <a:cubicBezTo>
                  <a:pt x="1415" y="9386"/>
                  <a:pt x="3394" y="9165"/>
                  <a:pt x="3807" y="8896"/>
                </a:cubicBezTo>
                <a:cubicBezTo>
                  <a:pt x="4511" y="8436"/>
                  <a:pt x="4486" y="7997"/>
                  <a:pt x="3734" y="7657"/>
                </a:cubicBezTo>
                <a:cubicBezTo>
                  <a:pt x="3396" y="7505"/>
                  <a:pt x="3089" y="7439"/>
                  <a:pt x="2830" y="7453"/>
                </a:cubicBezTo>
                <a:close/>
                <a:moveTo>
                  <a:pt x="15618" y="10771"/>
                </a:moveTo>
                <a:cubicBezTo>
                  <a:pt x="15479" y="10794"/>
                  <a:pt x="15470" y="10901"/>
                  <a:pt x="15484" y="11131"/>
                </a:cubicBezTo>
                <a:cubicBezTo>
                  <a:pt x="15503" y="11429"/>
                  <a:pt x="15782" y="11671"/>
                  <a:pt x="16348" y="11875"/>
                </a:cubicBezTo>
                <a:cubicBezTo>
                  <a:pt x="16809" y="12041"/>
                  <a:pt x="17192" y="12183"/>
                  <a:pt x="17200" y="12190"/>
                </a:cubicBezTo>
                <a:cubicBezTo>
                  <a:pt x="17207" y="12197"/>
                  <a:pt x="17164" y="11936"/>
                  <a:pt x="17102" y="11611"/>
                </a:cubicBezTo>
                <a:cubicBezTo>
                  <a:pt x="17015" y="11151"/>
                  <a:pt x="16820" y="10983"/>
                  <a:pt x="16223" y="10854"/>
                </a:cubicBezTo>
                <a:cubicBezTo>
                  <a:pt x="16046" y="10816"/>
                  <a:pt x="15909" y="10788"/>
                  <a:pt x="15804" y="10775"/>
                </a:cubicBezTo>
                <a:cubicBezTo>
                  <a:pt x="15726" y="10765"/>
                  <a:pt x="15664" y="10764"/>
                  <a:pt x="15618" y="10771"/>
                </a:cubicBezTo>
                <a:close/>
                <a:moveTo>
                  <a:pt x="11526" y="14891"/>
                </a:moveTo>
                <a:cubicBezTo>
                  <a:pt x="11686" y="14920"/>
                  <a:pt x="11907" y="15076"/>
                  <a:pt x="12182" y="15358"/>
                </a:cubicBezTo>
                <a:cubicBezTo>
                  <a:pt x="12723" y="15915"/>
                  <a:pt x="12725" y="15905"/>
                  <a:pt x="11706" y="16990"/>
                </a:cubicBezTo>
                <a:cubicBezTo>
                  <a:pt x="11335" y="17385"/>
                  <a:pt x="11007" y="17707"/>
                  <a:pt x="10977" y="17707"/>
                </a:cubicBezTo>
                <a:cubicBezTo>
                  <a:pt x="10946" y="17707"/>
                  <a:pt x="10849" y="17622"/>
                  <a:pt x="10757" y="17517"/>
                </a:cubicBezTo>
                <a:cubicBezTo>
                  <a:pt x="10627" y="17368"/>
                  <a:pt x="10656" y="17128"/>
                  <a:pt x="10893" y="16417"/>
                </a:cubicBezTo>
                <a:cubicBezTo>
                  <a:pt x="11060" y="15917"/>
                  <a:pt x="11213" y="15366"/>
                  <a:pt x="11236" y="15193"/>
                </a:cubicBezTo>
                <a:cubicBezTo>
                  <a:pt x="11265" y="14964"/>
                  <a:pt x="11366" y="14863"/>
                  <a:pt x="11526" y="14891"/>
                </a:cubicBezTo>
                <a:close/>
                <a:moveTo>
                  <a:pt x="8809" y="14962"/>
                </a:moveTo>
                <a:cubicBezTo>
                  <a:pt x="8819" y="14960"/>
                  <a:pt x="8828" y="14961"/>
                  <a:pt x="8834" y="14965"/>
                </a:cubicBezTo>
                <a:cubicBezTo>
                  <a:pt x="9045" y="15094"/>
                  <a:pt x="9501" y="16638"/>
                  <a:pt x="9512" y="17258"/>
                </a:cubicBezTo>
                <a:lnTo>
                  <a:pt x="9523" y="17933"/>
                </a:lnTo>
                <a:lnTo>
                  <a:pt x="9011" y="17933"/>
                </a:lnTo>
                <a:cubicBezTo>
                  <a:pt x="8543" y="17933"/>
                  <a:pt x="8500" y="17911"/>
                  <a:pt x="8526" y="17685"/>
                </a:cubicBezTo>
                <a:cubicBezTo>
                  <a:pt x="8558" y="17396"/>
                  <a:pt x="8294" y="17360"/>
                  <a:pt x="7933" y="17605"/>
                </a:cubicBezTo>
                <a:cubicBezTo>
                  <a:pt x="7766" y="17718"/>
                  <a:pt x="7561" y="17756"/>
                  <a:pt x="7290" y="17726"/>
                </a:cubicBezTo>
                <a:cubicBezTo>
                  <a:pt x="7071" y="17702"/>
                  <a:pt x="6940" y="17715"/>
                  <a:pt x="6999" y="17754"/>
                </a:cubicBezTo>
                <a:cubicBezTo>
                  <a:pt x="7059" y="17794"/>
                  <a:pt x="7035" y="17879"/>
                  <a:pt x="6945" y="17946"/>
                </a:cubicBezTo>
                <a:cubicBezTo>
                  <a:pt x="6725" y="18109"/>
                  <a:pt x="6534" y="18098"/>
                  <a:pt x="6419" y="17914"/>
                </a:cubicBezTo>
                <a:cubicBezTo>
                  <a:pt x="6363" y="17824"/>
                  <a:pt x="6483" y="17586"/>
                  <a:pt x="6716" y="17331"/>
                </a:cubicBezTo>
                <a:cubicBezTo>
                  <a:pt x="6931" y="17093"/>
                  <a:pt x="7109" y="16859"/>
                  <a:pt x="7109" y="16811"/>
                </a:cubicBezTo>
                <a:cubicBezTo>
                  <a:pt x="7109" y="16762"/>
                  <a:pt x="7347" y="16495"/>
                  <a:pt x="7638" y="16216"/>
                </a:cubicBezTo>
                <a:cubicBezTo>
                  <a:pt x="7929" y="15937"/>
                  <a:pt x="8297" y="15527"/>
                  <a:pt x="8456" y="15307"/>
                </a:cubicBezTo>
                <a:cubicBezTo>
                  <a:pt x="8595" y="15115"/>
                  <a:pt x="8741" y="14973"/>
                  <a:pt x="8809" y="14962"/>
                </a:cubicBezTo>
                <a:close/>
                <a:moveTo>
                  <a:pt x="14551" y="15770"/>
                </a:moveTo>
                <a:cubicBezTo>
                  <a:pt x="14597" y="15764"/>
                  <a:pt x="14642" y="15767"/>
                  <a:pt x="14694" y="15776"/>
                </a:cubicBezTo>
                <a:cubicBezTo>
                  <a:pt x="14763" y="15789"/>
                  <a:pt x="14842" y="15815"/>
                  <a:pt x="14947" y="15849"/>
                </a:cubicBezTo>
                <a:cubicBezTo>
                  <a:pt x="15616" y="16063"/>
                  <a:pt x="16121" y="16453"/>
                  <a:pt x="16394" y="16969"/>
                </a:cubicBezTo>
                <a:cubicBezTo>
                  <a:pt x="16673" y="17497"/>
                  <a:pt x="16616" y="17707"/>
                  <a:pt x="16201" y="17707"/>
                </a:cubicBezTo>
                <a:cubicBezTo>
                  <a:pt x="16048" y="17707"/>
                  <a:pt x="15756" y="17789"/>
                  <a:pt x="15551" y="17888"/>
                </a:cubicBezTo>
                <a:cubicBezTo>
                  <a:pt x="14973" y="18167"/>
                  <a:pt x="14054" y="18092"/>
                  <a:pt x="14357" y="17790"/>
                </a:cubicBezTo>
                <a:cubicBezTo>
                  <a:pt x="14422" y="17726"/>
                  <a:pt x="14307" y="17701"/>
                  <a:pt x="14028" y="17719"/>
                </a:cubicBezTo>
                <a:cubicBezTo>
                  <a:pt x="13739" y="17738"/>
                  <a:pt x="13439" y="17671"/>
                  <a:pt x="13109" y="17513"/>
                </a:cubicBezTo>
                <a:lnTo>
                  <a:pt x="12621" y="17277"/>
                </a:lnTo>
                <a:lnTo>
                  <a:pt x="12997" y="16885"/>
                </a:lnTo>
                <a:cubicBezTo>
                  <a:pt x="13203" y="16670"/>
                  <a:pt x="13630" y="16320"/>
                  <a:pt x="13946" y="16104"/>
                </a:cubicBezTo>
                <a:cubicBezTo>
                  <a:pt x="14265" y="15887"/>
                  <a:pt x="14411" y="15789"/>
                  <a:pt x="14551" y="15770"/>
                </a:cubicBezTo>
                <a:close/>
                <a:moveTo>
                  <a:pt x="17880" y="16115"/>
                </a:moveTo>
                <a:lnTo>
                  <a:pt x="17984" y="16685"/>
                </a:lnTo>
                <a:cubicBezTo>
                  <a:pt x="18042" y="17011"/>
                  <a:pt x="18353" y="17387"/>
                  <a:pt x="18713" y="17567"/>
                </a:cubicBezTo>
                <a:cubicBezTo>
                  <a:pt x="19059" y="17740"/>
                  <a:pt x="19704" y="17882"/>
                  <a:pt x="20147" y="17882"/>
                </a:cubicBezTo>
                <a:cubicBezTo>
                  <a:pt x="20944" y="17882"/>
                  <a:pt x="21218" y="17658"/>
                  <a:pt x="20675" y="17451"/>
                </a:cubicBezTo>
                <a:cubicBezTo>
                  <a:pt x="20521" y="17392"/>
                  <a:pt x="20469" y="17164"/>
                  <a:pt x="20559" y="16943"/>
                </a:cubicBezTo>
                <a:cubicBezTo>
                  <a:pt x="20753" y="16466"/>
                  <a:pt x="20571" y="16381"/>
                  <a:pt x="19043" y="16230"/>
                </a:cubicBezTo>
                <a:lnTo>
                  <a:pt x="17880" y="16115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079748F-CBF9-475B-9D18-DC84C76BC73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5999" t="3151" r="2531" b="46928"/>
          <a:stretch/>
        </p:blipFill>
        <p:spPr>
          <a:xfrm>
            <a:off x="515816" y="4386058"/>
            <a:ext cx="6882192" cy="823968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A4BD5141-B5DA-4EF2-8241-C4A45F5E277F}"/>
              </a:ext>
            </a:extLst>
          </p:cNvPr>
          <p:cNvSpPr/>
          <p:nvPr/>
        </p:nvSpPr>
        <p:spPr>
          <a:xfrm>
            <a:off x="18716626" y="2902970"/>
            <a:ext cx="4901644" cy="526029"/>
          </a:xfrm>
          <a:prstGeom prst="rect">
            <a:avLst/>
          </a:prstGeom>
          <a:solidFill>
            <a:srgbClr val="FF0000">
              <a:alpha val="2902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eeza Pro Regular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8F70B3E-F949-4D55-94BB-5A677BD70E9B}"/>
              </a:ext>
            </a:extLst>
          </p:cNvPr>
          <p:cNvSpPr/>
          <p:nvPr/>
        </p:nvSpPr>
        <p:spPr>
          <a:xfrm>
            <a:off x="20802600" y="11558125"/>
            <a:ext cx="2815669" cy="1786805"/>
          </a:xfrm>
          <a:prstGeom prst="rect">
            <a:avLst/>
          </a:prstGeom>
          <a:solidFill>
            <a:srgbClr val="FF0000">
              <a:alpha val="2902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eeza Pro Regular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4D9B003-988E-402C-934A-B2D16372F8B8}"/>
              </a:ext>
            </a:extLst>
          </p:cNvPr>
          <p:cNvSpPr/>
          <p:nvPr/>
        </p:nvSpPr>
        <p:spPr>
          <a:xfrm>
            <a:off x="11631131" y="4135795"/>
            <a:ext cx="5354863" cy="521929"/>
          </a:xfrm>
          <a:prstGeom prst="rect">
            <a:avLst/>
          </a:prstGeom>
          <a:solidFill>
            <a:srgbClr val="FF0000">
              <a:alpha val="2902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eeza Pro Regular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4B8AE60-7508-43AC-A8EF-BDBD48B25985}"/>
              </a:ext>
            </a:extLst>
          </p:cNvPr>
          <p:cNvSpPr/>
          <p:nvPr/>
        </p:nvSpPr>
        <p:spPr>
          <a:xfrm>
            <a:off x="14788919" y="6036846"/>
            <a:ext cx="2197075" cy="500524"/>
          </a:xfrm>
          <a:prstGeom prst="rect">
            <a:avLst/>
          </a:prstGeom>
          <a:solidFill>
            <a:srgbClr val="FF0000">
              <a:alpha val="2902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eeza Pro Regular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9173D8E-85AE-4512-B8DE-60B62D119E2A}"/>
              </a:ext>
            </a:extLst>
          </p:cNvPr>
          <p:cNvSpPr/>
          <p:nvPr/>
        </p:nvSpPr>
        <p:spPr>
          <a:xfrm>
            <a:off x="11631131" y="11558125"/>
            <a:ext cx="5835933" cy="547692"/>
          </a:xfrm>
          <a:prstGeom prst="rect">
            <a:avLst/>
          </a:prstGeom>
          <a:solidFill>
            <a:srgbClr val="FF0000">
              <a:alpha val="2902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eeza Pro Regular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AD3B4C8-FF82-4DDF-9842-2914503F8FB3}"/>
              </a:ext>
            </a:extLst>
          </p:cNvPr>
          <p:cNvSpPr/>
          <p:nvPr/>
        </p:nvSpPr>
        <p:spPr>
          <a:xfrm>
            <a:off x="3028951" y="11607213"/>
            <a:ext cx="3917064" cy="765761"/>
          </a:xfrm>
          <a:prstGeom prst="rect">
            <a:avLst/>
          </a:prstGeom>
          <a:solidFill>
            <a:srgbClr val="FF0000">
              <a:alpha val="2902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eeza Pro Regular"/>
            </a:endParaRPr>
          </a:p>
        </p:txBody>
      </p:sp>
      <p:pic>
        <p:nvPicPr>
          <p:cNvPr id="47" name="صورة 12">
            <a:extLst>
              <a:ext uri="{FF2B5EF4-FFF2-40B4-BE49-F238E27FC236}">
                <a16:creationId xmlns:a16="http://schemas.microsoft.com/office/drawing/2014/main" id="{629786B9-6E1D-47E9-9CF9-5C95D43FDF0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67" b="97396" l="10000" r="90000">
                        <a14:foregroundMark x1="49766" y1="46484" x2="53672" y2="47526"/>
                        <a14:foregroundMark x1="53672" y1="47526" x2="56172" y2="47526"/>
                        <a14:foregroundMark x1="56172" y1="47526" x2="56406" y2="47396"/>
                        <a14:foregroundMark x1="46641" y1="94010" x2="55156" y2="88672"/>
                        <a14:foregroundMark x1="50625" y1="95573" x2="54922" y2="97526"/>
                        <a14:foregroundMark x1="54922" y1="97526" x2="47422" y2="96615"/>
                        <a14:foregroundMark x1="57344" y1="18620" x2="58594" y2="20964"/>
                        <a14:foregroundMark x1="37109" y1="32422" x2="34766" y2="34896"/>
                        <a14:foregroundMark x1="34766" y1="34896" x2="34766" y2="34896"/>
                        <a14:foregroundMark x1="48281" y1="7813" x2="47734" y2="6250"/>
                        <a14:foregroundMark x1="50868" y1="4449" x2="50469" y2="4818"/>
                        <a14:foregroundMark x1="51719" y1="26953" x2="51719" y2="26693"/>
                        <a14:foregroundMark x1="49219" y1="21354" x2="49219" y2="19271"/>
                        <a14:backgroundMark x1="60938" y1="18620" x2="60938" y2="18620"/>
                        <a14:backgroundMark x1="64375" y1="10286" x2="60859" y2="18099"/>
                        <a14:backgroundMark x1="60859" y1="18099" x2="61406" y2="12630"/>
                        <a14:backgroundMark x1="50625" y1="6250" x2="50781" y2="3646"/>
                        <a14:backgroundMark x1="51484" y1="4427" x2="50859" y2="4427"/>
                        <a14:backgroundMark x1="54063" y1="22786" x2="54219" y2="19531"/>
                        <a14:backgroundMark x1="54609" y1="21094" x2="54766" y2="23958"/>
                        <a14:backgroundMark x1="51328" y1="23698" x2="50469" y2="24609"/>
                        <a14:backgroundMark x1="51371" y1="25130" x2="50859" y2="24609"/>
                        <a14:backgroundMark x1="52266" y1="26042" x2="51433" y2="25193"/>
                        <a14:backgroundMark x1="43281" y1="14063" x2="43281" y2="14063"/>
                      </a14:backgroundRemoval>
                    </a14:imgEffect>
                  </a14:imgLayer>
                </a14:imgProps>
              </a:ext>
            </a:extLst>
          </a:blip>
          <a:srcRect l="27982" r="30044"/>
          <a:stretch/>
        </p:blipFill>
        <p:spPr>
          <a:xfrm>
            <a:off x="7611748" y="8928219"/>
            <a:ext cx="1229018" cy="187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250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C9E49BE1-8AEF-4778-9F22-386A3D254E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67" b="97396" l="10000" r="90000">
                        <a14:foregroundMark x1="49766" y1="46484" x2="53672" y2="47526"/>
                        <a14:foregroundMark x1="53672" y1="47526" x2="56172" y2="47526"/>
                        <a14:foregroundMark x1="56172" y1="47526" x2="56406" y2="47396"/>
                        <a14:foregroundMark x1="46641" y1="94010" x2="55156" y2="88672"/>
                        <a14:foregroundMark x1="50625" y1="95573" x2="54922" y2="97526"/>
                        <a14:foregroundMark x1="54922" y1="97526" x2="47422" y2="96615"/>
                        <a14:foregroundMark x1="57344" y1="18620" x2="58594" y2="20964"/>
                        <a14:foregroundMark x1="37109" y1="32422" x2="34766" y2="34896"/>
                        <a14:foregroundMark x1="34766" y1="34896" x2="34766" y2="34896"/>
                        <a14:foregroundMark x1="48281" y1="7813" x2="47734" y2="6250"/>
                        <a14:foregroundMark x1="50868" y1="4449" x2="50469" y2="4818"/>
                        <a14:foregroundMark x1="51719" y1="26953" x2="51719" y2="26693"/>
                        <a14:foregroundMark x1="49219" y1="21354" x2="49219" y2="19271"/>
                        <a14:backgroundMark x1="60938" y1="18620" x2="60938" y2="18620"/>
                        <a14:backgroundMark x1="64375" y1="10286" x2="60859" y2="18099"/>
                        <a14:backgroundMark x1="60859" y1="18099" x2="61406" y2="12630"/>
                        <a14:backgroundMark x1="50625" y1="6250" x2="50781" y2="3646"/>
                        <a14:backgroundMark x1="51484" y1="4427" x2="50859" y2="4427"/>
                        <a14:backgroundMark x1="54063" y1="22786" x2="54219" y2="19531"/>
                        <a14:backgroundMark x1="54609" y1="21094" x2="54766" y2="23958"/>
                        <a14:backgroundMark x1="51328" y1="23698" x2="50469" y2="24609"/>
                        <a14:backgroundMark x1="51371" y1="25130" x2="50859" y2="24609"/>
                        <a14:backgroundMark x1="52266" y1="26042" x2="51433" y2="25193"/>
                        <a14:backgroundMark x1="43281" y1="14063" x2="43281" y2="14063"/>
                      </a14:backgroundRemoval>
                    </a14:imgEffect>
                  </a14:imgLayer>
                </a14:imgProps>
              </a:ext>
            </a:extLst>
          </a:blip>
          <a:srcRect l="27982" r="30044"/>
          <a:stretch/>
        </p:blipFill>
        <p:spPr>
          <a:xfrm>
            <a:off x="11170347" y="11305667"/>
            <a:ext cx="1349036" cy="2059055"/>
          </a:xfrm>
          <a:prstGeom prst="rect">
            <a:avLst/>
          </a:prstGeom>
        </p:spPr>
      </p:pic>
      <p:sp>
        <p:nvSpPr>
          <p:cNvPr id="15" name="مستطيل مستدير الزوايا">
            <a:extLst>
              <a:ext uri="{FF2B5EF4-FFF2-40B4-BE49-F238E27FC236}">
                <a16:creationId xmlns:a16="http://schemas.microsoft.com/office/drawing/2014/main" id="{FCAFA36D-FC6F-4480-99FC-E360CCFBFF1B}"/>
              </a:ext>
            </a:extLst>
          </p:cNvPr>
          <p:cNvSpPr/>
          <p:nvPr/>
        </p:nvSpPr>
        <p:spPr>
          <a:xfrm>
            <a:off x="260748" y="3511314"/>
            <a:ext cx="11604648" cy="2288316"/>
          </a:xfrm>
          <a:prstGeom prst="roundRect">
            <a:avLst>
              <a:gd name="adj" fmla="val 10926"/>
            </a:avLst>
          </a:prstGeom>
          <a:blipFill>
            <a:blip r:embed="rId5"/>
            <a:tile tx="0" ty="0" sx="100000" sy="100000" flip="none" algn="tl"/>
          </a:blip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pic>
        <p:nvPicPr>
          <p:cNvPr id="16" name="IMG_4188.jpeg" descr="IMG_4188.jpeg">
            <a:extLst>
              <a:ext uri="{FF2B5EF4-FFF2-40B4-BE49-F238E27FC236}">
                <a16:creationId xmlns:a16="http://schemas.microsoft.com/office/drawing/2014/main" id="{359837F5-9BEB-460C-82D8-E2A8C59AD0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26" b="96809" l="27955" r="68371">
                        <a14:foregroundMark x1="51917" y1="9309" x2="48562" y2="10638"/>
                        <a14:foregroundMark x1="48562" y1="10638" x2="51118" y2="10106"/>
                        <a14:foregroundMark x1="51118" y1="10106" x2="51438" y2="6117"/>
                        <a14:foregroundMark x1="60653" y1="23786" x2="59744" y2="25532"/>
                        <a14:foregroundMark x1="61821" y1="21543" x2="60809" y2="23486"/>
                        <a14:foregroundMark x1="59744" y1="25532" x2="56869" y2="22074"/>
                        <a14:foregroundMark x1="56869" y1="22074" x2="57296" y2="20521"/>
                        <a14:foregroundMark x1="63324" y1="20131" x2="63578" y2="25000"/>
                        <a14:foregroundMark x1="63578" y1="25000" x2="60383" y2="25266"/>
                        <a14:foregroundMark x1="60383" y1="25266" x2="59105" y2="20479"/>
                        <a14:foregroundMark x1="31470" y1="35638" x2="29712" y2="33245"/>
                        <a14:foregroundMark x1="51118" y1="86968" x2="46965" y2="91223"/>
                        <a14:foregroundMark x1="46965" y1="91223" x2="47444" y2="97340"/>
                        <a14:foregroundMark x1="47444" y1="97340" x2="50000" y2="94947"/>
                        <a14:foregroundMark x1="65335" y1="92819" x2="65815" y2="87500"/>
                        <a14:foregroundMark x1="65815" y1="87500" x2="68530" y2="86968"/>
                        <a14:foregroundMark x1="68530" y1="86968" x2="68530" y2="86968"/>
                        <a14:foregroundMark x1="28275" y1="83777" x2="28275" y2="89628"/>
                        <a14:foregroundMark x1="28275" y1="89628" x2="28435" y2="90691"/>
                        <a14:foregroundMark x1="51438" y1="4255" x2="52077" y2="2926"/>
                        <a14:foregroundMark x1="27955" y1="34840" x2="28115" y2="35106"/>
                        <a14:backgroundMark x1="58626" y1="16755" x2="60224" y2="18085"/>
                        <a14:backgroundMark x1="59105" y1="14628" x2="59585" y2="15957"/>
                        <a14:backgroundMark x1="61502" y1="15957" x2="60224" y2="20479"/>
                        <a14:backgroundMark x1="60224" y1="20479" x2="60224" y2="20479"/>
                        <a14:backgroundMark x1="59585" y1="19947" x2="58626" y2="19681"/>
                      </a14:backgroundRemoval>
                    </a14:imgEffect>
                  </a14:imgLayer>
                </a14:imgProps>
              </a:ext>
            </a:extLst>
          </a:blip>
          <a:srcRect l="27432" t="3505" r="31895" b="2129"/>
          <a:stretch>
            <a:fillRect/>
          </a:stretch>
        </p:blipFill>
        <p:spPr>
          <a:xfrm>
            <a:off x="11144764" y="1605901"/>
            <a:ext cx="1180907" cy="1645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381" extrusionOk="0">
                <a:moveTo>
                  <a:pt x="12719" y="2"/>
                </a:moveTo>
                <a:cubicBezTo>
                  <a:pt x="12517" y="26"/>
                  <a:pt x="12227" y="246"/>
                  <a:pt x="11792" y="621"/>
                </a:cubicBezTo>
                <a:cubicBezTo>
                  <a:pt x="10467" y="1765"/>
                  <a:pt x="9829" y="2832"/>
                  <a:pt x="9819" y="3927"/>
                </a:cubicBezTo>
                <a:lnTo>
                  <a:pt x="9809" y="4899"/>
                </a:lnTo>
                <a:lnTo>
                  <a:pt x="8978" y="5101"/>
                </a:lnTo>
                <a:cubicBezTo>
                  <a:pt x="8520" y="5212"/>
                  <a:pt x="7924" y="5449"/>
                  <a:pt x="7656" y="5628"/>
                </a:cubicBezTo>
                <a:cubicBezTo>
                  <a:pt x="7238" y="5905"/>
                  <a:pt x="7078" y="5927"/>
                  <a:pt x="6542" y="5783"/>
                </a:cubicBezTo>
                <a:cubicBezTo>
                  <a:pt x="5694" y="5555"/>
                  <a:pt x="4684" y="5704"/>
                  <a:pt x="2879" y="6324"/>
                </a:cubicBezTo>
                <a:cubicBezTo>
                  <a:pt x="2045" y="6611"/>
                  <a:pt x="1088" y="6886"/>
                  <a:pt x="752" y="6935"/>
                </a:cubicBezTo>
                <a:cubicBezTo>
                  <a:pt x="408" y="6986"/>
                  <a:pt x="178" y="7105"/>
                  <a:pt x="226" y="7210"/>
                </a:cubicBezTo>
                <a:cubicBezTo>
                  <a:pt x="470" y="7740"/>
                  <a:pt x="3463" y="8201"/>
                  <a:pt x="5077" y="7958"/>
                </a:cubicBezTo>
                <a:cubicBezTo>
                  <a:pt x="6268" y="7778"/>
                  <a:pt x="6452" y="7822"/>
                  <a:pt x="6454" y="8285"/>
                </a:cubicBezTo>
                <a:cubicBezTo>
                  <a:pt x="6455" y="8469"/>
                  <a:pt x="6696" y="8965"/>
                  <a:pt x="6989" y="9386"/>
                </a:cubicBezTo>
                <a:cubicBezTo>
                  <a:pt x="7282" y="9807"/>
                  <a:pt x="7526" y="10216"/>
                  <a:pt x="7529" y="10296"/>
                </a:cubicBezTo>
                <a:cubicBezTo>
                  <a:pt x="7533" y="10375"/>
                  <a:pt x="7785" y="10625"/>
                  <a:pt x="8090" y="10850"/>
                </a:cubicBezTo>
                <a:lnTo>
                  <a:pt x="8644" y="11259"/>
                </a:lnTo>
                <a:lnTo>
                  <a:pt x="8077" y="11851"/>
                </a:lnTo>
                <a:cubicBezTo>
                  <a:pt x="7607" y="12340"/>
                  <a:pt x="7519" y="12587"/>
                  <a:pt x="7565" y="13287"/>
                </a:cubicBezTo>
                <a:cubicBezTo>
                  <a:pt x="7621" y="14119"/>
                  <a:pt x="7612" y="14132"/>
                  <a:pt x="6983" y="14183"/>
                </a:cubicBezTo>
                <a:cubicBezTo>
                  <a:pt x="6632" y="14212"/>
                  <a:pt x="6223" y="14307"/>
                  <a:pt x="6074" y="14394"/>
                </a:cubicBezTo>
                <a:cubicBezTo>
                  <a:pt x="5676" y="14627"/>
                  <a:pt x="5735" y="15594"/>
                  <a:pt x="6161" y="15814"/>
                </a:cubicBezTo>
                <a:cubicBezTo>
                  <a:pt x="6546" y="16013"/>
                  <a:pt x="6395" y="16352"/>
                  <a:pt x="5921" y="16352"/>
                </a:cubicBezTo>
                <a:cubicBezTo>
                  <a:pt x="5762" y="16352"/>
                  <a:pt x="5577" y="16455"/>
                  <a:pt x="5508" y="16581"/>
                </a:cubicBezTo>
                <a:cubicBezTo>
                  <a:pt x="5440" y="16708"/>
                  <a:pt x="5186" y="16811"/>
                  <a:pt x="4944" y="16811"/>
                </a:cubicBezTo>
                <a:cubicBezTo>
                  <a:pt x="4702" y="16811"/>
                  <a:pt x="4527" y="16889"/>
                  <a:pt x="4557" y="16984"/>
                </a:cubicBezTo>
                <a:cubicBezTo>
                  <a:pt x="4587" y="17080"/>
                  <a:pt x="4077" y="17247"/>
                  <a:pt x="3421" y="17357"/>
                </a:cubicBezTo>
                <a:cubicBezTo>
                  <a:pt x="1812" y="17626"/>
                  <a:pt x="787" y="17945"/>
                  <a:pt x="290" y="18334"/>
                </a:cubicBezTo>
                <a:cubicBezTo>
                  <a:pt x="103" y="18480"/>
                  <a:pt x="9" y="18637"/>
                  <a:pt x="1" y="18795"/>
                </a:cubicBezTo>
                <a:cubicBezTo>
                  <a:pt x="-16" y="19143"/>
                  <a:pt x="387" y="19497"/>
                  <a:pt x="1147" y="19755"/>
                </a:cubicBezTo>
                <a:cubicBezTo>
                  <a:pt x="2701" y="20283"/>
                  <a:pt x="2667" y="20258"/>
                  <a:pt x="2589" y="20861"/>
                </a:cubicBezTo>
                <a:cubicBezTo>
                  <a:pt x="2523" y="21372"/>
                  <a:pt x="2556" y="21413"/>
                  <a:pt x="2914" y="21277"/>
                </a:cubicBezTo>
                <a:cubicBezTo>
                  <a:pt x="3133" y="21193"/>
                  <a:pt x="3548" y="20948"/>
                  <a:pt x="3835" y="20731"/>
                </a:cubicBezTo>
                <a:cubicBezTo>
                  <a:pt x="4224" y="20437"/>
                  <a:pt x="4429" y="20378"/>
                  <a:pt x="4637" y="20500"/>
                </a:cubicBezTo>
                <a:cubicBezTo>
                  <a:pt x="4790" y="20590"/>
                  <a:pt x="5118" y="20618"/>
                  <a:pt x="5365" y="20562"/>
                </a:cubicBezTo>
                <a:cubicBezTo>
                  <a:pt x="5636" y="20502"/>
                  <a:pt x="6178" y="20585"/>
                  <a:pt x="6729" y="20772"/>
                </a:cubicBezTo>
                <a:cubicBezTo>
                  <a:pt x="8508" y="21376"/>
                  <a:pt x="12848" y="21562"/>
                  <a:pt x="16390" y="21186"/>
                </a:cubicBezTo>
                <a:cubicBezTo>
                  <a:pt x="17508" y="21067"/>
                  <a:pt x="18563" y="21007"/>
                  <a:pt x="18733" y="21053"/>
                </a:cubicBezTo>
                <a:cubicBezTo>
                  <a:pt x="18905" y="21100"/>
                  <a:pt x="19186" y="20992"/>
                  <a:pt x="19366" y="20810"/>
                </a:cubicBezTo>
                <a:cubicBezTo>
                  <a:pt x="19617" y="20557"/>
                  <a:pt x="19821" y="20507"/>
                  <a:pt x="20273" y="20586"/>
                </a:cubicBezTo>
                <a:cubicBezTo>
                  <a:pt x="20811" y="20681"/>
                  <a:pt x="20831" y="20668"/>
                  <a:pt x="20539" y="20418"/>
                </a:cubicBezTo>
                <a:cubicBezTo>
                  <a:pt x="20258" y="20177"/>
                  <a:pt x="20266" y="20124"/>
                  <a:pt x="20606" y="19948"/>
                </a:cubicBezTo>
                <a:cubicBezTo>
                  <a:pt x="20878" y="19807"/>
                  <a:pt x="20916" y="19717"/>
                  <a:pt x="20737" y="19639"/>
                </a:cubicBezTo>
                <a:cubicBezTo>
                  <a:pt x="20567" y="19564"/>
                  <a:pt x="20679" y="19418"/>
                  <a:pt x="21081" y="19191"/>
                </a:cubicBezTo>
                <a:cubicBezTo>
                  <a:pt x="21432" y="18994"/>
                  <a:pt x="21577" y="18856"/>
                  <a:pt x="21582" y="18674"/>
                </a:cubicBezTo>
                <a:cubicBezTo>
                  <a:pt x="21584" y="18613"/>
                  <a:pt x="21570" y="18546"/>
                  <a:pt x="21544" y="18472"/>
                </a:cubicBezTo>
                <a:cubicBezTo>
                  <a:pt x="21360" y="17953"/>
                  <a:pt x="19416" y="17270"/>
                  <a:pt x="17725" y="17129"/>
                </a:cubicBezTo>
                <a:cubicBezTo>
                  <a:pt x="17010" y="17069"/>
                  <a:pt x="16360" y="16976"/>
                  <a:pt x="16282" y="16921"/>
                </a:cubicBezTo>
                <a:cubicBezTo>
                  <a:pt x="16204" y="16866"/>
                  <a:pt x="16109" y="16571"/>
                  <a:pt x="16070" y="16265"/>
                </a:cubicBezTo>
                <a:cubicBezTo>
                  <a:pt x="16031" y="15959"/>
                  <a:pt x="15692" y="15369"/>
                  <a:pt x="15317" y="14955"/>
                </a:cubicBezTo>
                <a:cubicBezTo>
                  <a:pt x="14694" y="14269"/>
                  <a:pt x="14657" y="14163"/>
                  <a:pt x="14902" y="13744"/>
                </a:cubicBezTo>
                <a:cubicBezTo>
                  <a:pt x="15059" y="13477"/>
                  <a:pt x="15126" y="12955"/>
                  <a:pt x="15063" y="12490"/>
                </a:cubicBezTo>
                <a:cubicBezTo>
                  <a:pt x="14973" y="11834"/>
                  <a:pt x="14835" y="11623"/>
                  <a:pt x="14277" y="11294"/>
                </a:cubicBezTo>
                <a:lnTo>
                  <a:pt x="13599" y="10894"/>
                </a:lnTo>
                <a:lnTo>
                  <a:pt x="14169" y="10523"/>
                </a:lnTo>
                <a:cubicBezTo>
                  <a:pt x="14925" y="10030"/>
                  <a:pt x="15332" y="9318"/>
                  <a:pt x="15332" y="8489"/>
                </a:cubicBezTo>
                <a:cubicBezTo>
                  <a:pt x="15332" y="7782"/>
                  <a:pt x="15031" y="7426"/>
                  <a:pt x="13111" y="5874"/>
                </a:cubicBezTo>
                <a:cubicBezTo>
                  <a:pt x="12435" y="5328"/>
                  <a:pt x="12348" y="5185"/>
                  <a:pt x="12600" y="5038"/>
                </a:cubicBezTo>
                <a:cubicBezTo>
                  <a:pt x="13179" y="4698"/>
                  <a:pt x="13405" y="3542"/>
                  <a:pt x="13251" y="1719"/>
                </a:cubicBezTo>
                <a:cubicBezTo>
                  <a:pt x="13145" y="469"/>
                  <a:pt x="13055" y="-38"/>
                  <a:pt x="12719" y="2"/>
                </a:cubicBezTo>
                <a:close/>
                <a:moveTo>
                  <a:pt x="18959" y="3033"/>
                </a:moveTo>
                <a:cubicBezTo>
                  <a:pt x="18416" y="3033"/>
                  <a:pt x="17886" y="3360"/>
                  <a:pt x="17641" y="3846"/>
                </a:cubicBezTo>
                <a:cubicBezTo>
                  <a:pt x="17462" y="4203"/>
                  <a:pt x="17067" y="4035"/>
                  <a:pt x="17058" y="3598"/>
                </a:cubicBezTo>
                <a:cubicBezTo>
                  <a:pt x="17053" y="3308"/>
                  <a:pt x="17024" y="3297"/>
                  <a:pt x="16843" y="3516"/>
                </a:cubicBezTo>
                <a:cubicBezTo>
                  <a:pt x="16728" y="3655"/>
                  <a:pt x="16462" y="3741"/>
                  <a:pt x="16253" y="3706"/>
                </a:cubicBezTo>
                <a:cubicBezTo>
                  <a:pt x="15147" y="3518"/>
                  <a:pt x="15105" y="4424"/>
                  <a:pt x="16207" y="4696"/>
                </a:cubicBezTo>
                <a:cubicBezTo>
                  <a:pt x="16560" y="4783"/>
                  <a:pt x="16849" y="4963"/>
                  <a:pt x="16849" y="5095"/>
                </a:cubicBezTo>
                <a:cubicBezTo>
                  <a:pt x="16849" y="5297"/>
                  <a:pt x="17055" y="5324"/>
                  <a:pt x="18084" y="5256"/>
                </a:cubicBezTo>
                <a:cubicBezTo>
                  <a:pt x="19469" y="5166"/>
                  <a:pt x="19802" y="5018"/>
                  <a:pt x="19547" y="4612"/>
                </a:cubicBezTo>
                <a:cubicBezTo>
                  <a:pt x="19451" y="4459"/>
                  <a:pt x="19398" y="4041"/>
                  <a:pt x="19430" y="3683"/>
                </a:cubicBezTo>
                <a:cubicBezTo>
                  <a:pt x="19482" y="3085"/>
                  <a:pt x="19444" y="3033"/>
                  <a:pt x="18959" y="303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" name="IMG_4187.jpeg" descr="IMG_4187.jpeg">
            <a:extLst>
              <a:ext uri="{FF2B5EF4-FFF2-40B4-BE49-F238E27FC236}">
                <a16:creationId xmlns:a16="http://schemas.microsoft.com/office/drawing/2014/main" id="{B503002A-A40F-44CD-A6B8-E88B69F79C7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2391" t="3124" r="32592" b="1602"/>
          <a:stretch>
            <a:fillRect/>
          </a:stretch>
        </p:blipFill>
        <p:spPr>
          <a:xfrm flipH="1">
            <a:off x="3158889" y="437373"/>
            <a:ext cx="1459639" cy="2385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8" h="21478" extrusionOk="0">
                <a:moveTo>
                  <a:pt x="8538" y="0"/>
                </a:moveTo>
                <a:cubicBezTo>
                  <a:pt x="8495" y="-1"/>
                  <a:pt x="8437" y="7"/>
                  <a:pt x="8367" y="22"/>
                </a:cubicBezTo>
                <a:cubicBezTo>
                  <a:pt x="8151" y="69"/>
                  <a:pt x="8001" y="266"/>
                  <a:pt x="8034" y="459"/>
                </a:cubicBezTo>
                <a:cubicBezTo>
                  <a:pt x="8123" y="964"/>
                  <a:pt x="7459" y="1260"/>
                  <a:pt x="6756" y="1028"/>
                </a:cubicBezTo>
                <a:cubicBezTo>
                  <a:pt x="6068" y="801"/>
                  <a:pt x="5043" y="787"/>
                  <a:pt x="5043" y="1004"/>
                </a:cubicBezTo>
                <a:cubicBezTo>
                  <a:pt x="5043" y="1310"/>
                  <a:pt x="5638" y="2129"/>
                  <a:pt x="5946" y="2246"/>
                </a:cubicBezTo>
                <a:cubicBezTo>
                  <a:pt x="6447" y="2437"/>
                  <a:pt x="6223" y="4673"/>
                  <a:pt x="5678" y="4929"/>
                </a:cubicBezTo>
                <a:cubicBezTo>
                  <a:pt x="5266" y="5123"/>
                  <a:pt x="5273" y="5175"/>
                  <a:pt x="5760" y="5531"/>
                </a:cubicBezTo>
                <a:cubicBezTo>
                  <a:pt x="6053" y="5745"/>
                  <a:pt x="6307" y="5942"/>
                  <a:pt x="6325" y="5967"/>
                </a:cubicBezTo>
                <a:cubicBezTo>
                  <a:pt x="6342" y="5993"/>
                  <a:pt x="7015" y="5928"/>
                  <a:pt x="7820" y="5821"/>
                </a:cubicBezTo>
                <a:cubicBezTo>
                  <a:pt x="8688" y="5706"/>
                  <a:pt x="9386" y="5690"/>
                  <a:pt x="9536" y="5782"/>
                </a:cubicBezTo>
                <a:cubicBezTo>
                  <a:pt x="9685" y="5874"/>
                  <a:pt x="9029" y="6902"/>
                  <a:pt x="7925" y="8309"/>
                </a:cubicBezTo>
                <a:cubicBezTo>
                  <a:pt x="5728" y="11107"/>
                  <a:pt x="5429" y="12079"/>
                  <a:pt x="6411" y="13241"/>
                </a:cubicBezTo>
                <a:cubicBezTo>
                  <a:pt x="6915" y="13837"/>
                  <a:pt x="6965" y="14051"/>
                  <a:pt x="6725" y="14582"/>
                </a:cubicBezTo>
                <a:cubicBezTo>
                  <a:pt x="6569" y="14930"/>
                  <a:pt x="6442" y="15428"/>
                  <a:pt x="6442" y="15690"/>
                </a:cubicBezTo>
                <a:cubicBezTo>
                  <a:pt x="6441" y="15952"/>
                  <a:pt x="6335" y="16300"/>
                  <a:pt x="6206" y="16464"/>
                </a:cubicBezTo>
                <a:cubicBezTo>
                  <a:pt x="6078" y="16628"/>
                  <a:pt x="5731" y="17073"/>
                  <a:pt x="5437" y="17451"/>
                </a:cubicBezTo>
                <a:cubicBezTo>
                  <a:pt x="4853" y="18204"/>
                  <a:pt x="4023" y="18396"/>
                  <a:pt x="4134" y="17753"/>
                </a:cubicBezTo>
                <a:cubicBezTo>
                  <a:pt x="4182" y="17471"/>
                  <a:pt x="4053" y="17365"/>
                  <a:pt x="3661" y="17365"/>
                </a:cubicBezTo>
                <a:cubicBezTo>
                  <a:pt x="3364" y="17365"/>
                  <a:pt x="3041" y="17444"/>
                  <a:pt x="2944" y="17541"/>
                </a:cubicBezTo>
                <a:cubicBezTo>
                  <a:pt x="2838" y="17647"/>
                  <a:pt x="2434" y="17544"/>
                  <a:pt x="1930" y="17282"/>
                </a:cubicBezTo>
                <a:cubicBezTo>
                  <a:pt x="673" y="16630"/>
                  <a:pt x="275" y="16707"/>
                  <a:pt x="370" y="17580"/>
                </a:cubicBezTo>
                <a:cubicBezTo>
                  <a:pt x="414" y="17982"/>
                  <a:pt x="552" y="18412"/>
                  <a:pt x="676" y="18534"/>
                </a:cubicBezTo>
                <a:cubicBezTo>
                  <a:pt x="806" y="18661"/>
                  <a:pt x="756" y="18865"/>
                  <a:pt x="560" y="19012"/>
                </a:cubicBezTo>
                <a:cubicBezTo>
                  <a:pt x="294" y="19209"/>
                  <a:pt x="289" y="19369"/>
                  <a:pt x="539" y="19707"/>
                </a:cubicBezTo>
                <a:cubicBezTo>
                  <a:pt x="717" y="19948"/>
                  <a:pt x="779" y="20227"/>
                  <a:pt x="676" y="20329"/>
                </a:cubicBezTo>
                <a:cubicBezTo>
                  <a:pt x="558" y="20448"/>
                  <a:pt x="624" y="20464"/>
                  <a:pt x="856" y="20376"/>
                </a:cubicBezTo>
                <a:cubicBezTo>
                  <a:pt x="1077" y="20291"/>
                  <a:pt x="1339" y="20338"/>
                  <a:pt x="1525" y="20492"/>
                </a:cubicBezTo>
                <a:cubicBezTo>
                  <a:pt x="2030" y="20910"/>
                  <a:pt x="4133" y="21163"/>
                  <a:pt x="7973" y="21264"/>
                </a:cubicBezTo>
                <a:cubicBezTo>
                  <a:pt x="10704" y="21336"/>
                  <a:pt x="12054" y="21294"/>
                  <a:pt x="13418" y="21096"/>
                </a:cubicBezTo>
                <a:cubicBezTo>
                  <a:pt x="15148" y="20845"/>
                  <a:pt x="15255" y="20849"/>
                  <a:pt x="15732" y="21165"/>
                </a:cubicBezTo>
                <a:cubicBezTo>
                  <a:pt x="16388" y="21599"/>
                  <a:pt x="16709" y="21583"/>
                  <a:pt x="16818" y="21110"/>
                </a:cubicBezTo>
                <a:cubicBezTo>
                  <a:pt x="16871" y="20884"/>
                  <a:pt x="17138" y="20700"/>
                  <a:pt x="17465" y="20666"/>
                </a:cubicBezTo>
                <a:cubicBezTo>
                  <a:pt x="18803" y="20525"/>
                  <a:pt x="21215" y="19885"/>
                  <a:pt x="21374" y="19628"/>
                </a:cubicBezTo>
                <a:cubicBezTo>
                  <a:pt x="21599" y="19268"/>
                  <a:pt x="20679" y="18801"/>
                  <a:pt x="19286" y="18570"/>
                </a:cubicBezTo>
                <a:cubicBezTo>
                  <a:pt x="18110" y="18375"/>
                  <a:pt x="17663" y="18120"/>
                  <a:pt x="17526" y="17571"/>
                </a:cubicBezTo>
                <a:cubicBezTo>
                  <a:pt x="17476" y="17368"/>
                  <a:pt x="17345" y="17148"/>
                  <a:pt x="17239" y="17082"/>
                </a:cubicBezTo>
                <a:cubicBezTo>
                  <a:pt x="17132" y="17017"/>
                  <a:pt x="17047" y="16677"/>
                  <a:pt x="17047" y="16327"/>
                </a:cubicBezTo>
                <a:cubicBezTo>
                  <a:pt x="17047" y="15951"/>
                  <a:pt x="16818" y="15512"/>
                  <a:pt x="16489" y="15254"/>
                </a:cubicBezTo>
                <a:cubicBezTo>
                  <a:pt x="15679" y="14619"/>
                  <a:pt x="15747" y="13692"/>
                  <a:pt x="16629" y="13336"/>
                </a:cubicBezTo>
                <a:cubicBezTo>
                  <a:pt x="17013" y="13181"/>
                  <a:pt x="17328" y="12932"/>
                  <a:pt x="17328" y="12782"/>
                </a:cubicBezTo>
                <a:cubicBezTo>
                  <a:pt x="17328" y="12577"/>
                  <a:pt x="17187" y="12611"/>
                  <a:pt x="16775" y="12915"/>
                </a:cubicBezTo>
                <a:lnTo>
                  <a:pt x="16226" y="13322"/>
                </a:lnTo>
                <a:lnTo>
                  <a:pt x="15512" y="12771"/>
                </a:lnTo>
                <a:cubicBezTo>
                  <a:pt x="14957" y="12343"/>
                  <a:pt x="14505" y="12196"/>
                  <a:pt x="13480" y="12107"/>
                </a:cubicBezTo>
                <a:cubicBezTo>
                  <a:pt x="11328" y="11920"/>
                  <a:pt x="9808" y="11165"/>
                  <a:pt x="9796" y="10277"/>
                </a:cubicBezTo>
                <a:cubicBezTo>
                  <a:pt x="9792" y="10023"/>
                  <a:pt x="10411" y="9053"/>
                  <a:pt x="11172" y="8122"/>
                </a:cubicBezTo>
                <a:cubicBezTo>
                  <a:pt x="11932" y="7191"/>
                  <a:pt x="12639" y="6099"/>
                  <a:pt x="12744" y="5697"/>
                </a:cubicBezTo>
                <a:cubicBezTo>
                  <a:pt x="12848" y="5295"/>
                  <a:pt x="13043" y="4926"/>
                  <a:pt x="13176" y="4875"/>
                </a:cubicBezTo>
                <a:cubicBezTo>
                  <a:pt x="13310" y="4824"/>
                  <a:pt x="13418" y="4475"/>
                  <a:pt x="13418" y="4099"/>
                </a:cubicBezTo>
                <a:cubicBezTo>
                  <a:pt x="13418" y="3540"/>
                  <a:pt x="13538" y="3388"/>
                  <a:pt x="14081" y="3261"/>
                </a:cubicBezTo>
                <a:cubicBezTo>
                  <a:pt x="14444" y="3176"/>
                  <a:pt x="15019" y="2888"/>
                  <a:pt x="15359" y="2621"/>
                </a:cubicBezTo>
                <a:lnTo>
                  <a:pt x="15978" y="2137"/>
                </a:lnTo>
                <a:lnTo>
                  <a:pt x="15054" y="1905"/>
                </a:lnTo>
                <a:cubicBezTo>
                  <a:pt x="14546" y="1777"/>
                  <a:pt x="13732" y="1712"/>
                  <a:pt x="13244" y="1761"/>
                </a:cubicBezTo>
                <a:cubicBezTo>
                  <a:pt x="12561" y="1829"/>
                  <a:pt x="12217" y="1759"/>
                  <a:pt x="11749" y="1452"/>
                </a:cubicBezTo>
                <a:cubicBezTo>
                  <a:pt x="11359" y="1196"/>
                  <a:pt x="11250" y="1012"/>
                  <a:pt x="11443" y="938"/>
                </a:cubicBezTo>
                <a:cubicBezTo>
                  <a:pt x="11875" y="774"/>
                  <a:pt x="11814" y="328"/>
                  <a:pt x="11358" y="328"/>
                </a:cubicBezTo>
                <a:cubicBezTo>
                  <a:pt x="11146" y="328"/>
                  <a:pt x="10904" y="483"/>
                  <a:pt x="10824" y="673"/>
                </a:cubicBezTo>
                <a:cubicBezTo>
                  <a:pt x="10719" y="919"/>
                  <a:pt x="10445" y="1015"/>
                  <a:pt x="9850" y="1015"/>
                </a:cubicBezTo>
                <a:cubicBezTo>
                  <a:pt x="8877" y="1015"/>
                  <a:pt x="8304" y="669"/>
                  <a:pt x="8571" y="240"/>
                </a:cubicBezTo>
                <a:cubicBezTo>
                  <a:pt x="8672" y="77"/>
                  <a:pt x="8667" y="2"/>
                  <a:pt x="8538" y="0"/>
                </a:cubicBezTo>
                <a:close/>
                <a:moveTo>
                  <a:pt x="2159" y="3492"/>
                </a:moveTo>
                <a:cubicBezTo>
                  <a:pt x="1279" y="3477"/>
                  <a:pt x="1047" y="3546"/>
                  <a:pt x="841" y="3880"/>
                </a:cubicBezTo>
                <a:cubicBezTo>
                  <a:pt x="703" y="4103"/>
                  <a:pt x="461" y="4286"/>
                  <a:pt x="304" y="4286"/>
                </a:cubicBezTo>
                <a:cubicBezTo>
                  <a:pt x="90" y="4286"/>
                  <a:pt x="-1" y="4356"/>
                  <a:pt x="0" y="4447"/>
                </a:cubicBezTo>
                <a:cubicBezTo>
                  <a:pt x="3" y="4598"/>
                  <a:pt x="263" y="4807"/>
                  <a:pt x="646" y="4853"/>
                </a:cubicBezTo>
                <a:cubicBezTo>
                  <a:pt x="2286" y="5047"/>
                  <a:pt x="3000" y="4808"/>
                  <a:pt x="3139" y="4017"/>
                </a:cubicBezTo>
                <a:cubicBezTo>
                  <a:pt x="3223" y="3539"/>
                  <a:pt x="3171" y="3510"/>
                  <a:pt x="2159" y="3492"/>
                </a:cubicBezTo>
                <a:close/>
                <a:moveTo>
                  <a:pt x="15362" y="6697"/>
                </a:moveTo>
                <a:cubicBezTo>
                  <a:pt x="15100" y="6706"/>
                  <a:pt x="14822" y="6882"/>
                  <a:pt x="14630" y="7194"/>
                </a:cubicBezTo>
                <a:cubicBezTo>
                  <a:pt x="14368" y="7622"/>
                  <a:pt x="14408" y="7745"/>
                  <a:pt x="14910" y="8055"/>
                </a:cubicBezTo>
                <a:cubicBezTo>
                  <a:pt x="15280" y="8283"/>
                  <a:pt x="15853" y="8416"/>
                  <a:pt x="16466" y="8416"/>
                </a:cubicBezTo>
                <a:cubicBezTo>
                  <a:pt x="17196" y="8416"/>
                  <a:pt x="17358" y="8368"/>
                  <a:pt x="17117" y="8219"/>
                </a:cubicBezTo>
                <a:cubicBezTo>
                  <a:pt x="16940" y="8110"/>
                  <a:pt x="16869" y="7803"/>
                  <a:pt x="16957" y="7530"/>
                </a:cubicBezTo>
                <a:cubicBezTo>
                  <a:pt x="17092" y="7117"/>
                  <a:pt x="17026" y="7039"/>
                  <a:pt x="16540" y="7039"/>
                </a:cubicBezTo>
                <a:cubicBezTo>
                  <a:pt x="16223" y="7039"/>
                  <a:pt x="15884" y="6961"/>
                  <a:pt x="15789" y="6867"/>
                </a:cubicBezTo>
                <a:cubicBezTo>
                  <a:pt x="15668" y="6746"/>
                  <a:pt x="15519" y="6691"/>
                  <a:pt x="15362" y="6697"/>
                </a:cubicBezTo>
                <a:close/>
                <a:moveTo>
                  <a:pt x="2830" y="7453"/>
                </a:moveTo>
                <a:cubicBezTo>
                  <a:pt x="2399" y="7477"/>
                  <a:pt x="2104" y="7725"/>
                  <a:pt x="2022" y="8174"/>
                </a:cubicBezTo>
                <a:cubicBezTo>
                  <a:pt x="1972" y="8449"/>
                  <a:pt x="1813" y="8748"/>
                  <a:pt x="1671" y="8838"/>
                </a:cubicBezTo>
                <a:cubicBezTo>
                  <a:pt x="1529" y="8928"/>
                  <a:pt x="1415" y="9074"/>
                  <a:pt x="1415" y="9162"/>
                </a:cubicBezTo>
                <a:cubicBezTo>
                  <a:pt x="1415" y="9386"/>
                  <a:pt x="3394" y="9165"/>
                  <a:pt x="3807" y="8896"/>
                </a:cubicBezTo>
                <a:cubicBezTo>
                  <a:pt x="4511" y="8436"/>
                  <a:pt x="4486" y="7997"/>
                  <a:pt x="3734" y="7657"/>
                </a:cubicBezTo>
                <a:cubicBezTo>
                  <a:pt x="3396" y="7505"/>
                  <a:pt x="3089" y="7439"/>
                  <a:pt x="2830" y="7453"/>
                </a:cubicBezTo>
                <a:close/>
                <a:moveTo>
                  <a:pt x="15618" y="10771"/>
                </a:moveTo>
                <a:cubicBezTo>
                  <a:pt x="15479" y="10794"/>
                  <a:pt x="15470" y="10901"/>
                  <a:pt x="15484" y="11131"/>
                </a:cubicBezTo>
                <a:cubicBezTo>
                  <a:pt x="15503" y="11429"/>
                  <a:pt x="15782" y="11671"/>
                  <a:pt x="16348" y="11875"/>
                </a:cubicBezTo>
                <a:cubicBezTo>
                  <a:pt x="16809" y="12041"/>
                  <a:pt x="17192" y="12183"/>
                  <a:pt x="17200" y="12190"/>
                </a:cubicBezTo>
                <a:cubicBezTo>
                  <a:pt x="17207" y="12197"/>
                  <a:pt x="17164" y="11936"/>
                  <a:pt x="17102" y="11611"/>
                </a:cubicBezTo>
                <a:cubicBezTo>
                  <a:pt x="17015" y="11151"/>
                  <a:pt x="16820" y="10983"/>
                  <a:pt x="16223" y="10854"/>
                </a:cubicBezTo>
                <a:cubicBezTo>
                  <a:pt x="16046" y="10816"/>
                  <a:pt x="15909" y="10788"/>
                  <a:pt x="15804" y="10775"/>
                </a:cubicBezTo>
                <a:cubicBezTo>
                  <a:pt x="15726" y="10765"/>
                  <a:pt x="15664" y="10764"/>
                  <a:pt x="15618" y="10771"/>
                </a:cubicBezTo>
                <a:close/>
                <a:moveTo>
                  <a:pt x="11526" y="14891"/>
                </a:moveTo>
                <a:cubicBezTo>
                  <a:pt x="11686" y="14920"/>
                  <a:pt x="11907" y="15076"/>
                  <a:pt x="12182" y="15358"/>
                </a:cubicBezTo>
                <a:cubicBezTo>
                  <a:pt x="12723" y="15915"/>
                  <a:pt x="12725" y="15905"/>
                  <a:pt x="11706" y="16990"/>
                </a:cubicBezTo>
                <a:cubicBezTo>
                  <a:pt x="11335" y="17385"/>
                  <a:pt x="11007" y="17707"/>
                  <a:pt x="10977" y="17707"/>
                </a:cubicBezTo>
                <a:cubicBezTo>
                  <a:pt x="10946" y="17707"/>
                  <a:pt x="10849" y="17622"/>
                  <a:pt x="10757" y="17517"/>
                </a:cubicBezTo>
                <a:cubicBezTo>
                  <a:pt x="10627" y="17368"/>
                  <a:pt x="10656" y="17128"/>
                  <a:pt x="10893" y="16417"/>
                </a:cubicBezTo>
                <a:cubicBezTo>
                  <a:pt x="11060" y="15917"/>
                  <a:pt x="11213" y="15366"/>
                  <a:pt x="11236" y="15193"/>
                </a:cubicBezTo>
                <a:cubicBezTo>
                  <a:pt x="11265" y="14964"/>
                  <a:pt x="11366" y="14863"/>
                  <a:pt x="11526" y="14891"/>
                </a:cubicBezTo>
                <a:close/>
                <a:moveTo>
                  <a:pt x="8809" y="14962"/>
                </a:moveTo>
                <a:cubicBezTo>
                  <a:pt x="8819" y="14960"/>
                  <a:pt x="8828" y="14961"/>
                  <a:pt x="8834" y="14965"/>
                </a:cubicBezTo>
                <a:cubicBezTo>
                  <a:pt x="9045" y="15094"/>
                  <a:pt x="9501" y="16638"/>
                  <a:pt x="9512" y="17258"/>
                </a:cubicBezTo>
                <a:lnTo>
                  <a:pt x="9523" y="17933"/>
                </a:lnTo>
                <a:lnTo>
                  <a:pt x="9011" y="17933"/>
                </a:lnTo>
                <a:cubicBezTo>
                  <a:pt x="8543" y="17933"/>
                  <a:pt x="8500" y="17911"/>
                  <a:pt x="8526" y="17685"/>
                </a:cubicBezTo>
                <a:cubicBezTo>
                  <a:pt x="8558" y="17396"/>
                  <a:pt x="8294" y="17360"/>
                  <a:pt x="7933" y="17605"/>
                </a:cubicBezTo>
                <a:cubicBezTo>
                  <a:pt x="7766" y="17718"/>
                  <a:pt x="7561" y="17756"/>
                  <a:pt x="7290" y="17726"/>
                </a:cubicBezTo>
                <a:cubicBezTo>
                  <a:pt x="7071" y="17702"/>
                  <a:pt x="6940" y="17715"/>
                  <a:pt x="6999" y="17754"/>
                </a:cubicBezTo>
                <a:cubicBezTo>
                  <a:pt x="7059" y="17794"/>
                  <a:pt x="7035" y="17879"/>
                  <a:pt x="6945" y="17946"/>
                </a:cubicBezTo>
                <a:cubicBezTo>
                  <a:pt x="6725" y="18109"/>
                  <a:pt x="6534" y="18098"/>
                  <a:pt x="6419" y="17914"/>
                </a:cubicBezTo>
                <a:cubicBezTo>
                  <a:pt x="6363" y="17824"/>
                  <a:pt x="6483" y="17586"/>
                  <a:pt x="6716" y="17331"/>
                </a:cubicBezTo>
                <a:cubicBezTo>
                  <a:pt x="6931" y="17093"/>
                  <a:pt x="7109" y="16859"/>
                  <a:pt x="7109" y="16811"/>
                </a:cubicBezTo>
                <a:cubicBezTo>
                  <a:pt x="7109" y="16762"/>
                  <a:pt x="7347" y="16495"/>
                  <a:pt x="7638" y="16216"/>
                </a:cubicBezTo>
                <a:cubicBezTo>
                  <a:pt x="7929" y="15937"/>
                  <a:pt x="8297" y="15527"/>
                  <a:pt x="8456" y="15307"/>
                </a:cubicBezTo>
                <a:cubicBezTo>
                  <a:pt x="8595" y="15115"/>
                  <a:pt x="8741" y="14973"/>
                  <a:pt x="8809" y="14962"/>
                </a:cubicBezTo>
                <a:close/>
                <a:moveTo>
                  <a:pt x="14551" y="15770"/>
                </a:moveTo>
                <a:cubicBezTo>
                  <a:pt x="14597" y="15764"/>
                  <a:pt x="14642" y="15767"/>
                  <a:pt x="14694" y="15776"/>
                </a:cubicBezTo>
                <a:cubicBezTo>
                  <a:pt x="14763" y="15789"/>
                  <a:pt x="14842" y="15815"/>
                  <a:pt x="14947" y="15849"/>
                </a:cubicBezTo>
                <a:cubicBezTo>
                  <a:pt x="15616" y="16063"/>
                  <a:pt x="16121" y="16453"/>
                  <a:pt x="16394" y="16969"/>
                </a:cubicBezTo>
                <a:cubicBezTo>
                  <a:pt x="16673" y="17497"/>
                  <a:pt x="16616" y="17707"/>
                  <a:pt x="16201" y="17707"/>
                </a:cubicBezTo>
                <a:cubicBezTo>
                  <a:pt x="16048" y="17707"/>
                  <a:pt x="15756" y="17789"/>
                  <a:pt x="15551" y="17888"/>
                </a:cubicBezTo>
                <a:cubicBezTo>
                  <a:pt x="14973" y="18167"/>
                  <a:pt x="14054" y="18092"/>
                  <a:pt x="14357" y="17790"/>
                </a:cubicBezTo>
                <a:cubicBezTo>
                  <a:pt x="14422" y="17726"/>
                  <a:pt x="14307" y="17701"/>
                  <a:pt x="14028" y="17719"/>
                </a:cubicBezTo>
                <a:cubicBezTo>
                  <a:pt x="13739" y="17738"/>
                  <a:pt x="13439" y="17671"/>
                  <a:pt x="13109" y="17513"/>
                </a:cubicBezTo>
                <a:lnTo>
                  <a:pt x="12621" y="17277"/>
                </a:lnTo>
                <a:lnTo>
                  <a:pt x="12997" y="16885"/>
                </a:lnTo>
                <a:cubicBezTo>
                  <a:pt x="13203" y="16670"/>
                  <a:pt x="13630" y="16320"/>
                  <a:pt x="13946" y="16104"/>
                </a:cubicBezTo>
                <a:cubicBezTo>
                  <a:pt x="14265" y="15887"/>
                  <a:pt x="14411" y="15789"/>
                  <a:pt x="14551" y="15770"/>
                </a:cubicBezTo>
                <a:close/>
                <a:moveTo>
                  <a:pt x="17880" y="16115"/>
                </a:moveTo>
                <a:lnTo>
                  <a:pt x="17984" y="16685"/>
                </a:lnTo>
                <a:cubicBezTo>
                  <a:pt x="18042" y="17011"/>
                  <a:pt x="18353" y="17387"/>
                  <a:pt x="18713" y="17567"/>
                </a:cubicBezTo>
                <a:cubicBezTo>
                  <a:pt x="19059" y="17740"/>
                  <a:pt x="19704" y="17882"/>
                  <a:pt x="20147" y="17882"/>
                </a:cubicBezTo>
                <a:cubicBezTo>
                  <a:pt x="20944" y="17882"/>
                  <a:pt x="21218" y="17658"/>
                  <a:pt x="20675" y="17451"/>
                </a:cubicBezTo>
                <a:cubicBezTo>
                  <a:pt x="20521" y="17392"/>
                  <a:pt x="20469" y="17164"/>
                  <a:pt x="20559" y="16943"/>
                </a:cubicBezTo>
                <a:cubicBezTo>
                  <a:pt x="20753" y="16466"/>
                  <a:pt x="20571" y="16381"/>
                  <a:pt x="19043" y="16230"/>
                </a:cubicBezTo>
                <a:lnTo>
                  <a:pt x="17880" y="16115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8" name="صح">
            <a:extLst>
              <a:ext uri="{FF2B5EF4-FFF2-40B4-BE49-F238E27FC236}">
                <a16:creationId xmlns:a16="http://schemas.microsoft.com/office/drawing/2014/main" id="{D978ECA3-F04F-4C08-92B9-73A5E0E00CCB}"/>
              </a:ext>
            </a:extLst>
          </p:cNvPr>
          <p:cNvSpPr txBox="1">
            <a:spLocks/>
          </p:cNvSpPr>
          <p:nvPr/>
        </p:nvSpPr>
        <p:spPr>
          <a:xfrm>
            <a:off x="2378092" y="10464604"/>
            <a:ext cx="8680778" cy="1888542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000000"/>
                </a:solidFill>
                <a:uFillTx/>
                <a:latin typeface="Geeza Pro Bold"/>
                <a:ea typeface="Geeza Pro Bold"/>
                <a:cs typeface="Geeza Pro Bold"/>
                <a:sym typeface="Geeza Pro Bold"/>
              </a:defRPr>
            </a:lvl1pPr>
            <a:lvl2pPr marL="0" marR="0" indent="4572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2pPr>
            <a:lvl3pPr marL="0" marR="0" indent="9144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3pPr>
            <a:lvl4pPr marL="0" marR="0" indent="13716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4pPr>
            <a:lvl5pPr marL="0" marR="0" indent="18288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5pPr>
            <a:lvl6pPr marL="0" marR="0" indent="22860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6pPr>
            <a:lvl7pPr marL="0" marR="0" indent="27432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7pPr>
            <a:lvl8pPr marL="0" marR="0" indent="32004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8pPr>
            <a:lvl9pPr marL="0" marR="0" indent="36576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9pPr>
          </a:lstStyle>
          <a:p>
            <a:pPr marL="0" marR="0" lvl="0" indent="0" algn="ctr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0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Bold"/>
                <a:sym typeface="Geeza Pro Bold"/>
              </a:rPr>
              <a:t> </a:t>
            </a:r>
            <a:endParaRPr kumimoji="0" lang="ar-KW" sz="10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eza Pro Bold"/>
              <a:sym typeface="Geeza Pro Bold"/>
            </a:endParaRPr>
          </a:p>
        </p:txBody>
      </p:sp>
      <p:sp>
        <p:nvSpPr>
          <p:cNvPr id="29" name="مستطيل 1">
            <a:extLst>
              <a:ext uri="{FF2B5EF4-FFF2-40B4-BE49-F238E27FC236}">
                <a16:creationId xmlns:a16="http://schemas.microsoft.com/office/drawing/2014/main" id="{2883A742-1B5A-4A38-8B4C-0F0A611E097B}"/>
              </a:ext>
            </a:extLst>
          </p:cNvPr>
          <p:cNvSpPr/>
          <p:nvPr/>
        </p:nvSpPr>
        <p:spPr>
          <a:xfrm>
            <a:off x="1953841" y="10844002"/>
            <a:ext cx="885103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عن طريق الثغور </a:t>
            </a:r>
            <a:endParaRPr kumimoji="0" lang="ar-SA" sz="54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elvetica Neue"/>
              <a:sym typeface="Helvetica Neue"/>
            </a:endParaRPr>
          </a:p>
        </p:txBody>
      </p:sp>
      <p:pic>
        <p:nvPicPr>
          <p:cNvPr id="30" name="Picture 2" descr="علامة صح PNG الصور | ناقل و PSD الملفات | تحميل مجاني على Pngtree">
            <a:extLst>
              <a:ext uri="{FF2B5EF4-FFF2-40B4-BE49-F238E27FC236}">
                <a16:creationId xmlns:a16="http://schemas.microsoft.com/office/drawing/2014/main" id="{567B0EFB-EBA0-4D37-AF44-7BB99CE5C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63010" y1="56572" x2="66222" y2="51111"/>
                        <a14:foregroundMark x1="61778" y1="58667" x2="62368" y2="57665"/>
                        <a14:foregroundMark x1="61584" y1="55204" x2="58667" y2="57778"/>
                        <a14:foregroundMark x1="66222" y1="51111" x2="62357" y2="54521"/>
                        <a14:foregroundMark x1="62441" y1="54785" x2="68802" y2="49740"/>
                        <a14:foregroundMark x1="58667" y1="57778" x2="61650" y2="55412"/>
                        <a14:foregroundMark x1="72542" y1="46175" x2="73778" y2="44444"/>
                        <a14:backgroundMark x1="70881" y1="49068" x2="70989" y2="48984"/>
                        <a14:backgroundMark x1="72000" y1="48889" x2="74222" y2="46667"/>
                        <a14:backgroundMark x1="73333" y1="46667" x2="71111" y2="49778"/>
                        <a14:backgroundMark x1="72889" y1="48444" x2="69778" y2="50667"/>
                        <a14:backgroundMark x1="62667" y1="58667" x2="62667" y2="58667"/>
                        <a14:backgroundMark x1="61333" y1="59556" x2="61333" y2="59556"/>
                        <a14:backgroundMark x1="63111" y1="60000" x2="63111" y2="5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990" y="10242400"/>
            <a:ext cx="2452536" cy="245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خطأ">
            <a:extLst>
              <a:ext uri="{FF2B5EF4-FFF2-40B4-BE49-F238E27FC236}">
                <a16:creationId xmlns:a16="http://schemas.microsoft.com/office/drawing/2014/main" id="{110AA723-4016-4DA8-A882-1CA524EDCD15}"/>
              </a:ext>
            </a:extLst>
          </p:cNvPr>
          <p:cNvSpPr txBox="1"/>
          <p:nvPr/>
        </p:nvSpPr>
        <p:spPr>
          <a:xfrm>
            <a:off x="2269421" y="6187572"/>
            <a:ext cx="8680778" cy="1720394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 lnSpcReduction="10000"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Regular"/>
                <a:sym typeface="Geeza Pro Regular"/>
              </a:rPr>
              <a:t> </a:t>
            </a:r>
            <a:endParaRPr kumimoji="0" sz="1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32" name="صح">
            <a:extLst>
              <a:ext uri="{FF2B5EF4-FFF2-40B4-BE49-F238E27FC236}">
                <a16:creationId xmlns:a16="http://schemas.microsoft.com/office/drawing/2014/main" id="{856C34E9-D35C-459A-878D-A7C6AFCCFC21}"/>
              </a:ext>
            </a:extLst>
          </p:cNvPr>
          <p:cNvSpPr txBox="1"/>
          <p:nvPr/>
        </p:nvSpPr>
        <p:spPr>
          <a:xfrm>
            <a:off x="2269421" y="8321454"/>
            <a:ext cx="8680778" cy="1720394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 lnSpcReduction="10000"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Regular"/>
                <a:sym typeface="Geeza Pro Regular"/>
              </a:rPr>
              <a:t> </a:t>
            </a:r>
            <a:endParaRPr kumimoji="0" sz="1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pic>
        <p:nvPicPr>
          <p:cNvPr id="33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B44AE6BD-E58C-4DA6-8FE2-42F9AF40B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10" y="6187572"/>
            <a:ext cx="1609818" cy="160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1907D5F0-0A26-4974-BCB7-9A69EBE13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778" b="98667" l="889" r="98667">
                        <a14:foregroundMark x1="72444" y1="4000" x2="79111" y2="8889"/>
                        <a14:foregroundMark x1="94222" y1="27111" x2="94222" y2="27111"/>
                        <a14:foregroundMark x1="5333" y1="23111" x2="5333" y2="22222"/>
                        <a14:foregroundMark x1="21778" y1="5778" x2="22667" y2="1778"/>
                        <a14:foregroundMark x1="1333" y1="21333" x2="1333" y2="21333"/>
                        <a14:foregroundMark x1="50222" y1="24000" x2="50222" y2="24000"/>
                        <a14:foregroundMark x1="56889" y1="20444" x2="56444" y2="20000"/>
                        <a14:foregroundMark x1="38667" y1="14222" x2="38667" y2="14222"/>
                        <a14:foregroundMark x1="98222" y1="21778" x2="98222" y2="20889"/>
                        <a14:foregroundMark x1="74667" y1="96000" x2="74667" y2="93333"/>
                        <a14:foregroundMark x1="21778" y1="99111" x2="21778" y2="98222"/>
                        <a14:foregroundMark x1="98667" y1="80444" x2="98667" y2="80444"/>
                        <a14:foregroundMark x1="76000" y1="2222" x2="76000" y2="2222"/>
                        <a14:foregroundMark x1="78667" y1="98667" x2="78667" y2="9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9" y="8321454"/>
            <a:ext cx="1609818" cy="160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مستطيل 8">
            <a:extLst>
              <a:ext uri="{FF2B5EF4-FFF2-40B4-BE49-F238E27FC236}">
                <a16:creationId xmlns:a16="http://schemas.microsoft.com/office/drawing/2014/main" id="{C097350E-3CF9-4E88-B0B4-DF7569C5D859}"/>
              </a:ext>
            </a:extLst>
          </p:cNvPr>
          <p:cNvSpPr/>
          <p:nvPr/>
        </p:nvSpPr>
        <p:spPr>
          <a:xfrm>
            <a:off x="1967527" y="6419828"/>
            <a:ext cx="90913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elvetica Neue"/>
                <a:cs typeface="Arial" panose="020B0604020202020204" pitchFamily="34" charset="0"/>
                <a:sym typeface="Helvetica Neue"/>
              </a:rPr>
              <a:t>عن طريق الجذور</a:t>
            </a:r>
            <a:endParaRPr kumimoji="0" lang="ar-SA" sz="5400" b="1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36" name="مستطيل 8">
            <a:extLst>
              <a:ext uri="{FF2B5EF4-FFF2-40B4-BE49-F238E27FC236}">
                <a16:creationId xmlns:a16="http://schemas.microsoft.com/office/drawing/2014/main" id="{DFD8E6D4-378E-4CE4-B382-F99000475977}"/>
              </a:ext>
            </a:extLst>
          </p:cNvPr>
          <p:cNvSpPr/>
          <p:nvPr/>
        </p:nvSpPr>
        <p:spPr>
          <a:xfrm>
            <a:off x="4609711" y="8615960"/>
            <a:ext cx="39437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elvetica Neue"/>
                <a:sym typeface="Helvetica Neue"/>
              </a:rPr>
              <a:t>عن طريق البذور</a:t>
            </a:r>
            <a:endParaRPr kumimoji="0" lang="ar-SA" sz="5400" b="1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40" name="السؤال">
            <a:extLst>
              <a:ext uri="{FF2B5EF4-FFF2-40B4-BE49-F238E27FC236}">
                <a16:creationId xmlns:a16="http://schemas.microsoft.com/office/drawing/2014/main" id="{59F0FDE2-E2E9-4406-87CB-C693676A3F02}"/>
              </a:ext>
            </a:extLst>
          </p:cNvPr>
          <p:cNvSpPr txBox="1"/>
          <p:nvPr/>
        </p:nvSpPr>
        <p:spPr>
          <a:xfrm>
            <a:off x="544768" y="3370360"/>
            <a:ext cx="11367045" cy="2360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676909">
              <a:defRPr sz="10660" b="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marL="0" marR="0" lvl="0" indent="0" algn="ctr" defTabSz="6769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eeza Pro Bold"/>
              </a:rPr>
              <a:t>20 / كيف تحدث عملية تبادل الغازات في النباتات ؟ 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Geeza Pro Bold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74CF390-71B1-4023-9102-8E853FC1A844}"/>
              </a:ext>
            </a:extLst>
          </p:cNvPr>
          <p:cNvSpPr/>
          <p:nvPr/>
        </p:nvSpPr>
        <p:spPr>
          <a:xfrm>
            <a:off x="260748" y="12918794"/>
            <a:ext cx="8680778" cy="544830"/>
          </a:xfrm>
          <a:prstGeom prst="roundRect">
            <a:avLst/>
          </a:prstGeom>
          <a:solidFill>
            <a:schemeClr val="bg1">
              <a:alpha val="99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Geeza Pro Regular"/>
                <a:ea typeface="+mn-ea"/>
                <a:cs typeface="+mn-cs"/>
                <a:sym typeface="Geeza Pro Regular"/>
              </a:rPr>
              <a:t>مع أطيب التمنيات بالتوفيق - معلمة العلوم / أماني مصطفى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Geeza Pro Regular"/>
              <a:ea typeface="+mn-ea"/>
              <a:cs typeface="+mn-cs"/>
              <a:sym typeface="Geeza Pro Regular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39901D-B1CE-45CB-B4E4-5B7BC645B13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67980"/>
          <a:stretch/>
        </p:blipFill>
        <p:spPr>
          <a:xfrm>
            <a:off x="22894046" y="187180"/>
            <a:ext cx="1241412" cy="1224235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1347783-E1F3-4C5A-8A83-C047693FB59A}"/>
              </a:ext>
            </a:extLst>
          </p:cNvPr>
          <p:cNvSpPr txBox="1"/>
          <p:nvPr/>
        </p:nvSpPr>
        <p:spPr>
          <a:xfrm>
            <a:off x="23631055" y="187180"/>
            <a:ext cx="492936" cy="564257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سـ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80AAB9-9DE1-4912-8386-583B79BAD80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2749" t="18361" r="24811" b="74338"/>
          <a:stretch/>
        </p:blipFill>
        <p:spPr>
          <a:xfrm>
            <a:off x="4907378" y="187180"/>
            <a:ext cx="17883073" cy="1175674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3798AA-D1F0-4902-80D6-4C7E35411748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5017" t="17551" r="40117" b="5369"/>
          <a:stretch/>
        </p:blipFill>
        <p:spPr>
          <a:xfrm>
            <a:off x="12739530" y="1605901"/>
            <a:ext cx="11323546" cy="1199518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7BCB5864-905A-44F4-9D2D-B2B5563087CF}"/>
              </a:ext>
            </a:extLst>
          </p:cNvPr>
          <p:cNvSpPr/>
          <p:nvPr/>
        </p:nvSpPr>
        <p:spPr>
          <a:xfrm>
            <a:off x="12739530" y="7907966"/>
            <a:ext cx="8515994" cy="492443"/>
          </a:xfrm>
          <a:prstGeom prst="rect">
            <a:avLst/>
          </a:prstGeom>
          <a:solidFill>
            <a:srgbClr val="FF0000">
              <a:alpha val="2902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AE" sz="320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Geeza Pro Regular"/>
              </a:rPr>
              <a:t>الخلايا الحارسة هي المسؤولة عن فتح و إغلاق الثغور</a:t>
            </a:r>
            <a:endParaRPr kumimoji="0" lang="en-US" sz="320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Geeza Pr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5829009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G_4188.jpeg" descr="IMG_4188.jpeg">
            <a:extLst>
              <a:ext uri="{FF2B5EF4-FFF2-40B4-BE49-F238E27FC236}">
                <a16:creationId xmlns:a16="http://schemas.microsoft.com/office/drawing/2014/main" id="{359837F5-9BEB-460C-82D8-E2A8C59AD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6" b="96809" l="27955" r="68371">
                        <a14:foregroundMark x1="51917" y1="9309" x2="48562" y2="10638"/>
                        <a14:foregroundMark x1="48562" y1="10638" x2="51118" y2="10106"/>
                        <a14:foregroundMark x1="51118" y1="10106" x2="51438" y2="6117"/>
                        <a14:foregroundMark x1="60653" y1="23786" x2="59744" y2="25532"/>
                        <a14:foregroundMark x1="61821" y1="21543" x2="60809" y2="23486"/>
                        <a14:foregroundMark x1="59744" y1="25532" x2="56869" y2="22074"/>
                        <a14:foregroundMark x1="56869" y1="22074" x2="57296" y2="20521"/>
                        <a14:foregroundMark x1="63324" y1="20131" x2="63578" y2="25000"/>
                        <a14:foregroundMark x1="63578" y1="25000" x2="60383" y2="25266"/>
                        <a14:foregroundMark x1="60383" y1="25266" x2="59105" y2="20479"/>
                        <a14:foregroundMark x1="31470" y1="35638" x2="29712" y2="33245"/>
                        <a14:foregroundMark x1="51118" y1="86968" x2="46965" y2="91223"/>
                        <a14:foregroundMark x1="46965" y1="91223" x2="47444" y2="97340"/>
                        <a14:foregroundMark x1="47444" y1="97340" x2="50000" y2="94947"/>
                        <a14:foregroundMark x1="65335" y1="92819" x2="65815" y2="87500"/>
                        <a14:foregroundMark x1="65815" y1="87500" x2="68530" y2="86968"/>
                        <a14:foregroundMark x1="68530" y1="86968" x2="68530" y2="86968"/>
                        <a14:foregroundMark x1="28275" y1="83777" x2="28275" y2="89628"/>
                        <a14:foregroundMark x1="28275" y1="89628" x2="28435" y2="90691"/>
                        <a14:foregroundMark x1="51438" y1="4255" x2="52077" y2="2926"/>
                        <a14:foregroundMark x1="27955" y1="34840" x2="28115" y2="35106"/>
                        <a14:backgroundMark x1="58626" y1="16755" x2="60224" y2="18085"/>
                        <a14:backgroundMark x1="59105" y1="14628" x2="59585" y2="15957"/>
                        <a14:backgroundMark x1="61502" y1="15957" x2="60224" y2="20479"/>
                        <a14:backgroundMark x1="60224" y1="20479" x2="60224" y2="20479"/>
                        <a14:backgroundMark x1="59585" y1="19947" x2="58626" y2="19681"/>
                      </a14:backgroundRemoval>
                    </a14:imgEffect>
                  </a14:imgLayer>
                </a14:imgProps>
              </a:ext>
            </a:extLst>
          </a:blip>
          <a:srcRect l="27432" t="3505" r="31895" b="2129"/>
          <a:stretch>
            <a:fillRect/>
          </a:stretch>
        </p:blipFill>
        <p:spPr>
          <a:xfrm>
            <a:off x="11556408" y="9730655"/>
            <a:ext cx="1711712" cy="2385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381" extrusionOk="0">
                <a:moveTo>
                  <a:pt x="12719" y="2"/>
                </a:moveTo>
                <a:cubicBezTo>
                  <a:pt x="12517" y="26"/>
                  <a:pt x="12227" y="246"/>
                  <a:pt x="11792" y="621"/>
                </a:cubicBezTo>
                <a:cubicBezTo>
                  <a:pt x="10467" y="1765"/>
                  <a:pt x="9829" y="2832"/>
                  <a:pt x="9819" y="3927"/>
                </a:cubicBezTo>
                <a:lnTo>
                  <a:pt x="9809" y="4899"/>
                </a:lnTo>
                <a:lnTo>
                  <a:pt x="8978" y="5101"/>
                </a:lnTo>
                <a:cubicBezTo>
                  <a:pt x="8520" y="5212"/>
                  <a:pt x="7924" y="5449"/>
                  <a:pt x="7656" y="5628"/>
                </a:cubicBezTo>
                <a:cubicBezTo>
                  <a:pt x="7238" y="5905"/>
                  <a:pt x="7078" y="5927"/>
                  <a:pt x="6542" y="5783"/>
                </a:cubicBezTo>
                <a:cubicBezTo>
                  <a:pt x="5694" y="5555"/>
                  <a:pt x="4684" y="5704"/>
                  <a:pt x="2879" y="6324"/>
                </a:cubicBezTo>
                <a:cubicBezTo>
                  <a:pt x="2045" y="6611"/>
                  <a:pt x="1088" y="6886"/>
                  <a:pt x="752" y="6935"/>
                </a:cubicBezTo>
                <a:cubicBezTo>
                  <a:pt x="408" y="6986"/>
                  <a:pt x="178" y="7105"/>
                  <a:pt x="226" y="7210"/>
                </a:cubicBezTo>
                <a:cubicBezTo>
                  <a:pt x="470" y="7740"/>
                  <a:pt x="3463" y="8201"/>
                  <a:pt x="5077" y="7958"/>
                </a:cubicBezTo>
                <a:cubicBezTo>
                  <a:pt x="6268" y="7778"/>
                  <a:pt x="6452" y="7822"/>
                  <a:pt x="6454" y="8285"/>
                </a:cubicBezTo>
                <a:cubicBezTo>
                  <a:pt x="6455" y="8469"/>
                  <a:pt x="6696" y="8965"/>
                  <a:pt x="6989" y="9386"/>
                </a:cubicBezTo>
                <a:cubicBezTo>
                  <a:pt x="7282" y="9807"/>
                  <a:pt x="7526" y="10216"/>
                  <a:pt x="7529" y="10296"/>
                </a:cubicBezTo>
                <a:cubicBezTo>
                  <a:pt x="7533" y="10375"/>
                  <a:pt x="7785" y="10625"/>
                  <a:pt x="8090" y="10850"/>
                </a:cubicBezTo>
                <a:lnTo>
                  <a:pt x="8644" y="11259"/>
                </a:lnTo>
                <a:lnTo>
                  <a:pt x="8077" y="11851"/>
                </a:lnTo>
                <a:cubicBezTo>
                  <a:pt x="7607" y="12340"/>
                  <a:pt x="7519" y="12587"/>
                  <a:pt x="7565" y="13287"/>
                </a:cubicBezTo>
                <a:cubicBezTo>
                  <a:pt x="7621" y="14119"/>
                  <a:pt x="7612" y="14132"/>
                  <a:pt x="6983" y="14183"/>
                </a:cubicBezTo>
                <a:cubicBezTo>
                  <a:pt x="6632" y="14212"/>
                  <a:pt x="6223" y="14307"/>
                  <a:pt x="6074" y="14394"/>
                </a:cubicBezTo>
                <a:cubicBezTo>
                  <a:pt x="5676" y="14627"/>
                  <a:pt x="5735" y="15594"/>
                  <a:pt x="6161" y="15814"/>
                </a:cubicBezTo>
                <a:cubicBezTo>
                  <a:pt x="6546" y="16013"/>
                  <a:pt x="6395" y="16352"/>
                  <a:pt x="5921" y="16352"/>
                </a:cubicBezTo>
                <a:cubicBezTo>
                  <a:pt x="5762" y="16352"/>
                  <a:pt x="5577" y="16455"/>
                  <a:pt x="5508" y="16581"/>
                </a:cubicBezTo>
                <a:cubicBezTo>
                  <a:pt x="5440" y="16708"/>
                  <a:pt x="5186" y="16811"/>
                  <a:pt x="4944" y="16811"/>
                </a:cubicBezTo>
                <a:cubicBezTo>
                  <a:pt x="4702" y="16811"/>
                  <a:pt x="4527" y="16889"/>
                  <a:pt x="4557" y="16984"/>
                </a:cubicBezTo>
                <a:cubicBezTo>
                  <a:pt x="4587" y="17080"/>
                  <a:pt x="4077" y="17247"/>
                  <a:pt x="3421" y="17357"/>
                </a:cubicBezTo>
                <a:cubicBezTo>
                  <a:pt x="1812" y="17626"/>
                  <a:pt x="787" y="17945"/>
                  <a:pt x="290" y="18334"/>
                </a:cubicBezTo>
                <a:cubicBezTo>
                  <a:pt x="103" y="18480"/>
                  <a:pt x="9" y="18637"/>
                  <a:pt x="1" y="18795"/>
                </a:cubicBezTo>
                <a:cubicBezTo>
                  <a:pt x="-16" y="19143"/>
                  <a:pt x="387" y="19497"/>
                  <a:pt x="1147" y="19755"/>
                </a:cubicBezTo>
                <a:cubicBezTo>
                  <a:pt x="2701" y="20283"/>
                  <a:pt x="2667" y="20258"/>
                  <a:pt x="2589" y="20861"/>
                </a:cubicBezTo>
                <a:cubicBezTo>
                  <a:pt x="2523" y="21372"/>
                  <a:pt x="2556" y="21413"/>
                  <a:pt x="2914" y="21277"/>
                </a:cubicBezTo>
                <a:cubicBezTo>
                  <a:pt x="3133" y="21193"/>
                  <a:pt x="3548" y="20948"/>
                  <a:pt x="3835" y="20731"/>
                </a:cubicBezTo>
                <a:cubicBezTo>
                  <a:pt x="4224" y="20437"/>
                  <a:pt x="4429" y="20378"/>
                  <a:pt x="4637" y="20500"/>
                </a:cubicBezTo>
                <a:cubicBezTo>
                  <a:pt x="4790" y="20590"/>
                  <a:pt x="5118" y="20618"/>
                  <a:pt x="5365" y="20562"/>
                </a:cubicBezTo>
                <a:cubicBezTo>
                  <a:pt x="5636" y="20502"/>
                  <a:pt x="6178" y="20585"/>
                  <a:pt x="6729" y="20772"/>
                </a:cubicBezTo>
                <a:cubicBezTo>
                  <a:pt x="8508" y="21376"/>
                  <a:pt x="12848" y="21562"/>
                  <a:pt x="16390" y="21186"/>
                </a:cubicBezTo>
                <a:cubicBezTo>
                  <a:pt x="17508" y="21067"/>
                  <a:pt x="18563" y="21007"/>
                  <a:pt x="18733" y="21053"/>
                </a:cubicBezTo>
                <a:cubicBezTo>
                  <a:pt x="18905" y="21100"/>
                  <a:pt x="19186" y="20992"/>
                  <a:pt x="19366" y="20810"/>
                </a:cubicBezTo>
                <a:cubicBezTo>
                  <a:pt x="19617" y="20557"/>
                  <a:pt x="19821" y="20507"/>
                  <a:pt x="20273" y="20586"/>
                </a:cubicBezTo>
                <a:cubicBezTo>
                  <a:pt x="20811" y="20681"/>
                  <a:pt x="20831" y="20668"/>
                  <a:pt x="20539" y="20418"/>
                </a:cubicBezTo>
                <a:cubicBezTo>
                  <a:pt x="20258" y="20177"/>
                  <a:pt x="20266" y="20124"/>
                  <a:pt x="20606" y="19948"/>
                </a:cubicBezTo>
                <a:cubicBezTo>
                  <a:pt x="20878" y="19807"/>
                  <a:pt x="20916" y="19717"/>
                  <a:pt x="20737" y="19639"/>
                </a:cubicBezTo>
                <a:cubicBezTo>
                  <a:pt x="20567" y="19564"/>
                  <a:pt x="20679" y="19418"/>
                  <a:pt x="21081" y="19191"/>
                </a:cubicBezTo>
                <a:cubicBezTo>
                  <a:pt x="21432" y="18994"/>
                  <a:pt x="21577" y="18856"/>
                  <a:pt x="21582" y="18674"/>
                </a:cubicBezTo>
                <a:cubicBezTo>
                  <a:pt x="21584" y="18613"/>
                  <a:pt x="21570" y="18546"/>
                  <a:pt x="21544" y="18472"/>
                </a:cubicBezTo>
                <a:cubicBezTo>
                  <a:pt x="21360" y="17953"/>
                  <a:pt x="19416" y="17270"/>
                  <a:pt x="17725" y="17129"/>
                </a:cubicBezTo>
                <a:cubicBezTo>
                  <a:pt x="17010" y="17069"/>
                  <a:pt x="16360" y="16976"/>
                  <a:pt x="16282" y="16921"/>
                </a:cubicBezTo>
                <a:cubicBezTo>
                  <a:pt x="16204" y="16866"/>
                  <a:pt x="16109" y="16571"/>
                  <a:pt x="16070" y="16265"/>
                </a:cubicBezTo>
                <a:cubicBezTo>
                  <a:pt x="16031" y="15959"/>
                  <a:pt x="15692" y="15369"/>
                  <a:pt x="15317" y="14955"/>
                </a:cubicBezTo>
                <a:cubicBezTo>
                  <a:pt x="14694" y="14269"/>
                  <a:pt x="14657" y="14163"/>
                  <a:pt x="14902" y="13744"/>
                </a:cubicBezTo>
                <a:cubicBezTo>
                  <a:pt x="15059" y="13477"/>
                  <a:pt x="15126" y="12955"/>
                  <a:pt x="15063" y="12490"/>
                </a:cubicBezTo>
                <a:cubicBezTo>
                  <a:pt x="14973" y="11834"/>
                  <a:pt x="14835" y="11623"/>
                  <a:pt x="14277" y="11294"/>
                </a:cubicBezTo>
                <a:lnTo>
                  <a:pt x="13599" y="10894"/>
                </a:lnTo>
                <a:lnTo>
                  <a:pt x="14169" y="10523"/>
                </a:lnTo>
                <a:cubicBezTo>
                  <a:pt x="14925" y="10030"/>
                  <a:pt x="15332" y="9318"/>
                  <a:pt x="15332" y="8489"/>
                </a:cubicBezTo>
                <a:cubicBezTo>
                  <a:pt x="15332" y="7782"/>
                  <a:pt x="15031" y="7426"/>
                  <a:pt x="13111" y="5874"/>
                </a:cubicBezTo>
                <a:cubicBezTo>
                  <a:pt x="12435" y="5328"/>
                  <a:pt x="12348" y="5185"/>
                  <a:pt x="12600" y="5038"/>
                </a:cubicBezTo>
                <a:cubicBezTo>
                  <a:pt x="13179" y="4698"/>
                  <a:pt x="13405" y="3542"/>
                  <a:pt x="13251" y="1719"/>
                </a:cubicBezTo>
                <a:cubicBezTo>
                  <a:pt x="13145" y="469"/>
                  <a:pt x="13055" y="-38"/>
                  <a:pt x="12719" y="2"/>
                </a:cubicBezTo>
                <a:close/>
                <a:moveTo>
                  <a:pt x="18959" y="3033"/>
                </a:moveTo>
                <a:cubicBezTo>
                  <a:pt x="18416" y="3033"/>
                  <a:pt x="17886" y="3360"/>
                  <a:pt x="17641" y="3846"/>
                </a:cubicBezTo>
                <a:cubicBezTo>
                  <a:pt x="17462" y="4203"/>
                  <a:pt x="17067" y="4035"/>
                  <a:pt x="17058" y="3598"/>
                </a:cubicBezTo>
                <a:cubicBezTo>
                  <a:pt x="17053" y="3308"/>
                  <a:pt x="17024" y="3297"/>
                  <a:pt x="16843" y="3516"/>
                </a:cubicBezTo>
                <a:cubicBezTo>
                  <a:pt x="16728" y="3655"/>
                  <a:pt x="16462" y="3741"/>
                  <a:pt x="16253" y="3706"/>
                </a:cubicBezTo>
                <a:cubicBezTo>
                  <a:pt x="15147" y="3518"/>
                  <a:pt x="15105" y="4424"/>
                  <a:pt x="16207" y="4696"/>
                </a:cubicBezTo>
                <a:cubicBezTo>
                  <a:pt x="16560" y="4783"/>
                  <a:pt x="16849" y="4963"/>
                  <a:pt x="16849" y="5095"/>
                </a:cubicBezTo>
                <a:cubicBezTo>
                  <a:pt x="16849" y="5297"/>
                  <a:pt x="17055" y="5324"/>
                  <a:pt x="18084" y="5256"/>
                </a:cubicBezTo>
                <a:cubicBezTo>
                  <a:pt x="19469" y="5166"/>
                  <a:pt x="19802" y="5018"/>
                  <a:pt x="19547" y="4612"/>
                </a:cubicBezTo>
                <a:cubicBezTo>
                  <a:pt x="19451" y="4459"/>
                  <a:pt x="19398" y="4041"/>
                  <a:pt x="19430" y="3683"/>
                </a:cubicBezTo>
                <a:cubicBezTo>
                  <a:pt x="19482" y="3085"/>
                  <a:pt x="19444" y="3033"/>
                  <a:pt x="18959" y="303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" name="IMG_4187.jpeg" descr="IMG_4187.jpeg">
            <a:extLst>
              <a:ext uri="{FF2B5EF4-FFF2-40B4-BE49-F238E27FC236}">
                <a16:creationId xmlns:a16="http://schemas.microsoft.com/office/drawing/2014/main" id="{B503002A-A40F-44CD-A6B8-E88B69F79C7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2391" t="3124" r="32592" b="1602"/>
          <a:stretch>
            <a:fillRect/>
          </a:stretch>
        </p:blipFill>
        <p:spPr>
          <a:xfrm flipH="1">
            <a:off x="3341265" y="390403"/>
            <a:ext cx="1059036" cy="17307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8" h="21478" extrusionOk="0">
                <a:moveTo>
                  <a:pt x="8538" y="0"/>
                </a:moveTo>
                <a:cubicBezTo>
                  <a:pt x="8495" y="-1"/>
                  <a:pt x="8437" y="7"/>
                  <a:pt x="8367" y="22"/>
                </a:cubicBezTo>
                <a:cubicBezTo>
                  <a:pt x="8151" y="69"/>
                  <a:pt x="8001" y="266"/>
                  <a:pt x="8034" y="459"/>
                </a:cubicBezTo>
                <a:cubicBezTo>
                  <a:pt x="8123" y="964"/>
                  <a:pt x="7459" y="1260"/>
                  <a:pt x="6756" y="1028"/>
                </a:cubicBezTo>
                <a:cubicBezTo>
                  <a:pt x="6068" y="801"/>
                  <a:pt x="5043" y="787"/>
                  <a:pt x="5043" y="1004"/>
                </a:cubicBezTo>
                <a:cubicBezTo>
                  <a:pt x="5043" y="1310"/>
                  <a:pt x="5638" y="2129"/>
                  <a:pt x="5946" y="2246"/>
                </a:cubicBezTo>
                <a:cubicBezTo>
                  <a:pt x="6447" y="2437"/>
                  <a:pt x="6223" y="4673"/>
                  <a:pt x="5678" y="4929"/>
                </a:cubicBezTo>
                <a:cubicBezTo>
                  <a:pt x="5266" y="5123"/>
                  <a:pt x="5273" y="5175"/>
                  <a:pt x="5760" y="5531"/>
                </a:cubicBezTo>
                <a:cubicBezTo>
                  <a:pt x="6053" y="5745"/>
                  <a:pt x="6307" y="5942"/>
                  <a:pt x="6325" y="5967"/>
                </a:cubicBezTo>
                <a:cubicBezTo>
                  <a:pt x="6342" y="5993"/>
                  <a:pt x="7015" y="5928"/>
                  <a:pt x="7820" y="5821"/>
                </a:cubicBezTo>
                <a:cubicBezTo>
                  <a:pt x="8688" y="5706"/>
                  <a:pt x="9386" y="5690"/>
                  <a:pt x="9536" y="5782"/>
                </a:cubicBezTo>
                <a:cubicBezTo>
                  <a:pt x="9685" y="5874"/>
                  <a:pt x="9029" y="6902"/>
                  <a:pt x="7925" y="8309"/>
                </a:cubicBezTo>
                <a:cubicBezTo>
                  <a:pt x="5728" y="11107"/>
                  <a:pt x="5429" y="12079"/>
                  <a:pt x="6411" y="13241"/>
                </a:cubicBezTo>
                <a:cubicBezTo>
                  <a:pt x="6915" y="13837"/>
                  <a:pt x="6965" y="14051"/>
                  <a:pt x="6725" y="14582"/>
                </a:cubicBezTo>
                <a:cubicBezTo>
                  <a:pt x="6569" y="14930"/>
                  <a:pt x="6442" y="15428"/>
                  <a:pt x="6442" y="15690"/>
                </a:cubicBezTo>
                <a:cubicBezTo>
                  <a:pt x="6441" y="15952"/>
                  <a:pt x="6335" y="16300"/>
                  <a:pt x="6206" y="16464"/>
                </a:cubicBezTo>
                <a:cubicBezTo>
                  <a:pt x="6078" y="16628"/>
                  <a:pt x="5731" y="17073"/>
                  <a:pt x="5437" y="17451"/>
                </a:cubicBezTo>
                <a:cubicBezTo>
                  <a:pt x="4853" y="18204"/>
                  <a:pt x="4023" y="18396"/>
                  <a:pt x="4134" y="17753"/>
                </a:cubicBezTo>
                <a:cubicBezTo>
                  <a:pt x="4182" y="17471"/>
                  <a:pt x="4053" y="17365"/>
                  <a:pt x="3661" y="17365"/>
                </a:cubicBezTo>
                <a:cubicBezTo>
                  <a:pt x="3364" y="17365"/>
                  <a:pt x="3041" y="17444"/>
                  <a:pt x="2944" y="17541"/>
                </a:cubicBezTo>
                <a:cubicBezTo>
                  <a:pt x="2838" y="17647"/>
                  <a:pt x="2434" y="17544"/>
                  <a:pt x="1930" y="17282"/>
                </a:cubicBezTo>
                <a:cubicBezTo>
                  <a:pt x="673" y="16630"/>
                  <a:pt x="275" y="16707"/>
                  <a:pt x="370" y="17580"/>
                </a:cubicBezTo>
                <a:cubicBezTo>
                  <a:pt x="414" y="17982"/>
                  <a:pt x="552" y="18412"/>
                  <a:pt x="676" y="18534"/>
                </a:cubicBezTo>
                <a:cubicBezTo>
                  <a:pt x="806" y="18661"/>
                  <a:pt x="756" y="18865"/>
                  <a:pt x="560" y="19012"/>
                </a:cubicBezTo>
                <a:cubicBezTo>
                  <a:pt x="294" y="19209"/>
                  <a:pt x="289" y="19369"/>
                  <a:pt x="539" y="19707"/>
                </a:cubicBezTo>
                <a:cubicBezTo>
                  <a:pt x="717" y="19948"/>
                  <a:pt x="779" y="20227"/>
                  <a:pt x="676" y="20329"/>
                </a:cubicBezTo>
                <a:cubicBezTo>
                  <a:pt x="558" y="20448"/>
                  <a:pt x="624" y="20464"/>
                  <a:pt x="856" y="20376"/>
                </a:cubicBezTo>
                <a:cubicBezTo>
                  <a:pt x="1077" y="20291"/>
                  <a:pt x="1339" y="20338"/>
                  <a:pt x="1525" y="20492"/>
                </a:cubicBezTo>
                <a:cubicBezTo>
                  <a:pt x="2030" y="20910"/>
                  <a:pt x="4133" y="21163"/>
                  <a:pt x="7973" y="21264"/>
                </a:cubicBezTo>
                <a:cubicBezTo>
                  <a:pt x="10704" y="21336"/>
                  <a:pt x="12054" y="21294"/>
                  <a:pt x="13418" y="21096"/>
                </a:cubicBezTo>
                <a:cubicBezTo>
                  <a:pt x="15148" y="20845"/>
                  <a:pt x="15255" y="20849"/>
                  <a:pt x="15732" y="21165"/>
                </a:cubicBezTo>
                <a:cubicBezTo>
                  <a:pt x="16388" y="21599"/>
                  <a:pt x="16709" y="21583"/>
                  <a:pt x="16818" y="21110"/>
                </a:cubicBezTo>
                <a:cubicBezTo>
                  <a:pt x="16871" y="20884"/>
                  <a:pt x="17138" y="20700"/>
                  <a:pt x="17465" y="20666"/>
                </a:cubicBezTo>
                <a:cubicBezTo>
                  <a:pt x="18803" y="20525"/>
                  <a:pt x="21215" y="19885"/>
                  <a:pt x="21374" y="19628"/>
                </a:cubicBezTo>
                <a:cubicBezTo>
                  <a:pt x="21599" y="19268"/>
                  <a:pt x="20679" y="18801"/>
                  <a:pt x="19286" y="18570"/>
                </a:cubicBezTo>
                <a:cubicBezTo>
                  <a:pt x="18110" y="18375"/>
                  <a:pt x="17663" y="18120"/>
                  <a:pt x="17526" y="17571"/>
                </a:cubicBezTo>
                <a:cubicBezTo>
                  <a:pt x="17476" y="17368"/>
                  <a:pt x="17345" y="17148"/>
                  <a:pt x="17239" y="17082"/>
                </a:cubicBezTo>
                <a:cubicBezTo>
                  <a:pt x="17132" y="17017"/>
                  <a:pt x="17047" y="16677"/>
                  <a:pt x="17047" y="16327"/>
                </a:cubicBezTo>
                <a:cubicBezTo>
                  <a:pt x="17047" y="15951"/>
                  <a:pt x="16818" y="15512"/>
                  <a:pt x="16489" y="15254"/>
                </a:cubicBezTo>
                <a:cubicBezTo>
                  <a:pt x="15679" y="14619"/>
                  <a:pt x="15747" y="13692"/>
                  <a:pt x="16629" y="13336"/>
                </a:cubicBezTo>
                <a:cubicBezTo>
                  <a:pt x="17013" y="13181"/>
                  <a:pt x="17328" y="12932"/>
                  <a:pt x="17328" y="12782"/>
                </a:cubicBezTo>
                <a:cubicBezTo>
                  <a:pt x="17328" y="12577"/>
                  <a:pt x="17187" y="12611"/>
                  <a:pt x="16775" y="12915"/>
                </a:cubicBezTo>
                <a:lnTo>
                  <a:pt x="16226" y="13322"/>
                </a:lnTo>
                <a:lnTo>
                  <a:pt x="15512" y="12771"/>
                </a:lnTo>
                <a:cubicBezTo>
                  <a:pt x="14957" y="12343"/>
                  <a:pt x="14505" y="12196"/>
                  <a:pt x="13480" y="12107"/>
                </a:cubicBezTo>
                <a:cubicBezTo>
                  <a:pt x="11328" y="11920"/>
                  <a:pt x="9808" y="11165"/>
                  <a:pt x="9796" y="10277"/>
                </a:cubicBezTo>
                <a:cubicBezTo>
                  <a:pt x="9792" y="10023"/>
                  <a:pt x="10411" y="9053"/>
                  <a:pt x="11172" y="8122"/>
                </a:cubicBezTo>
                <a:cubicBezTo>
                  <a:pt x="11932" y="7191"/>
                  <a:pt x="12639" y="6099"/>
                  <a:pt x="12744" y="5697"/>
                </a:cubicBezTo>
                <a:cubicBezTo>
                  <a:pt x="12848" y="5295"/>
                  <a:pt x="13043" y="4926"/>
                  <a:pt x="13176" y="4875"/>
                </a:cubicBezTo>
                <a:cubicBezTo>
                  <a:pt x="13310" y="4824"/>
                  <a:pt x="13418" y="4475"/>
                  <a:pt x="13418" y="4099"/>
                </a:cubicBezTo>
                <a:cubicBezTo>
                  <a:pt x="13418" y="3540"/>
                  <a:pt x="13538" y="3388"/>
                  <a:pt x="14081" y="3261"/>
                </a:cubicBezTo>
                <a:cubicBezTo>
                  <a:pt x="14444" y="3176"/>
                  <a:pt x="15019" y="2888"/>
                  <a:pt x="15359" y="2621"/>
                </a:cubicBezTo>
                <a:lnTo>
                  <a:pt x="15978" y="2137"/>
                </a:lnTo>
                <a:lnTo>
                  <a:pt x="15054" y="1905"/>
                </a:lnTo>
                <a:cubicBezTo>
                  <a:pt x="14546" y="1777"/>
                  <a:pt x="13732" y="1712"/>
                  <a:pt x="13244" y="1761"/>
                </a:cubicBezTo>
                <a:cubicBezTo>
                  <a:pt x="12561" y="1829"/>
                  <a:pt x="12217" y="1759"/>
                  <a:pt x="11749" y="1452"/>
                </a:cubicBezTo>
                <a:cubicBezTo>
                  <a:pt x="11359" y="1196"/>
                  <a:pt x="11250" y="1012"/>
                  <a:pt x="11443" y="938"/>
                </a:cubicBezTo>
                <a:cubicBezTo>
                  <a:pt x="11875" y="774"/>
                  <a:pt x="11814" y="328"/>
                  <a:pt x="11358" y="328"/>
                </a:cubicBezTo>
                <a:cubicBezTo>
                  <a:pt x="11146" y="328"/>
                  <a:pt x="10904" y="483"/>
                  <a:pt x="10824" y="673"/>
                </a:cubicBezTo>
                <a:cubicBezTo>
                  <a:pt x="10719" y="919"/>
                  <a:pt x="10445" y="1015"/>
                  <a:pt x="9850" y="1015"/>
                </a:cubicBezTo>
                <a:cubicBezTo>
                  <a:pt x="8877" y="1015"/>
                  <a:pt x="8304" y="669"/>
                  <a:pt x="8571" y="240"/>
                </a:cubicBezTo>
                <a:cubicBezTo>
                  <a:pt x="8672" y="77"/>
                  <a:pt x="8667" y="2"/>
                  <a:pt x="8538" y="0"/>
                </a:cubicBezTo>
                <a:close/>
                <a:moveTo>
                  <a:pt x="2159" y="3492"/>
                </a:moveTo>
                <a:cubicBezTo>
                  <a:pt x="1279" y="3477"/>
                  <a:pt x="1047" y="3546"/>
                  <a:pt x="841" y="3880"/>
                </a:cubicBezTo>
                <a:cubicBezTo>
                  <a:pt x="703" y="4103"/>
                  <a:pt x="461" y="4286"/>
                  <a:pt x="304" y="4286"/>
                </a:cubicBezTo>
                <a:cubicBezTo>
                  <a:pt x="90" y="4286"/>
                  <a:pt x="-1" y="4356"/>
                  <a:pt x="0" y="4447"/>
                </a:cubicBezTo>
                <a:cubicBezTo>
                  <a:pt x="3" y="4598"/>
                  <a:pt x="263" y="4807"/>
                  <a:pt x="646" y="4853"/>
                </a:cubicBezTo>
                <a:cubicBezTo>
                  <a:pt x="2286" y="5047"/>
                  <a:pt x="3000" y="4808"/>
                  <a:pt x="3139" y="4017"/>
                </a:cubicBezTo>
                <a:cubicBezTo>
                  <a:pt x="3223" y="3539"/>
                  <a:pt x="3171" y="3510"/>
                  <a:pt x="2159" y="3492"/>
                </a:cubicBezTo>
                <a:close/>
                <a:moveTo>
                  <a:pt x="15362" y="6697"/>
                </a:moveTo>
                <a:cubicBezTo>
                  <a:pt x="15100" y="6706"/>
                  <a:pt x="14822" y="6882"/>
                  <a:pt x="14630" y="7194"/>
                </a:cubicBezTo>
                <a:cubicBezTo>
                  <a:pt x="14368" y="7622"/>
                  <a:pt x="14408" y="7745"/>
                  <a:pt x="14910" y="8055"/>
                </a:cubicBezTo>
                <a:cubicBezTo>
                  <a:pt x="15280" y="8283"/>
                  <a:pt x="15853" y="8416"/>
                  <a:pt x="16466" y="8416"/>
                </a:cubicBezTo>
                <a:cubicBezTo>
                  <a:pt x="17196" y="8416"/>
                  <a:pt x="17358" y="8368"/>
                  <a:pt x="17117" y="8219"/>
                </a:cubicBezTo>
                <a:cubicBezTo>
                  <a:pt x="16940" y="8110"/>
                  <a:pt x="16869" y="7803"/>
                  <a:pt x="16957" y="7530"/>
                </a:cubicBezTo>
                <a:cubicBezTo>
                  <a:pt x="17092" y="7117"/>
                  <a:pt x="17026" y="7039"/>
                  <a:pt x="16540" y="7039"/>
                </a:cubicBezTo>
                <a:cubicBezTo>
                  <a:pt x="16223" y="7039"/>
                  <a:pt x="15884" y="6961"/>
                  <a:pt x="15789" y="6867"/>
                </a:cubicBezTo>
                <a:cubicBezTo>
                  <a:pt x="15668" y="6746"/>
                  <a:pt x="15519" y="6691"/>
                  <a:pt x="15362" y="6697"/>
                </a:cubicBezTo>
                <a:close/>
                <a:moveTo>
                  <a:pt x="2830" y="7453"/>
                </a:moveTo>
                <a:cubicBezTo>
                  <a:pt x="2399" y="7477"/>
                  <a:pt x="2104" y="7725"/>
                  <a:pt x="2022" y="8174"/>
                </a:cubicBezTo>
                <a:cubicBezTo>
                  <a:pt x="1972" y="8449"/>
                  <a:pt x="1813" y="8748"/>
                  <a:pt x="1671" y="8838"/>
                </a:cubicBezTo>
                <a:cubicBezTo>
                  <a:pt x="1529" y="8928"/>
                  <a:pt x="1415" y="9074"/>
                  <a:pt x="1415" y="9162"/>
                </a:cubicBezTo>
                <a:cubicBezTo>
                  <a:pt x="1415" y="9386"/>
                  <a:pt x="3394" y="9165"/>
                  <a:pt x="3807" y="8896"/>
                </a:cubicBezTo>
                <a:cubicBezTo>
                  <a:pt x="4511" y="8436"/>
                  <a:pt x="4486" y="7997"/>
                  <a:pt x="3734" y="7657"/>
                </a:cubicBezTo>
                <a:cubicBezTo>
                  <a:pt x="3396" y="7505"/>
                  <a:pt x="3089" y="7439"/>
                  <a:pt x="2830" y="7453"/>
                </a:cubicBezTo>
                <a:close/>
                <a:moveTo>
                  <a:pt x="15618" y="10771"/>
                </a:moveTo>
                <a:cubicBezTo>
                  <a:pt x="15479" y="10794"/>
                  <a:pt x="15470" y="10901"/>
                  <a:pt x="15484" y="11131"/>
                </a:cubicBezTo>
                <a:cubicBezTo>
                  <a:pt x="15503" y="11429"/>
                  <a:pt x="15782" y="11671"/>
                  <a:pt x="16348" y="11875"/>
                </a:cubicBezTo>
                <a:cubicBezTo>
                  <a:pt x="16809" y="12041"/>
                  <a:pt x="17192" y="12183"/>
                  <a:pt x="17200" y="12190"/>
                </a:cubicBezTo>
                <a:cubicBezTo>
                  <a:pt x="17207" y="12197"/>
                  <a:pt x="17164" y="11936"/>
                  <a:pt x="17102" y="11611"/>
                </a:cubicBezTo>
                <a:cubicBezTo>
                  <a:pt x="17015" y="11151"/>
                  <a:pt x="16820" y="10983"/>
                  <a:pt x="16223" y="10854"/>
                </a:cubicBezTo>
                <a:cubicBezTo>
                  <a:pt x="16046" y="10816"/>
                  <a:pt x="15909" y="10788"/>
                  <a:pt x="15804" y="10775"/>
                </a:cubicBezTo>
                <a:cubicBezTo>
                  <a:pt x="15726" y="10765"/>
                  <a:pt x="15664" y="10764"/>
                  <a:pt x="15618" y="10771"/>
                </a:cubicBezTo>
                <a:close/>
                <a:moveTo>
                  <a:pt x="11526" y="14891"/>
                </a:moveTo>
                <a:cubicBezTo>
                  <a:pt x="11686" y="14920"/>
                  <a:pt x="11907" y="15076"/>
                  <a:pt x="12182" y="15358"/>
                </a:cubicBezTo>
                <a:cubicBezTo>
                  <a:pt x="12723" y="15915"/>
                  <a:pt x="12725" y="15905"/>
                  <a:pt x="11706" y="16990"/>
                </a:cubicBezTo>
                <a:cubicBezTo>
                  <a:pt x="11335" y="17385"/>
                  <a:pt x="11007" y="17707"/>
                  <a:pt x="10977" y="17707"/>
                </a:cubicBezTo>
                <a:cubicBezTo>
                  <a:pt x="10946" y="17707"/>
                  <a:pt x="10849" y="17622"/>
                  <a:pt x="10757" y="17517"/>
                </a:cubicBezTo>
                <a:cubicBezTo>
                  <a:pt x="10627" y="17368"/>
                  <a:pt x="10656" y="17128"/>
                  <a:pt x="10893" y="16417"/>
                </a:cubicBezTo>
                <a:cubicBezTo>
                  <a:pt x="11060" y="15917"/>
                  <a:pt x="11213" y="15366"/>
                  <a:pt x="11236" y="15193"/>
                </a:cubicBezTo>
                <a:cubicBezTo>
                  <a:pt x="11265" y="14964"/>
                  <a:pt x="11366" y="14863"/>
                  <a:pt x="11526" y="14891"/>
                </a:cubicBezTo>
                <a:close/>
                <a:moveTo>
                  <a:pt x="8809" y="14962"/>
                </a:moveTo>
                <a:cubicBezTo>
                  <a:pt x="8819" y="14960"/>
                  <a:pt x="8828" y="14961"/>
                  <a:pt x="8834" y="14965"/>
                </a:cubicBezTo>
                <a:cubicBezTo>
                  <a:pt x="9045" y="15094"/>
                  <a:pt x="9501" y="16638"/>
                  <a:pt x="9512" y="17258"/>
                </a:cubicBezTo>
                <a:lnTo>
                  <a:pt x="9523" y="17933"/>
                </a:lnTo>
                <a:lnTo>
                  <a:pt x="9011" y="17933"/>
                </a:lnTo>
                <a:cubicBezTo>
                  <a:pt x="8543" y="17933"/>
                  <a:pt x="8500" y="17911"/>
                  <a:pt x="8526" y="17685"/>
                </a:cubicBezTo>
                <a:cubicBezTo>
                  <a:pt x="8558" y="17396"/>
                  <a:pt x="8294" y="17360"/>
                  <a:pt x="7933" y="17605"/>
                </a:cubicBezTo>
                <a:cubicBezTo>
                  <a:pt x="7766" y="17718"/>
                  <a:pt x="7561" y="17756"/>
                  <a:pt x="7290" y="17726"/>
                </a:cubicBezTo>
                <a:cubicBezTo>
                  <a:pt x="7071" y="17702"/>
                  <a:pt x="6940" y="17715"/>
                  <a:pt x="6999" y="17754"/>
                </a:cubicBezTo>
                <a:cubicBezTo>
                  <a:pt x="7059" y="17794"/>
                  <a:pt x="7035" y="17879"/>
                  <a:pt x="6945" y="17946"/>
                </a:cubicBezTo>
                <a:cubicBezTo>
                  <a:pt x="6725" y="18109"/>
                  <a:pt x="6534" y="18098"/>
                  <a:pt x="6419" y="17914"/>
                </a:cubicBezTo>
                <a:cubicBezTo>
                  <a:pt x="6363" y="17824"/>
                  <a:pt x="6483" y="17586"/>
                  <a:pt x="6716" y="17331"/>
                </a:cubicBezTo>
                <a:cubicBezTo>
                  <a:pt x="6931" y="17093"/>
                  <a:pt x="7109" y="16859"/>
                  <a:pt x="7109" y="16811"/>
                </a:cubicBezTo>
                <a:cubicBezTo>
                  <a:pt x="7109" y="16762"/>
                  <a:pt x="7347" y="16495"/>
                  <a:pt x="7638" y="16216"/>
                </a:cubicBezTo>
                <a:cubicBezTo>
                  <a:pt x="7929" y="15937"/>
                  <a:pt x="8297" y="15527"/>
                  <a:pt x="8456" y="15307"/>
                </a:cubicBezTo>
                <a:cubicBezTo>
                  <a:pt x="8595" y="15115"/>
                  <a:pt x="8741" y="14973"/>
                  <a:pt x="8809" y="14962"/>
                </a:cubicBezTo>
                <a:close/>
                <a:moveTo>
                  <a:pt x="14551" y="15770"/>
                </a:moveTo>
                <a:cubicBezTo>
                  <a:pt x="14597" y="15764"/>
                  <a:pt x="14642" y="15767"/>
                  <a:pt x="14694" y="15776"/>
                </a:cubicBezTo>
                <a:cubicBezTo>
                  <a:pt x="14763" y="15789"/>
                  <a:pt x="14842" y="15815"/>
                  <a:pt x="14947" y="15849"/>
                </a:cubicBezTo>
                <a:cubicBezTo>
                  <a:pt x="15616" y="16063"/>
                  <a:pt x="16121" y="16453"/>
                  <a:pt x="16394" y="16969"/>
                </a:cubicBezTo>
                <a:cubicBezTo>
                  <a:pt x="16673" y="17497"/>
                  <a:pt x="16616" y="17707"/>
                  <a:pt x="16201" y="17707"/>
                </a:cubicBezTo>
                <a:cubicBezTo>
                  <a:pt x="16048" y="17707"/>
                  <a:pt x="15756" y="17789"/>
                  <a:pt x="15551" y="17888"/>
                </a:cubicBezTo>
                <a:cubicBezTo>
                  <a:pt x="14973" y="18167"/>
                  <a:pt x="14054" y="18092"/>
                  <a:pt x="14357" y="17790"/>
                </a:cubicBezTo>
                <a:cubicBezTo>
                  <a:pt x="14422" y="17726"/>
                  <a:pt x="14307" y="17701"/>
                  <a:pt x="14028" y="17719"/>
                </a:cubicBezTo>
                <a:cubicBezTo>
                  <a:pt x="13739" y="17738"/>
                  <a:pt x="13439" y="17671"/>
                  <a:pt x="13109" y="17513"/>
                </a:cubicBezTo>
                <a:lnTo>
                  <a:pt x="12621" y="17277"/>
                </a:lnTo>
                <a:lnTo>
                  <a:pt x="12997" y="16885"/>
                </a:lnTo>
                <a:cubicBezTo>
                  <a:pt x="13203" y="16670"/>
                  <a:pt x="13630" y="16320"/>
                  <a:pt x="13946" y="16104"/>
                </a:cubicBezTo>
                <a:cubicBezTo>
                  <a:pt x="14265" y="15887"/>
                  <a:pt x="14411" y="15789"/>
                  <a:pt x="14551" y="15770"/>
                </a:cubicBezTo>
                <a:close/>
                <a:moveTo>
                  <a:pt x="17880" y="16115"/>
                </a:moveTo>
                <a:lnTo>
                  <a:pt x="17984" y="16685"/>
                </a:lnTo>
                <a:cubicBezTo>
                  <a:pt x="18042" y="17011"/>
                  <a:pt x="18353" y="17387"/>
                  <a:pt x="18713" y="17567"/>
                </a:cubicBezTo>
                <a:cubicBezTo>
                  <a:pt x="19059" y="17740"/>
                  <a:pt x="19704" y="17882"/>
                  <a:pt x="20147" y="17882"/>
                </a:cubicBezTo>
                <a:cubicBezTo>
                  <a:pt x="20944" y="17882"/>
                  <a:pt x="21218" y="17658"/>
                  <a:pt x="20675" y="17451"/>
                </a:cubicBezTo>
                <a:cubicBezTo>
                  <a:pt x="20521" y="17392"/>
                  <a:pt x="20469" y="17164"/>
                  <a:pt x="20559" y="16943"/>
                </a:cubicBezTo>
                <a:cubicBezTo>
                  <a:pt x="20753" y="16466"/>
                  <a:pt x="20571" y="16381"/>
                  <a:pt x="19043" y="16230"/>
                </a:cubicBezTo>
                <a:lnTo>
                  <a:pt x="17880" y="16115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1347783-E1F3-4C5A-8A83-C047693FB59A}"/>
              </a:ext>
            </a:extLst>
          </p:cNvPr>
          <p:cNvSpPr txBox="1"/>
          <p:nvPr/>
        </p:nvSpPr>
        <p:spPr>
          <a:xfrm>
            <a:off x="10666332" y="488084"/>
            <a:ext cx="492936" cy="564257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سـ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" name="صح">
            <a:extLst>
              <a:ext uri="{FF2B5EF4-FFF2-40B4-BE49-F238E27FC236}">
                <a16:creationId xmlns:a16="http://schemas.microsoft.com/office/drawing/2014/main" id="{1E1C044B-43E0-4254-9280-0A35951ABA69}"/>
              </a:ext>
            </a:extLst>
          </p:cNvPr>
          <p:cNvSpPr txBox="1">
            <a:spLocks/>
          </p:cNvSpPr>
          <p:nvPr/>
        </p:nvSpPr>
        <p:spPr>
          <a:xfrm>
            <a:off x="13761961" y="8615960"/>
            <a:ext cx="8680778" cy="1507944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 lnSpcReduction="10000"/>
          </a:bodyPr>
          <a:lstStyle>
            <a:lvl1pPr marL="0" marR="0" indent="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000000"/>
                </a:solidFill>
                <a:uFillTx/>
                <a:latin typeface="Geeza Pro Bold"/>
                <a:ea typeface="Geeza Pro Bold"/>
                <a:cs typeface="Geeza Pro Bold"/>
                <a:sym typeface="Geeza Pro Bold"/>
              </a:defRPr>
            </a:lvl1pPr>
            <a:lvl2pPr marL="0" marR="0" indent="4572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2pPr>
            <a:lvl3pPr marL="0" marR="0" indent="9144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3pPr>
            <a:lvl4pPr marL="0" marR="0" indent="13716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4pPr>
            <a:lvl5pPr marL="0" marR="0" indent="18288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5pPr>
            <a:lvl6pPr marL="0" marR="0" indent="22860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6pPr>
            <a:lvl7pPr marL="0" marR="0" indent="27432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7pPr>
            <a:lvl8pPr marL="0" marR="0" indent="32004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8pPr>
            <a:lvl9pPr marL="0" marR="0" indent="36576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9pPr>
          </a:lstStyle>
          <a:p>
            <a:pPr rtl="0" hangingPunct="1">
              <a:defRPr/>
            </a:pPr>
            <a:r>
              <a:rPr lang="ar-KW"/>
              <a:t> </a:t>
            </a:r>
            <a:endParaRPr lang="ar-KW" dirty="0"/>
          </a:p>
        </p:txBody>
      </p:sp>
      <p:sp>
        <p:nvSpPr>
          <p:cNvPr id="27" name="خطأ">
            <a:extLst>
              <a:ext uri="{FF2B5EF4-FFF2-40B4-BE49-F238E27FC236}">
                <a16:creationId xmlns:a16="http://schemas.microsoft.com/office/drawing/2014/main" id="{2D9B83C2-B061-48CD-96FE-7984181F2114}"/>
              </a:ext>
            </a:extLst>
          </p:cNvPr>
          <p:cNvSpPr txBox="1"/>
          <p:nvPr/>
        </p:nvSpPr>
        <p:spPr>
          <a:xfrm>
            <a:off x="13709984" y="10440082"/>
            <a:ext cx="8680778" cy="1331827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85000" lnSpcReduction="20000"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Regular"/>
                <a:sym typeface="Geeza Pro Regular"/>
              </a:rPr>
              <a:t> </a:t>
            </a:r>
            <a:endParaRPr kumimoji="0" sz="1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38" name="صح">
            <a:extLst>
              <a:ext uri="{FF2B5EF4-FFF2-40B4-BE49-F238E27FC236}">
                <a16:creationId xmlns:a16="http://schemas.microsoft.com/office/drawing/2014/main" id="{4ADEBFF8-ADCD-4E6F-A71A-0A92310793F2}"/>
              </a:ext>
            </a:extLst>
          </p:cNvPr>
          <p:cNvSpPr txBox="1"/>
          <p:nvPr/>
        </p:nvSpPr>
        <p:spPr>
          <a:xfrm>
            <a:off x="13654011" y="12138797"/>
            <a:ext cx="8680778" cy="1323439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85000" lnSpcReduction="20000"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Regular"/>
                <a:sym typeface="Geeza Pro Regular"/>
              </a:rPr>
              <a:t> </a:t>
            </a:r>
            <a:endParaRPr kumimoji="0" sz="1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41" name="مستطيل مستدير الزوايا">
            <a:extLst>
              <a:ext uri="{FF2B5EF4-FFF2-40B4-BE49-F238E27FC236}">
                <a16:creationId xmlns:a16="http://schemas.microsoft.com/office/drawing/2014/main" id="{5CB6F8F5-3F42-455D-AF5E-A5E55A7CAC80}"/>
              </a:ext>
            </a:extLst>
          </p:cNvPr>
          <p:cNvSpPr/>
          <p:nvPr/>
        </p:nvSpPr>
        <p:spPr>
          <a:xfrm>
            <a:off x="12670535" y="5962717"/>
            <a:ext cx="11604648" cy="2237932"/>
          </a:xfrm>
          <a:prstGeom prst="roundRect">
            <a:avLst>
              <a:gd name="adj" fmla="val 10926"/>
            </a:avLst>
          </a:prstGeom>
          <a:blipFill>
            <a:blip r:embed="rId6"/>
            <a:tile tx="0" ty="0" sx="100000" sy="100000" flip="none" algn="tl"/>
          </a:blip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42" name="السؤال">
            <a:extLst>
              <a:ext uri="{FF2B5EF4-FFF2-40B4-BE49-F238E27FC236}">
                <a16:creationId xmlns:a16="http://schemas.microsoft.com/office/drawing/2014/main" id="{BAF370CE-6B6E-4EF7-9285-7980A90A14C7}"/>
              </a:ext>
            </a:extLst>
          </p:cNvPr>
          <p:cNvSpPr txBox="1"/>
          <p:nvPr/>
        </p:nvSpPr>
        <p:spPr>
          <a:xfrm>
            <a:off x="13280400" y="6026810"/>
            <a:ext cx="10855058" cy="2237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676909">
              <a:defRPr sz="10660" b="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marL="0" marR="0" lvl="0" indent="0" algn="ctr" defTabSz="6769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eeza Pro Bold"/>
              </a:rPr>
              <a:t>21 / بعد</a:t>
            </a:r>
            <a:r>
              <a:rPr kumimoji="0" lang="ar-AE" sz="600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eeza Pro Bold"/>
              </a:rPr>
              <a:t> أن تمتص الجذور الماء , كيف ينتقل الماء إلى الأوراق ؟</a:t>
            </a:r>
            <a:endParaRPr kumimoji="0" sz="60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Geeza Pro Bold"/>
            </a:endParaRPr>
          </a:p>
        </p:txBody>
      </p:sp>
      <p:sp>
        <p:nvSpPr>
          <p:cNvPr id="43" name="مستطيل 1">
            <a:extLst>
              <a:ext uri="{FF2B5EF4-FFF2-40B4-BE49-F238E27FC236}">
                <a16:creationId xmlns:a16="http://schemas.microsoft.com/office/drawing/2014/main" id="{0051723B-ECF0-4502-B15E-A072510A5654}"/>
              </a:ext>
            </a:extLst>
          </p:cNvPr>
          <p:cNvSpPr/>
          <p:nvPr/>
        </p:nvSpPr>
        <p:spPr>
          <a:xfrm>
            <a:off x="14968444" y="8639142"/>
            <a:ext cx="616547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8000" b="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عبر نسيج الخشب </a:t>
            </a:r>
            <a:endParaRPr kumimoji="0" lang="ar-SA" sz="36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45" name="مستطيل 8">
            <a:extLst>
              <a:ext uri="{FF2B5EF4-FFF2-40B4-BE49-F238E27FC236}">
                <a16:creationId xmlns:a16="http://schemas.microsoft.com/office/drawing/2014/main" id="{37BA04EF-9D49-4B81-B20C-FF01F57F5BF7}"/>
              </a:ext>
            </a:extLst>
          </p:cNvPr>
          <p:cNvSpPr/>
          <p:nvPr/>
        </p:nvSpPr>
        <p:spPr>
          <a:xfrm>
            <a:off x="15537231" y="10327008"/>
            <a:ext cx="547457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elvetica Neue"/>
                <a:sym typeface="Helvetica Neue"/>
              </a:rPr>
              <a:t>عبر نسيج اللحاء</a:t>
            </a:r>
            <a:endParaRPr kumimoji="0" lang="ar-SA" sz="80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46" name="مستطيل 9">
            <a:extLst>
              <a:ext uri="{FF2B5EF4-FFF2-40B4-BE49-F238E27FC236}">
                <a16:creationId xmlns:a16="http://schemas.microsoft.com/office/drawing/2014/main" id="{D174DBD7-9921-4B42-B9C2-294CC6AE9357}"/>
              </a:ext>
            </a:extLst>
          </p:cNvPr>
          <p:cNvSpPr/>
          <p:nvPr/>
        </p:nvSpPr>
        <p:spPr>
          <a:xfrm>
            <a:off x="16156265" y="12028222"/>
            <a:ext cx="378821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8000" b="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عبر الثغور</a:t>
            </a:r>
            <a:endParaRPr kumimoji="0" lang="ar-SA" sz="80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elvetica Neue"/>
              <a:sym typeface="Helvetica Neue"/>
            </a:endParaRPr>
          </a:p>
        </p:txBody>
      </p:sp>
      <p:pic>
        <p:nvPicPr>
          <p:cNvPr id="47" name="Picture 2" descr="علامة صح PNG الصور | ناقل و PSD الملفات | تحميل مجاني على Pngtree">
            <a:extLst>
              <a:ext uri="{FF2B5EF4-FFF2-40B4-BE49-F238E27FC236}">
                <a16:creationId xmlns:a16="http://schemas.microsoft.com/office/drawing/2014/main" id="{3D170DAF-71DF-450A-ABA0-9E1737E7F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63010" y1="56572" x2="66222" y2="51111"/>
                        <a14:foregroundMark x1="61778" y1="58667" x2="62368" y2="57665"/>
                        <a14:foregroundMark x1="61584" y1="55204" x2="58667" y2="57778"/>
                        <a14:foregroundMark x1="66222" y1="51111" x2="62357" y2="54521"/>
                        <a14:foregroundMark x1="62441" y1="54785" x2="68802" y2="49740"/>
                        <a14:foregroundMark x1="58667" y1="57778" x2="61650" y2="55412"/>
                        <a14:foregroundMark x1="72542" y1="46175" x2="73778" y2="44444"/>
                        <a14:backgroundMark x1="70881" y1="49068" x2="70989" y2="48984"/>
                        <a14:backgroundMark x1="72000" y1="48889" x2="74222" y2="46667"/>
                        <a14:backgroundMark x1="73333" y1="46667" x2="71111" y2="49778"/>
                        <a14:backgroundMark x1="72889" y1="48444" x2="69778" y2="50667"/>
                        <a14:backgroundMark x1="62667" y1="58667" x2="62667" y2="58667"/>
                        <a14:backgroundMark x1="61333" y1="59556" x2="61333" y2="59556"/>
                        <a14:backgroundMark x1="63111" y1="60000" x2="63111" y2="5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604" y="8201755"/>
            <a:ext cx="2054883" cy="205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63C64F7A-C7FF-4CCE-9F1F-63652FB4C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5524" y="10360590"/>
            <a:ext cx="1411319" cy="141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EF03729A-41DB-4963-B7AA-1B97107AD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78" b="98667" l="889" r="98667">
                        <a14:foregroundMark x1="72444" y1="4000" x2="79111" y2="8889"/>
                        <a14:foregroundMark x1="94222" y1="27111" x2="94222" y2="27111"/>
                        <a14:foregroundMark x1="5333" y1="23111" x2="5333" y2="22222"/>
                        <a14:foregroundMark x1="21778" y1="5778" x2="22667" y2="1778"/>
                        <a14:foregroundMark x1="1333" y1="21333" x2="1333" y2="21333"/>
                        <a14:foregroundMark x1="50222" y1="24000" x2="50222" y2="24000"/>
                        <a14:foregroundMark x1="56889" y1="20444" x2="56444" y2="20000"/>
                        <a14:foregroundMark x1="38667" y1="14222" x2="38667" y2="14222"/>
                        <a14:foregroundMark x1="98222" y1="21778" x2="98222" y2="20889"/>
                        <a14:foregroundMark x1="74667" y1="96000" x2="74667" y2="93333"/>
                        <a14:foregroundMark x1="21778" y1="99111" x2="21778" y2="98222"/>
                        <a14:foregroundMark x1="98667" y1="80444" x2="98667" y2="80444"/>
                        <a14:foregroundMark x1="76000" y1="2222" x2="76000" y2="2222"/>
                        <a14:foregroundMark x1="78667" y1="98667" x2="78667" y2="9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4659" y="12210402"/>
            <a:ext cx="1212864" cy="121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مستطيل مستدير الزوايا">
            <a:extLst>
              <a:ext uri="{FF2B5EF4-FFF2-40B4-BE49-F238E27FC236}">
                <a16:creationId xmlns:a16="http://schemas.microsoft.com/office/drawing/2014/main" id="{BC2BBBBD-6F07-40BB-A199-8456D05147D1}"/>
              </a:ext>
            </a:extLst>
          </p:cNvPr>
          <p:cNvSpPr/>
          <p:nvPr/>
        </p:nvSpPr>
        <p:spPr>
          <a:xfrm>
            <a:off x="883811" y="3261341"/>
            <a:ext cx="11144929" cy="2505714"/>
          </a:xfrm>
          <a:prstGeom prst="roundRect">
            <a:avLst>
              <a:gd name="adj" fmla="val 10926"/>
            </a:avLst>
          </a:prstGeom>
          <a:blipFill>
            <a:blip r:embed="rId6"/>
            <a:tile tx="0" ty="0" sx="100000" sy="100000" flip="none" algn="tl"/>
          </a:blip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52" name="السؤال">
            <a:extLst>
              <a:ext uri="{FF2B5EF4-FFF2-40B4-BE49-F238E27FC236}">
                <a16:creationId xmlns:a16="http://schemas.microsoft.com/office/drawing/2014/main" id="{665C0EBF-ADB0-4903-B535-FA648910E7C6}"/>
              </a:ext>
            </a:extLst>
          </p:cNvPr>
          <p:cNvSpPr txBox="1"/>
          <p:nvPr/>
        </p:nvSpPr>
        <p:spPr>
          <a:xfrm>
            <a:off x="713234" y="3352075"/>
            <a:ext cx="11367045" cy="2237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676909">
              <a:defRPr sz="10660" b="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marL="0" marR="0" lvl="0" indent="0" algn="ctr" defTabSz="6769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eeza Pro Bold"/>
              </a:rPr>
              <a:t>22 / عندما يقل الماء لدى</a:t>
            </a:r>
            <a:r>
              <a:rPr kumimoji="0" lang="ar-AE" sz="600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eeza Pro Bold"/>
              </a:rPr>
              <a:t> النبات , ماذا تتوقع أن يحدث للثغور </a:t>
            </a:r>
            <a:r>
              <a:rPr kumimoji="0" lang="ar-AE" sz="6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eeza Pro Bold"/>
              </a:rPr>
              <a:t>؟</a:t>
            </a:r>
            <a:endParaRPr kumimoji="0" sz="60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Geeza Pro Bold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95E6287-E404-4291-8316-89B70329136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67980"/>
          <a:stretch/>
        </p:blipFill>
        <p:spPr>
          <a:xfrm>
            <a:off x="22894046" y="187180"/>
            <a:ext cx="1241412" cy="1224235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26FFF97-294E-4919-8C03-1B61094D160F}"/>
              </a:ext>
            </a:extLst>
          </p:cNvPr>
          <p:cNvSpPr txBox="1"/>
          <p:nvPr/>
        </p:nvSpPr>
        <p:spPr>
          <a:xfrm>
            <a:off x="23631055" y="187180"/>
            <a:ext cx="492936" cy="564257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سـ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325E8B8-BB99-4F58-BCF2-591D17DFCBA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2749" t="18361" r="24811" b="74338"/>
          <a:stretch/>
        </p:blipFill>
        <p:spPr>
          <a:xfrm>
            <a:off x="4907378" y="187180"/>
            <a:ext cx="17883073" cy="1175674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3" name="صح">
            <a:extLst>
              <a:ext uri="{FF2B5EF4-FFF2-40B4-BE49-F238E27FC236}">
                <a16:creationId xmlns:a16="http://schemas.microsoft.com/office/drawing/2014/main" id="{04542105-A324-4AF4-9573-5D6F3D97FF3D}"/>
              </a:ext>
            </a:extLst>
          </p:cNvPr>
          <p:cNvSpPr txBox="1">
            <a:spLocks/>
          </p:cNvSpPr>
          <p:nvPr/>
        </p:nvSpPr>
        <p:spPr>
          <a:xfrm>
            <a:off x="2378091" y="10464604"/>
            <a:ext cx="8851033" cy="1888542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000000"/>
                </a:solidFill>
                <a:uFillTx/>
                <a:latin typeface="Geeza Pro Bold"/>
                <a:ea typeface="Geeza Pro Bold"/>
                <a:cs typeface="Geeza Pro Bold"/>
                <a:sym typeface="Geeza Pro Bold"/>
              </a:defRPr>
            </a:lvl1pPr>
            <a:lvl2pPr marL="0" marR="0" indent="4572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2pPr>
            <a:lvl3pPr marL="0" marR="0" indent="9144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3pPr>
            <a:lvl4pPr marL="0" marR="0" indent="13716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4pPr>
            <a:lvl5pPr marL="0" marR="0" indent="18288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5pPr>
            <a:lvl6pPr marL="0" marR="0" indent="22860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6pPr>
            <a:lvl7pPr marL="0" marR="0" indent="27432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7pPr>
            <a:lvl8pPr marL="0" marR="0" indent="32004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8pPr>
            <a:lvl9pPr marL="0" marR="0" indent="36576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9pPr>
          </a:lstStyle>
          <a:p>
            <a:pPr marL="0" marR="0" lvl="0" indent="0" algn="ctr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0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Bold"/>
                <a:sym typeface="Geeza Pro Bold"/>
              </a:rPr>
              <a:t> </a:t>
            </a:r>
            <a:endParaRPr kumimoji="0" lang="ar-KW" sz="10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eza Pro Bold"/>
              <a:sym typeface="Geeza Pro Bold"/>
            </a:endParaRPr>
          </a:p>
        </p:txBody>
      </p:sp>
      <p:sp>
        <p:nvSpPr>
          <p:cNvPr id="34" name="مستطيل 1">
            <a:extLst>
              <a:ext uri="{FF2B5EF4-FFF2-40B4-BE49-F238E27FC236}">
                <a16:creationId xmlns:a16="http://schemas.microsoft.com/office/drawing/2014/main" id="{BBC9B2E1-1A88-455F-9AFA-847888C1EFC2}"/>
              </a:ext>
            </a:extLst>
          </p:cNvPr>
          <p:cNvSpPr/>
          <p:nvPr/>
        </p:nvSpPr>
        <p:spPr>
          <a:xfrm>
            <a:off x="2269421" y="10988728"/>
            <a:ext cx="885103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تغلقها الخليتين الحارستين لمنع فقد الماء</a:t>
            </a:r>
            <a:endParaRPr kumimoji="0" lang="ar-SA" sz="54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elvetica Neue"/>
              <a:sym typeface="Helvetica Neue"/>
            </a:endParaRPr>
          </a:p>
        </p:txBody>
      </p:sp>
      <p:pic>
        <p:nvPicPr>
          <p:cNvPr id="35" name="Picture 2" descr="علامة صح PNG الصور | ناقل و PSD الملفات | تحميل مجاني على Pngtree">
            <a:extLst>
              <a:ext uri="{FF2B5EF4-FFF2-40B4-BE49-F238E27FC236}">
                <a16:creationId xmlns:a16="http://schemas.microsoft.com/office/drawing/2014/main" id="{DE67115C-F209-4398-8A7B-AC3914466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63010" y1="56572" x2="66222" y2="51111"/>
                        <a14:foregroundMark x1="61778" y1="58667" x2="62368" y2="57665"/>
                        <a14:foregroundMark x1="61584" y1="55204" x2="58667" y2="57778"/>
                        <a14:foregroundMark x1="66222" y1="51111" x2="62357" y2="54521"/>
                        <a14:foregroundMark x1="62441" y1="54785" x2="68802" y2="49740"/>
                        <a14:foregroundMark x1="58667" y1="57778" x2="61650" y2="55412"/>
                        <a14:foregroundMark x1="72542" y1="46175" x2="73778" y2="44444"/>
                        <a14:backgroundMark x1="70881" y1="49068" x2="70989" y2="48984"/>
                        <a14:backgroundMark x1="72000" y1="48889" x2="74222" y2="46667"/>
                        <a14:backgroundMark x1="73333" y1="46667" x2="71111" y2="49778"/>
                        <a14:backgroundMark x1="72889" y1="48444" x2="69778" y2="50667"/>
                        <a14:backgroundMark x1="62667" y1="58667" x2="62667" y2="58667"/>
                        <a14:backgroundMark x1="61333" y1="59556" x2="61333" y2="59556"/>
                        <a14:backgroundMark x1="63111" y1="60000" x2="63111" y2="5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990" y="10242400"/>
            <a:ext cx="2452536" cy="245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خطأ">
            <a:extLst>
              <a:ext uri="{FF2B5EF4-FFF2-40B4-BE49-F238E27FC236}">
                <a16:creationId xmlns:a16="http://schemas.microsoft.com/office/drawing/2014/main" id="{65E61DB7-34BE-4679-96D9-CF9CFFECC854}"/>
              </a:ext>
            </a:extLst>
          </p:cNvPr>
          <p:cNvSpPr txBox="1"/>
          <p:nvPr/>
        </p:nvSpPr>
        <p:spPr>
          <a:xfrm>
            <a:off x="2269421" y="6187572"/>
            <a:ext cx="8959702" cy="1720394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 lnSpcReduction="10000"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Regular"/>
                <a:sym typeface="Geeza Pro Regular"/>
              </a:rPr>
              <a:t> </a:t>
            </a:r>
            <a:endParaRPr kumimoji="0" sz="1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40" name="صح">
            <a:extLst>
              <a:ext uri="{FF2B5EF4-FFF2-40B4-BE49-F238E27FC236}">
                <a16:creationId xmlns:a16="http://schemas.microsoft.com/office/drawing/2014/main" id="{C35757B7-5DEE-45EE-A351-2A4D8967C4D4}"/>
              </a:ext>
            </a:extLst>
          </p:cNvPr>
          <p:cNvSpPr txBox="1"/>
          <p:nvPr/>
        </p:nvSpPr>
        <p:spPr>
          <a:xfrm>
            <a:off x="2269420" y="8321454"/>
            <a:ext cx="8959703" cy="1720394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 lnSpcReduction="10000"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Regular"/>
                <a:sym typeface="Geeza Pro Regular"/>
              </a:rPr>
              <a:t> </a:t>
            </a:r>
            <a:endParaRPr kumimoji="0" sz="1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pic>
        <p:nvPicPr>
          <p:cNvPr id="44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B18E56B2-D31F-43F5-9153-7CB5D05AD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10" y="6187572"/>
            <a:ext cx="1609818" cy="160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94FEB0CA-7428-4E90-ACFB-15A902E9F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78" b="98667" l="889" r="98667">
                        <a14:foregroundMark x1="72444" y1="4000" x2="79111" y2="8889"/>
                        <a14:foregroundMark x1="94222" y1="27111" x2="94222" y2="27111"/>
                        <a14:foregroundMark x1="5333" y1="23111" x2="5333" y2="22222"/>
                        <a14:foregroundMark x1="21778" y1="5778" x2="22667" y2="1778"/>
                        <a14:foregroundMark x1="1333" y1="21333" x2="1333" y2="21333"/>
                        <a14:foregroundMark x1="50222" y1="24000" x2="50222" y2="24000"/>
                        <a14:foregroundMark x1="56889" y1="20444" x2="56444" y2="20000"/>
                        <a14:foregroundMark x1="38667" y1="14222" x2="38667" y2="14222"/>
                        <a14:foregroundMark x1="98222" y1="21778" x2="98222" y2="20889"/>
                        <a14:foregroundMark x1="74667" y1="96000" x2="74667" y2="93333"/>
                        <a14:foregroundMark x1="21778" y1="99111" x2="21778" y2="98222"/>
                        <a14:foregroundMark x1="98667" y1="80444" x2="98667" y2="80444"/>
                        <a14:foregroundMark x1="76000" y1="2222" x2="76000" y2="2222"/>
                        <a14:foregroundMark x1="78667" y1="98667" x2="78667" y2="9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9" y="8321454"/>
            <a:ext cx="1609818" cy="160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مستطيل 8">
            <a:extLst>
              <a:ext uri="{FF2B5EF4-FFF2-40B4-BE49-F238E27FC236}">
                <a16:creationId xmlns:a16="http://schemas.microsoft.com/office/drawing/2014/main" id="{58B394CC-5FE8-46F6-8C3F-1E6DE894E063}"/>
              </a:ext>
            </a:extLst>
          </p:cNvPr>
          <p:cNvSpPr/>
          <p:nvPr/>
        </p:nvSpPr>
        <p:spPr>
          <a:xfrm>
            <a:off x="1991620" y="6508631"/>
            <a:ext cx="90913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elvetica Neue"/>
                <a:cs typeface="Arial" panose="020B0604020202020204" pitchFamily="34" charset="0"/>
                <a:sym typeface="Helvetica Neue"/>
              </a:rPr>
              <a:t>تمتص الماء المخزن في النبات</a:t>
            </a:r>
            <a:endParaRPr kumimoji="0" lang="ar-SA" sz="54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55" name="مستطيل 8">
            <a:extLst>
              <a:ext uri="{FF2B5EF4-FFF2-40B4-BE49-F238E27FC236}">
                <a16:creationId xmlns:a16="http://schemas.microsoft.com/office/drawing/2014/main" id="{AC3A8F03-1A44-4946-A033-F2B12C628752}"/>
              </a:ext>
            </a:extLst>
          </p:cNvPr>
          <p:cNvSpPr/>
          <p:nvPr/>
        </p:nvSpPr>
        <p:spPr>
          <a:xfrm>
            <a:off x="2031290" y="8615960"/>
            <a:ext cx="91005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elvetica Neue"/>
                <a:sym typeface="Helvetica Neue"/>
              </a:rPr>
              <a:t>تظل مفتوحة لتحصل على مزيد من الماء</a:t>
            </a:r>
            <a:endParaRPr kumimoji="0" lang="ar-SA" sz="54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355F0D8A-9779-4464-844D-E466A48176CB}"/>
              </a:ext>
            </a:extLst>
          </p:cNvPr>
          <p:cNvSpPr/>
          <p:nvPr/>
        </p:nvSpPr>
        <p:spPr>
          <a:xfrm>
            <a:off x="260748" y="12918794"/>
            <a:ext cx="8680778" cy="544830"/>
          </a:xfrm>
          <a:prstGeom prst="roundRect">
            <a:avLst/>
          </a:prstGeom>
          <a:solidFill>
            <a:schemeClr val="bg1">
              <a:alpha val="99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Geeza Pro Regular"/>
                <a:ea typeface="+mn-ea"/>
                <a:cs typeface="+mn-cs"/>
                <a:sym typeface="Geeza Pro Regular"/>
              </a:rPr>
              <a:t>مع أطيب التمنيات بالتوفيق - معلمة العلوم / أماني مصطفى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Geeza Pro Regular"/>
              <a:ea typeface="+mn-ea"/>
              <a:cs typeface="+mn-cs"/>
              <a:sym typeface="Geeza Pro Regular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FAA8A809-4AC1-4A88-A668-2F420284303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2224" t="74105" r="38223" b="8438"/>
          <a:stretch/>
        </p:blipFill>
        <p:spPr>
          <a:xfrm>
            <a:off x="12670535" y="1689245"/>
            <a:ext cx="11453456" cy="3803944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D7556776-2B6D-4A2A-ADB1-1751857270CF}"/>
              </a:ext>
            </a:extLst>
          </p:cNvPr>
          <p:cNvSpPr/>
          <p:nvPr/>
        </p:nvSpPr>
        <p:spPr>
          <a:xfrm>
            <a:off x="19573875" y="3401766"/>
            <a:ext cx="4189321" cy="633148"/>
          </a:xfrm>
          <a:prstGeom prst="rect">
            <a:avLst/>
          </a:prstGeom>
          <a:solidFill>
            <a:srgbClr val="FF0000">
              <a:alpha val="2902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eeza Pro Regular"/>
            </a:endParaRPr>
          </a:p>
        </p:txBody>
      </p:sp>
      <p:pic>
        <p:nvPicPr>
          <p:cNvPr id="61" name="صورة 12">
            <a:extLst>
              <a:ext uri="{FF2B5EF4-FFF2-40B4-BE49-F238E27FC236}">
                <a16:creationId xmlns:a16="http://schemas.microsoft.com/office/drawing/2014/main" id="{C29350FD-3A2D-4ED6-97F1-9046873C5A7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167" b="97396" l="10000" r="90000">
                        <a14:foregroundMark x1="49766" y1="46484" x2="53672" y2="47526"/>
                        <a14:foregroundMark x1="53672" y1="47526" x2="56172" y2="47526"/>
                        <a14:foregroundMark x1="56172" y1="47526" x2="56406" y2="47396"/>
                        <a14:foregroundMark x1="46641" y1="94010" x2="55156" y2="88672"/>
                        <a14:foregroundMark x1="50625" y1="95573" x2="54922" y2="97526"/>
                        <a14:foregroundMark x1="54922" y1="97526" x2="47422" y2="96615"/>
                        <a14:foregroundMark x1="57344" y1="18620" x2="58594" y2="20964"/>
                        <a14:foregroundMark x1="37109" y1="32422" x2="34766" y2="34896"/>
                        <a14:foregroundMark x1="34766" y1="34896" x2="34766" y2="34896"/>
                        <a14:foregroundMark x1="48281" y1="7813" x2="47734" y2="6250"/>
                        <a14:foregroundMark x1="50868" y1="4449" x2="50469" y2="4818"/>
                        <a14:foregroundMark x1="51719" y1="26953" x2="51719" y2="26693"/>
                        <a14:foregroundMark x1="49219" y1="21354" x2="49219" y2="19271"/>
                        <a14:backgroundMark x1="60938" y1="18620" x2="60938" y2="18620"/>
                        <a14:backgroundMark x1="64375" y1="10286" x2="60859" y2="18099"/>
                        <a14:backgroundMark x1="60859" y1="18099" x2="61406" y2="12630"/>
                        <a14:backgroundMark x1="50625" y1="6250" x2="50781" y2="3646"/>
                        <a14:backgroundMark x1="51484" y1="4427" x2="50859" y2="4427"/>
                        <a14:backgroundMark x1="54063" y1="22786" x2="54219" y2="19531"/>
                        <a14:backgroundMark x1="54609" y1="21094" x2="54766" y2="23958"/>
                        <a14:backgroundMark x1="51328" y1="23698" x2="50469" y2="24609"/>
                        <a14:backgroundMark x1="51371" y1="25130" x2="50859" y2="24609"/>
                        <a14:backgroundMark x1="52266" y1="26042" x2="51433" y2="25193"/>
                        <a14:backgroundMark x1="43281" y1="14063" x2="43281" y2="14063"/>
                      </a14:backgroundRemoval>
                    </a14:imgEffect>
                  </a14:imgLayer>
                </a14:imgProps>
              </a:ext>
            </a:extLst>
          </a:blip>
          <a:srcRect l="27982" r="30044"/>
          <a:stretch/>
        </p:blipFill>
        <p:spPr>
          <a:xfrm>
            <a:off x="13062815" y="3031412"/>
            <a:ext cx="1294338" cy="197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652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صح"/>
          <p:cNvSpPr txBox="1">
            <a:spLocks noGrp="1"/>
          </p:cNvSpPr>
          <p:nvPr>
            <p:ph type="title" idx="4294967295"/>
          </p:nvPr>
        </p:nvSpPr>
        <p:spPr>
          <a:xfrm>
            <a:off x="13873604" y="6237935"/>
            <a:ext cx="8680778" cy="1888542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/>
          </a:gradFill>
        </p:spPr>
        <p:txBody>
          <a:bodyPr anchor="b"/>
          <a:lstStyle>
            <a:lvl1pPr>
              <a:defRPr sz="1000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rPr lang="ar-KW" dirty="0"/>
              <a:t> </a:t>
            </a:r>
            <a:endParaRPr dirty="0"/>
          </a:p>
        </p:txBody>
      </p:sp>
      <p:sp>
        <p:nvSpPr>
          <p:cNvPr id="121" name="خطأ"/>
          <p:cNvSpPr txBox="1"/>
          <p:nvPr/>
        </p:nvSpPr>
        <p:spPr>
          <a:xfrm>
            <a:off x="13821630" y="8668037"/>
            <a:ext cx="8680778" cy="1720394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 lnSpcReduction="10000"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Regular"/>
                <a:sym typeface="Geeza Pro Regular"/>
              </a:rPr>
              <a:t> </a:t>
            </a:r>
            <a:endParaRPr kumimoji="0" sz="1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122" name="صح"/>
          <p:cNvSpPr txBox="1"/>
          <p:nvPr/>
        </p:nvSpPr>
        <p:spPr>
          <a:xfrm>
            <a:off x="13765658" y="10786294"/>
            <a:ext cx="8680778" cy="1720394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 lnSpcReduction="10000"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Regular"/>
                <a:sym typeface="Geeza Pro Regular"/>
              </a:rPr>
              <a:t> </a:t>
            </a:r>
            <a:endParaRPr kumimoji="0" sz="1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123" name="مستطيل مستدير الزوايا"/>
          <p:cNvSpPr/>
          <p:nvPr/>
        </p:nvSpPr>
        <p:spPr>
          <a:xfrm>
            <a:off x="12472188" y="3770600"/>
            <a:ext cx="11604648" cy="1994605"/>
          </a:xfrm>
          <a:prstGeom prst="roundRect">
            <a:avLst>
              <a:gd name="adj" fmla="val 10926"/>
            </a:avLst>
          </a:prstGeom>
          <a:blipFill>
            <a:blip r:embed="rId3"/>
            <a:tile tx="0" ty="0" sx="100000" sy="100000" flip="none" algn="tl"/>
          </a:blip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124" name="السؤال"/>
          <p:cNvSpPr txBox="1"/>
          <p:nvPr/>
        </p:nvSpPr>
        <p:spPr>
          <a:xfrm>
            <a:off x="12472187" y="3993444"/>
            <a:ext cx="11367045" cy="1756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lnSpcReduction="10000"/>
          </a:bodyPr>
          <a:lstStyle>
            <a:lvl1pPr defTabSz="676909">
              <a:defRPr sz="10660" b="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marL="0" marR="0" lvl="0" indent="0" algn="ctr" defTabSz="6769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eeza Pro Bold"/>
              </a:rPr>
              <a:t>2 / ما فرع العلم الذي يدرس الطريقة التي تنتشر بها الامراض؟ 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Geeza Pro Bold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0C877C2C-7C32-4E1D-A22B-7B2959E36FFC}"/>
              </a:ext>
            </a:extLst>
          </p:cNvPr>
          <p:cNvSpPr/>
          <p:nvPr/>
        </p:nvSpPr>
        <p:spPr>
          <a:xfrm>
            <a:off x="16556330" y="6415207"/>
            <a:ext cx="331533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علم الحياة</a:t>
            </a:r>
            <a:endParaRPr kumimoji="0" lang="ar-SA" sz="36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C426F4A9-31F4-4E8D-9C4E-00A43A442C90}"/>
              </a:ext>
            </a:extLst>
          </p:cNvPr>
          <p:cNvSpPr/>
          <p:nvPr/>
        </p:nvSpPr>
        <p:spPr>
          <a:xfrm>
            <a:off x="14670804" y="8759716"/>
            <a:ext cx="720742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elvetica Neue"/>
                <a:sym typeface="Helvetica Neue"/>
              </a:rPr>
              <a:t>علم الأرض و الفضاء</a:t>
            </a:r>
            <a:endParaRPr kumimoji="0" lang="ar-SA" sz="80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8900316A-9765-4BAB-8B87-8E6B7FF669A3}"/>
              </a:ext>
            </a:extLst>
          </p:cNvPr>
          <p:cNvSpPr/>
          <p:nvPr/>
        </p:nvSpPr>
        <p:spPr>
          <a:xfrm>
            <a:off x="15728783" y="11060232"/>
            <a:ext cx="509145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elvetica Neue"/>
                <a:sym typeface="Helvetica Neue"/>
              </a:rPr>
              <a:t>العلوم الفيزيائية</a:t>
            </a:r>
            <a:endParaRPr kumimoji="0" lang="ar-SA" sz="80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elvetica Neue"/>
              <a:sym typeface="Helvetica Neue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C9E49BE1-8AEF-4778-9F22-386A3D254E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7396" l="10000" r="90000">
                        <a14:foregroundMark x1="49766" y1="46484" x2="53672" y2="47526"/>
                        <a14:foregroundMark x1="53672" y1="47526" x2="56172" y2="47526"/>
                        <a14:foregroundMark x1="56172" y1="47526" x2="56406" y2="47396"/>
                        <a14:foregroundMark x1="46641" y1="94010" x2="55156" y2="88672"/>
                        <a14:foregroundMark x1="50625" y1="95573" x2="54922" y2="97526"/>
                        <a14:foregroundMark x1="54922" y1="97526" x2="47422" y2="96615"/>
                        <a14:foregroundMark x1="57344" y1="18620" x2="58594" y2="20964"/>
                        <a14:foregroundMark x1="37109" y1="32422" x2="34766" y2="34896"/>
                        <a14:foregroundMark x1="34766" y1="34896" x2="34766" y2="34896"/>
                        <a14:foregroundMark x1="48281" y1="7813" x2="47734" y2="6250"/>
                        <a14:foregroundMark x1="50868" y1="4449" x2="50469" y2="4818"/>
                        <a14:foregroundMark x1="51719" y1="26953" x2="51719" y2="26693"/>
                        <a14:foregroundMark x1="49219" y1="21354" x2="49219" y2="19271"/>
                        <a14:backgroundMark x1="60938" y1="18620" x2="60938" y2="18620"/>
                        <a14:backgroundMark x1="64375" y1="10286" x2="60859" y2="18099"/>
                        <a14:backgroundMark x1="60859" y1="18099" x2="61406" y2="12630"/>
                        <a14:backgroundMark x1="50625" y1="6250" x2="50781" y2="3646"/>
                        <a14:backgroundMark x1="51484" y1="4427" x2="50859" y2="4427"/>
                        <a14:backgroundMark x1="54063" y1="22786" x2="54219" y2="19531"/>
                        <a14:backgroundMark x1="54609" y1="21094" x2="54766" y2="23958"/>
                        <a14:backgroundMark x1="51328" y1="23698" x2="50469" y2="24609"/>
                        <a14:backgroundMark x1="51371" y1="25130" x2="50859" y2="24609"/>
                        <a14:backgroundMark x1="52266" y1="26042" x2="51433" y2="25193"/>
                        <a14:backgroundMark x1="43281" y1="14063" x2="43281" y2="14063"/>
                      </a14:backgroundRemoval>
                    </a14:imgEffect>
                  </a14:imgLayer>
                </a14:imgProps>
              </a:ext>
            </a:extLst>
          </a:blip>
          <a:srcRect l="27982" r="30044"/>
          <a:stretch/>
        </p:blipFill>
        <p:spPr>
          <a:xfrm flipH="1">
            <a:off x="22781398" y="1778980"/>
            <a:ext cx="1140150" cy="1872656"/>
          </a:xfrm>
          <a:prstGeom prst="rect">
            <a:avLst/>
          </a:prstGeom>
        </p:spPr>
      </p:pic>
      <p:pic>
        <p:nvPicPr>
          <p:cNvPr id="1026" name="Picture 2" descr="علامة صح PNG الصور | ناقل و PSD الملفات | تحميل مجاني على Pngtree">
            <a:extLst>
              <a:ext uri="{FF2B5EF4-FFF2-40B4-BE49-F238E27FC236}">
                <a16:creationId xmlns:a16="http://schemas.microsoft.com/office/drawing/2014/main" id="{5967769A-12A0-4800-B2AB-F655E65EE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3010" y1="56572" x2="66222" y2="51111"/>
                        <a14:foregroundMark x1="61778" y1="58667" x2="62368" y2="57665"/>
                        <a14:foregroundMark x1="61584" y1="55204" x2="58667" y2="57778"/>
                        <a14:foregroundMark x1="66222" y1="51111" x2="62357" y2="54521"/>
                        <a14:foregroundMark x1="62441" y1="54785" x2="68802" y2="49740"/>
                        <a14:foregroundMark x1="58667" y1="57778" x2="61650" y2="55412"/>
                        <a14:foregroundMark x1="72542" y1="46175" x2="73778" y2="44444"/>
                        <a14:backgroundMark x1="70881" y1="49068" x2="70989" y2="48984"/>
                        <a14:backgroundMark x1="72000" y1="48889" x2="74222" y2="46667"/>
                        <a14:backgroundMark x1="73333" y1="46667" x2="71111" y2="49778"/>
                        <a14:backgroundMark x1="72889" y1="48444" x2="69778" y2="50667"/>
                        <a14:backgroundMark x1="62667" y1="58667" x2="62667" y2="58667"/>
                        <a14:backgroundMark x1="61333" y1="59556" x2="61333" y2="59556"/>
                        <a14:backgroundMark x1="63111" y1="60000" x2="63111" y2="5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8443" y="5663665"/>
            <a:ext cx="2759700" cy="275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E871397D-CE74-48B7-A30D-AED616505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8319" y="8396075"/>
            <a:ext cx="1609818" cy="160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EDF41F66-4CE0-4ECE-912F-13D121AB2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78" b="98667" l="889" r="98667">
                        <a14:foregroundMark x1="72444" y1="4000" x2="79111" y2="8889"/>
                        <a14:foregroundMark x1="94222" y1="27111" x2="94222" y2="27111"/>
                        <a14:foregroundMark x1="5333" y1="23111" x2="5333" y2="22222"/>
                        <a14:foregroundMark x1="21778" y1="5778" x2="22667" y2="1778"/>
                        <a14:foregroundMark x1="1333" y1="21333" x2="1333" y2="21333"/>
                        <a14:foregroundMark x1="50222" y1="24000" x2="50222" y2="24000"/>
                        <a14:foregroundMark x1="56889" y1="20444" x2="56444" y2="20000"/>
                        <a14:foregroundMark x1="38667" y1="14222" x2="38667" y2="14222"/>
                        <a14:foregroundMark x1="98222" y1="21778" x2="98222" y2="20889"/>
                        <a14:foregroundMark x1="74667" y1="96000" x2="74667" y2="93333"/>
                        <a14:foregroundMark x1="21778" y1="99111" x2="21778" y2="98222"/>
                        <a14:foregroundMark x1="98667" y1="80444" x2="98667" y2="80444"/>
                        <a14:foregroundMark x1="76000" y1="2222" x2="76000" y2="2222"/>
                        <a14:foregroundMark x1="78667" y1="98667" x2="78667" y2="9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6564" y="10786294"/>
            <a:ext cx="1609818" cy="160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ستطيل مستدير الزوايا">
            <a:extLst>
              <a:ext uri="{FF2B5EF4-FFF2-40B4-BE49-F238E27FC236}">
                <a16:creationId xmlns:a16="http://schemas.microsoft.com/office/drawing/2014/main" id="{FCAFA36D-FC6F-4480-99FC-E360CCFBFF1B}"/>
              </a:ext>
            </a:extLst>
          </p:cNvPr>
          <p:cNvSpPr/>
          <p:nvPr/>
        </p:nvSpPr>
        <p:spPr>
          <a:xfrm>
            <a:off x="307165" y="3742563"/>
            <a:ext cx="11604648" cy="2060680"/>
          </a:xfrm>
          <a:prstGeom prst="roundRect">
            <a:avLst>
              <a:gd name="adj" fmla="val 10926"/>
            </a:avLst>
          </a:prstGeom>
          <a:blipFill>
            <a:blip r:embed="rId3"/>
            <a:tile tx="0" ty="0" sx="100000" sy="100000" flip="none" algn="tl"/>
          </a:blip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pic>
        <p:nvPicPr>
          <p:cNvPr id="16" name="IMG_4188.jpeg" descr="IMG_4188.jpeg">
            <a:extLst>
              <a:ext uri="{FF2B5EF4-FFF2-40B4-BE49-F238E27FC236}">
                <a16:creationId xmlns:a16="http://schemas.microsoft.com/office/drawing/2014/main" id="{359837F5-9BEB-460C-82D8-E2A8C59AD0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26" b="96809" l="27955" r="68371">
                        <a14:foregroundMark x1="51917" y1="9309" x2="48562" y2="10638"/>
                        <a14:foregroundMark x1="48562" y1="10638" x2="51118" y2="10106"/>
                        <a14:foregroundMark x1="51118" y1="10106" x2="51438" y2="6117"/>
                        <a14:foregroundMark x1="60653" y1="23786" x2="59744" y2="25532"/>
                        <a14:foregroundMark x1="61821" y1="21543" x2="60809" y2="23486"/>
                        <a14:foregroundMark x1="59744" y1="25532" x2="56869" y2="22074"/>
                        <a14:foregroundMark x1="56869" y1="22074" x2="57296" y2="20521"/>
                        <a14:foregroundMark x1="63324" y1="20131" x2="63578" y2="25000"/>
                        <a14:foregroundMark x1="63578" y1="25000" x2="60383" y2="25266"/>
                        <a14:foregroundMark x1="60383" y1="25266" x2="59105" y2="20479"/>
                        <a14:foregroundMark x1="31470" y1="35638" x2="29712" y2="33245"/>
                        <a14:foregroundMark x1="51118" y1="86968" x2="46965" y2="91223"/>
                        <a14:foregroundMark x1="46965" y1="91223" x2="47444" y2="97340"/>
                        <a14:foregroundMark x1="47444" y1="97340" x2="50000" y2="94947"/>
                        <a14:foregroundMark x1="65335" y1="92819" x2="65815" y2="87500"/>
                        <a14:foregroundMark x1="65815" y1="87500" x2="68530" y2="86968"/>
                        <a14:foregroundMark x1="68530" y1="86968" x2="68530" y2="86968"/>
                        <a14:foregroundMark x1="28275" y1="83777" x2="28275" y2="89628"/>
                        <a14:foregroundMark x1="28275" y1="89628" x2="28435" y2="90691"/>
                        <a14:foregroundMark x1="51438" y1="4255" x2="52077" y2="2926"/>
                        <a14:foregroundMark x1="27955" y1="34840" x2="28115" y2="35106"/>
                        <a14:backgroundMark x1="58626" y1="16755" x2="60224" y2="18085"/>
                        <a14:backgroundMark x1="59105" y1="14628" x2="59585" y2="15957"/>
                        <a14:backgroundMark x1="61502" y1="15957" x2="60224" y2="20479"/>
                        <a14:backgroundMark x1="60224" y1="20479" x2="60224" y2="20479"/>
                        <a14:backgroundMark x1="59585" y1="19947" x2="58626" y2="19681"/>
                      </a14:backgroundRemoval>
                    </a14:imgEffect>
                  </a14:imgLayer>
                </a14:imgProps>
              </a:ext>
            </a:extLst>
          </a:blip>
          <a:srcRect l="27432" t="3505" r="31895" b="2129"/>
          <a:stretch>
            <a:fillRect/>
          </a:stretch>
        </p:blipFill>
        <p:spPr>
          <a:xfrm>
            <a:off x="11597546" y="8135300"/>
            <a:ext cx="1711712" cy="2385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381" extrusionOk="0">
                <a:moveTo>
                  <a:pt x="12719" y="2"/>
                </a:moveTo>
                <a:cubicBezTo>
                  <a:pt x="12517" y="26"/>
                  <a:pt x="12227" y="246"/>
                  <a:pt x="11792" y="621"/>
                </a:cubicBezTo>
                <a:cubicBezTo>
                  <a:pt x="10467" y="1765"/>
                  <a:pt x="9829" y="2832"/>
                  <a:pt x="9819" y="3927"/>
                </a:cubicBezTo>
                <a:lnTo>
                  <a:pt x="9809" y="4899"/>
                </a:lnTo>
                <a:lnTo>
                  <a:pt x="8978" y="5101"/>
                </a:lnTo>
                <a:cubicBezTo>
                  <a:pt x="8520" y="5212"/>
                  <a:pt x="7924" y="5449"/>
                  <a:pt x="7656" y="5628"/>
                </a:cubicBezTo>
                <a:cubicBezTo>
                  <a:pt x="7238" y="5905"/>
                  <a:pt x="7078" y="5927"/>
                  <a:pt x="6542" y="5783"/>
                </a:cubicBezTo>
                <a:cubicBezTo>
                  <a:pt x="5694" y="5555"/>
                  <a:pt x="4684" y="5704"/>
                  <a:pt x="2879" y="6324"/>
                </a:cubicBezTo>
                <a:cubicBezTo>
                  <a:pt x="2045" y="6611"/>
                  <a:pt x="1088" y="6886"/>
                  <a:pt x="752" y="6935"/>
                </a:cubicBezTo>
                <a:cubicBezTo>
                  <a:pt x="408" y="6986"/>
                  <a:pt x="178" y="7105"/>
                  <a:pt x="226" y="7210"/>
                </a:cubicBezTo>
                <a:cubicBezTo>
                  <a:pt x="470" y="7740"/>
                  <a:pt x="3463" y="8201"/>
                  <a:pt x="5077" y="7958"/>
                </a:cubicBezTo>
                <a:cubicBezTo>
                  <a:pt x="6268" y="7778"/>
                  <a:pt x="6452" y="7822"/>
                  <a:pt x="6454" y="8285"/>
                </a:cubicBezTo>
                <a:cubicBezTo>
                  <a:pt x="6455" y="8469"/>
                  <a:pt x="6696" y="8965"/>
                  <a:pt x="6989" y="9386"/>
                </a:cubicBezTo>
                <a:cubicBezTo>
                  <a:pt x="7282" y="9807"/>
                  <a:pt x="7526" y="10216"/>
                  <a:pt x="7529" y="10296"/>
                </a:cubicBezTo>
                <a:cubicBezTo>
                  <a:pt x="7533" y="10375"/>
                  <a:pt x="7785" y="10625"/>
                  <a:pt x="8090" y="10850"/>
                </a:cubicBezTo>
                <a:lnTo>
                  <a:pt x="8644" y="11259"/>
                </a:lnTo>
                <a:lnTo>
                  <a:pt x="8077" y="11851"/>
                </a:lnTo>
                <a:cubicBezTo>
                  <a:pt x="7607" y="12340"/>
                  <a:pt x="7519" y="12587"/>
                  <a:pt x="7565" y="13287"/>
                </a:cubicBezTo>
                <a:cubicBezTo>
                  <a:pt x="7621" y="14119"/>
                  <a:pt x="7612" y="14132"/>
                  <a:pt x="6983" y="14183"/>
                </a:cubicBezTo>
                <a:cubicBezTo>
                  <a:pt x="6632" y="14212"/>
                  <a:pt x="6223" y="14307"/>
                  <a:pt x="6074" y="14394"/>
                </a:cubicBezTo>
                <a:cubicBezTo>
                  <a:pt x="5676" y="14627"/>
                  <a:pt x="5735" y="15594"/>
                  <a:pt x="6161" y="15814"/>
                </a:cubicBezTo>
                <a:cubicBezTo>
                  <a:pt x="6546" y="16013"/>
                  <a:pt x="6395" y="16352"/>
                  <a:pt x="5921" y="16352"/>
                </a:cubicBezTo>
                <a:cubicBezTo>
                  <a:pt x="5762" y="16352"/>
                  <a:pt x="5577" y="16455"/>
                  <a:pt x="5508" y="16581"/>
                </a:cubicBezTo>
                <a:cubicBezTo>
                  <a:pt x="5440" y="16708"/>
                  <a:pt x="5186" y="16811"/>
                  <a:pt x="4944" y="16811"/>
                </a:cubicBezTo>
                <a:cubicBezTo>
                  <a:pt x="4702" y="16811"/>
                  <a:pt x="4527" y="16889"/>
                  <a:pt x="4557" y="16984"/>
                </a:cubicBezTo>
                <a:cubicBezTo>
                  <a:pt x="4587" y="17080"/>
                  <a:pt x="4077" y="17247"/>
                  <a:pt x="3421" y="17357"/>
                </a:cubicBezTo>
                <a:cubicBezTo>
                  <a:pt x="1812" y="17626"/>
                  <a:pt x="787" y="17945"/>
                  <a:pt x="290" y="18334"/>
                </a:cubicBezTo>
                <a:cubicBezTo>
                  <a:pt x="103" y="18480"/>
                  <a:pt x="9" y="18637"/>
                  <a:pt x="1" y="18795"/>
                </a:cubicBezTo>
                <a:cubicBezTo>
                  <a:pt x="-16" y="19143"/>
                  <a:pt x="387" y="19497"/>
                  <a:pt x="1147" y="19755"/>
                </a:cubicBezTo>
                <a:cubicBezTo>
                  <a:pt x="2701" y="20283"/>
                  <a:pt x="2667" y="20258"/>
                  <a:pt x="2589" y="20861"/>
                </a:cubicBezTo>
                <a:cubicBezTo>
                  <a:pt x="2523" y="21372"/>
                  <a:pt x="2556" y="21413"/>
                  <a:pt x="2914" y="21277"/>
                </a:cubicBezTo>
                <a:cubicBezTo>
                  <a:pt x="3133" y="21193"/>
                  <a:pt x="3548" y="20948"/>
                  <a:pt x="3835" y="20731"/>
                </a:cubicBezTo>
                <a:cubicBezTo>
                  <a:pt x="4224" y="20437"/>
                  <a:pt x="4429" y="20378"/>
                  <a:pt x="4637" y="20500"/>
                </a:cubicBezTo>
                <a:cubicBezTo>
                  <a:pt x="4790" y="20590"/>
                  <a:pt x="5118" y="20618"/>
                  <a:pt x="5365" y="20562"/>
                </a:cubicBezTo>
                <a:cubicBezTo>
                  <a:pt x="5636" y="20502"/>
                  <a:pt x="6178" y="20585"/>
                  <a:pt x="6729" y="20772"/>
                </a:cubicBezTo>
                <a:cubicBezTo>
                  <a:pt x="8508" y="21376"/>
                  <a:pt x="12848" y="21562"/>
                  <a:pt x="16390" y="21186"/>
                </a:cubicBezTo>
                <a:cubicBezTo>
                  <a:pt x="17508" y="21067"/>
                  <a:pt x="18563" y="21007"/>
                  <a:pt x="18733" y="21053"/>
                </a:cubicBezTo>
                <a:cubicBezTo>
                  <a:pt x="18905" y="21100"/>
                  <a:pt x="19186" y="20992"/>
                  <a:pt x="19366" y="20810"/>
                </a:cubicBezTo>
                <a:cubicBezTo>
                  <a:pt x="19617" y="20557"/>
                  <a:pt x="19821" y="20507"/>
                  <a:pt x="20273" y="20586"/>
                </a:cubicBezTo>
                <a:cubicBezTo>
                  <a:pt x="20811" y="20681"/>
                  <a:pt x="20831" y="20668"/>
                  <a:pt x="20539" y="20418"/>
                </a:cubicBezTo>
                <a:cubicBezTo>
                  <a:pt x="20258" y="20177"/>
                  <a:pt x="20266" y="20124"/>
                  <a:pt x="20606" y="19948"/>
                </a:cubicBezTo>
                <a:cubicBezTo>
                  <a:pt x="20878" y="19807"/>
                  <a:pt x="20916" y="19717"/>
                  <a:pt x="20737" y="19639"/>
                </a:cubicBezTo>
                <a:cubicBezTo>
                  <a:pt x="20567" y="19564"/>
                  <a:pt x="20679" y="19418"/>
                  <a:pt x="21081" y="19191"/>
                </a:cubicBezTo>
                <a:cubicBezTo>
                  <a:pt x="21432" y="18994"/>
                  <a:pt x="21577" y="18856"/>
                  <a:pt x="21582" y="18674"/>
                </a:cubicBezTo>
                <a:cubicBezTo>
                  <a:pt x="21584" y="18613"/>
                  <a:pt x="21570" y="18546"/>
                  <a:pt x="21544" y="18472"/>
                </a:cubicBezTo>
                <a:cubicBezTo>
                  <a:pt x="21360" y="17953"/>
                  <a:pt x="19416" y="17270"/>
                  <a:pt x="17725" y="17129"/>
                </a:cubicBezTo>
                <a:cubicBezTo>
                  <a:pt x="17010" y="17069"/>
                  <a:pt x="16360" y="16976"/>
                  <a:pt x="16282" y="16921"/>
                </a:cubicBezTo>
                <a:cubicBezTo>
                  <a:pt x="16204" y="16866"/>
                  <a:pt x="16109" y="16571"/>
                  <a:pt x="16070" y="16265"/>
                </a:cubicBezTo>
                <a:cubicBezTo>
                  <a:pt x="16031" y="15959"/>
                  <a:pt x="15692" y="15369"/>
                  <a:pt x="15317" y="14955"/>
                </a:cubicBezTo>
                <a:cubicBezTo>
                  <a:pt x="14694" y="14269"/>
                  <a:pt x="14657" y="14163"/>
                  <a:pt x="14902" y="13744"/>
                </a:cubicBezTo>
                <a:cubicBezTo>
                  <a:pt x="15059" y="13477"/>
                  <a:pt x="15126" y="12955"/>
                  <a:pt x="15063" y="12490"/>
                </a:cubicBezTo>
                <a:cubicBezTo>
                  <a:pt x="14973" y="11834"/>
                  <a:pt x="14835" y="11623"/>
                  <a:pt x="14277" y="11294"/>
                </a:cubicBezTo>
                <a:lnTo>
                  <a:pt x="13599" y="10894"/>
                </a:lnTo>
                <a:lnTo>
                  <a:pt x="14169" y="10523"/>
                </a:lnTo>
                <a:cubicBezTo>
                  <a:pt x="14925" y="10030"/>
                  <a:pt x="15332" y="9318"/>
                  <a:pt x="15332" y="8489"/>
                </a:cubicBezTo>
                <a:cubicBezTo>
                  <a:pt x="15332" y="7782"/>
                  <a:pt x="15031" y="7426"/>
                  <a:pt x="13111" y="5874"/>
                </a:cubicBezTo>
                <a:cubicBezTo>
                  <a:pt x="12435" y="5328"/>
                  <a:pt x="12348" y="5185"/>
                  <a:pt x="12600" y="5038"/>
                </a:cubicBezTo>
                <a:cubicBezTo>
                  <a:pt x="13179" y="4698"/>
                  <a:pt x="13405" y="3542"/>
                  <a:pt x="13251" y="1719"/>
                </a:cubicBezTo>
                <a:cubicBezTo>
                  <a:pt x="13145" y="469"/>
                  <a:pt x="13055" y="-38"/>
                  <a:pt x="12719" y="2"/>
                </a:cubicBezTo>
                <a:close/>
                <a:moveTo>
                  <a:pt x="18959" y="3033"/>
                </a:moveTo>
                <a:cubicBezTo>
                  <a:pt x="18416" y="3033"/>
                  <a:pt x="17886" y="3360"/>
                  <a:pt x="17641" y="3846"/>
                </a:cubicBezTo>
                <a:cubicBezTo>
                  <a:pt x="17462" y="4203"/>
                  <a:pt x="17067" y="4035"/>
                  <a:pt x="17058" y="3598"/>
                </a:cubicBezTo>
                <a:cubicBezTo>
                  <a:pt x="17053" y="3308"/>
                  <a:pt x="17024" y="3297"/>
                  <a:pt x="16843" y="3516"/>
                </a:cubicBezTo>
                <a:cubicBezTo>
                  <a:pt x="16728" y="3655"/>
                  <a:pt x="16462" y="3741"/>
                  <a:pt x="16253" y="3706"/>
                </a:cubicBezTo>
                <a:cubicBezTo>
                  <a:pt x="15147" y="3518"/>
                  <a:pt x="15105" y="4424"/>
                  <a:pt x="16207" y="4696"/>
                </a:cubicBezTo>
                <a:cubicBezTo>
                  <a:pt x="16560" y="4783"/>
                  <a:pt x="16849" y="4963"/>
                  <a:pt x="16849" y="5095"/>
                </a:cubicBezTo>
                <a:cubicBezTo>
                  <a:pt x="16849" y="5297"/>
                  <a:pt x="17055" y="5324"/>
                  <a:pt x="18084" y="5256"/>
                </a:cubicBezTo>
                <a:cubicBezTo>
                  <a:pt x="19469" y="5166"/>
                  <a:pt x="19802" y="5018"/>
                  <a:pt x="19547" y="4612"/>
                </a:cubicBezTo>
                <a:cubicBezTo>
                  <a:pt x="19451" y="4459"/>
                  <a:pt x="19398" y="4041"/>
                  <a:pt x="19430" y="3683"/>
                </a:cubicBezTo>
                <a:cubicBezTo>
                  <a:pt x="19482" y="3085"/>
                  <a:pt x="19444" y="3033"/>
                  <a:pt x="18959" y="303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" name="IMG_4187.jpeg" descr="IMG_4187.jpeg">
            <a:extLst>
              <a:ext uri="{FF2B5EF4-FFF2-40B4-BE49-F238E27FC236}">
                <a16:creationId xmlns:a16="http://schemas.microsoft.com/office/drawing/2014/main" id="{B503002A-A40F-44CD-A6B8-E88B69F79C7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32391" t="3124" r="32592" b="1602"/>
          <a:stretch>
            <a:fillRect/>
          </a:stretch>
        </p:blipFill>
        <p:spPr>
          <a:xfrm flipH="1">
            <a:off x="3453660" y="1129247"/>
            <a:ext cx="1459639" cy="2385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8" h="21478" extrusionOk="0">
                <a:moveTo>
                  <a:pt x="8538" y="0"/>
                </a:moveTo>
                <a:cubicBezTo>
                  <a:pt x="8495" y="-1"/>
                  <a:pt x="8437" y="7"/>
                  <a:pt x="8367" y="22"/>
                </a:cubicBezTo>
                <a:cubicBezTo>
                  <a:pt x="8151" y="69"/>
                  <a:pt x="8001" y="266"/>
                  <a:pt x="8034" y="459"/>
                </a:cubicBezTo>
                <a:cubicBezTo>
                  <a:pt x="8123" y="964"/>
                  <a:pt x="7459" y="1260"/>
                  <a:pt x="6756" y="1028"/>
                </a:cubicBezTo>
                <a:cubicBezTo>
                  <a:pt x="6068" y="801"/>
                  <a:pt x="5043" y="787"/>
                  <a:pt x="5043" y="1004"/>
                </a:cubicBezTo>
                <a:cubicBezTo>
                  <a:pt x="5043" y="1310"/>
                  <a:pt x="5638" y="2129"/>
                  <a:pt x="5946" y="2246"/>
                </a:cubicBezTo>
                <a:cubicBezTo>
                  <a:pt x="6447" y="2437"/>
                  <a:pt x="6223" y="4673"/>
                  <a:pt x="5678" y="4929"/>
                </a:cubicBezTo>
                <a:cubicBezTo>
                  <a:pt x="5266" y="5123"/>
                  <a:pt x="5273" y="5175"/>
                  <a:pt x="5760" y="5531"/>
                </a:cubicBezTo>
                <a:cubicBezTo>
                  <a:pt x="6053" y="5745"/>
                  <a:pt x="6307" y="5942"/>
                  <a:pt x="6325" y="5967"/>
                </a:cubicBezTo>
                <a:cubicBezTo>
                  <a:pt x="6342" y="5993"/>
                  <a:pt x="7015" y="5928"/>
                  <a:pt x="7820" y="5821"/>
                </a:cubicBezTo>
                <a:cubicBezTo>
                  <a:pt x="8688" y="5706"/>
                  <a:pt x="9386" y="5690"/>
                  <a:pt x="9536" y="5782"/>
                </a:cubicBezTo>
                <a:cubicBezTo>
                  <a:pt x="9685" y="5874"/>
                  <a:pt x="9029" y="6902"/>
                  <a:pt x="7925" y="8309"/>
                </a:cubicBezTo>
                <a:cubicBezTo>
                  <a:pt x="5728" y="11107"/>
                  <a:pt x="5429" y="12079"/>
                  <a:pt x="6411" y="13241"/>
                </a:cubicBezTo>
                <a:cubicBezTo>
                  <a:pt x="6915" y="13837"/>
                  <a:pt x="6965" y="14051"/>
                  <a:pt x="6725" y="14582"/>
                </a:cubicBezTo>
                <a:cubicBezTo>
                  <a:pt x="6569" y="14930"/>
                  <a:pt x="6442" y="15428"/>
                  <a:pt x="6442" y="15690"/>
                </a:cubicBezTo>
                <a:cubicBezTo>
                  <a:pt x="6441" y="15952"/>
                  <a:pt x="6335" y="16300"/>
                  <a:pt x="6206" y="16464"/>
                </a:cubicBezTo>
                <a:cubicBezTo>
                  <a:pt x="6078" y="16628"/>
                  <a:pt x="5731" y="17073"/>
                  <a:pt x="5437" y="17451"/>
                </a:cubicBezTo>
                <a:cubicBezTo>
                  <a:pt x="4853" y="18204"/>
                  <a:pt x="4023" y="18396"/>
                  <a:pt x="4134" y="17753"/>
                </a:cubicBezTo>
                <a:cubicBezTo>
                  <a:pt x="4182" y="17471"/>
                  <a:pt x="4053" y="17365"/>
                  <a:pt x="3661" y="17365"/>
                </a:cubicBezTo>
                <a:cubicBezTo>
                  <a:pt x="3364" y="17365"/>
                  <a:pt x="3041" y="17444"/>
                  <a:pt x="2944" y="17541"/>
                </a:cubicBezTo>
                <a:cubicBezTo>
                  <a:pt x="2838" y="17647"/>
                  <a:pt x="2434" y="17544"/>
                  <a:pt x="1930" y="17282"/>
                </a:cubicBezTo>
                <a:cubicBezTo>
                  <a:pt x="673" y="16630"/>
                  <a:pt x="275" y="16707"/>
                  <a:pt x="370" y="17580"/>
                </a:cubicBezTo>
                <a:cubicBezTo>
                  <a:pt x="414" y="17982"/>
                  <a:pt x="552" y="18412"/>
                  <a:pt x="676" y="18534"/>
                </a:cubicBezTo>
                <a:cubicBezTo>
                  <a:pt x="806" y="18661"/>
                  <a:pt x="756" y="18865"/>
                  <a:pt x="560" y="19012"/>
                </a:cubicBezTo>
                <a:cubicBezTo>
                  <a:pt x="294" y="19209"/>
                  <a:pt x="289" y="19369"/>
                  <a:pt x="539" y="19707"/>
                </a:cubicBezTo>
                <a:cubicBezTo>
                  <a:pt x="717" y="19948"/>
                  <a:pt x="779" y="20227"/>
                  <a:pt x="676" y="20329"/>
                </a:cubicBezTo>
                <a:cubicBezTo>
                  <a:pt x="558" y="20448"/>
                  <a:pt x="624" y="20464"/>
                  <a:pt x="856" y="20376"/>
                </a:cubicBezTo>
                <a:cubicBezTo>
                  <a:pt x="1077" y="20291"/>
                  <a:pt x="1339" y="20338"/>
                  <a:pt x="1525" y="20492"/>
                </a:cubicBezTo>
                <a:cubicBezTo>
                  <a:pt x="2030" y="20910"/>
                  <a:pt x="4133" y="21163"/>
                  <a:pt x="7973" y="21264"/>
                </a:cubicBezTo>
                <a:cubicBezTo>
                  <a:pt x="10704" y="21336"/>
                  <a:pt x="12054" y="21294"/>
                  <a:pt x="13418" y="21096"/>
                </a:cubicBezTo>
                <a:cubicBezTo>
                  <a:pt x="15148" y="20845"/>
                  <a:pt x="15255" y="20849"/>
                  <a:pt x="15732" y="21165"/>
                </a:cubicBezTo>
                <a:cubicBezTo>
                  <a:pt x="16388" y="21599"/>
                  <a:pt x="16709" y="21583"/>
                  <a:pt x="16818" y="21110"/>
                </a:cubicBezTo>
                <a:cubicBezTo>
                  <a:pt x="16871" y="20884"/>
                  <a:pt x="17138" y="20700"/>
                  <a:pt x="17465" y="20666"/>
                </a:cubicBezTo>
                <a:cubicBezTo>
                  <a:pt x="18803" y="20525"/>
                  <a:pt x="21215" y="19885"/>
                  <a:pt x="21374" y="19628"/>
                </a:cubicBezTo>
                <a:cubicBezTo>
                  <a:pt x="21599" y="19268"/>
                  <a:pt x="20679" y="18801"/>
                  <a:pt x="19286" y="18570"/>
                </a:cubicBezTo>
                <a:cubicBezTo>
                  <a:pt x="18110" y="18375"/>
                  <a:pt x="17663" y="18120"/>
                  <a:pt x="17526" y="17571"/>
                </a:cubicBezTo>
                <a:cubicBezTo>
                  <a:pt x="17476" y="17368"/>
                  <a:pt x="17345" y="17148"/>
                  <a:pt x="17239" y="17082"/>
                </a:cubicBezTo>
                <a:cubicBezTo>
                  <a:pt x="17132" y="17017"/>
                  <a:pt x="17047" y="16677"/>
                  <a:pt x="17047" y="16327"/>
                </a:cubicBezTo>
                <a:cubicBezTo>
                  <a:pt x="17047" y="15951"/>
                  <a:pt x="16818" y="15512"/>
                  <a:pt x="16489" y="15254"/>
                </a:cubicBezTo>
                <a:cubicBezTo>
                  <a:pt x="15679" y="14619"/>
                  <a:pt x="15747" y="13692"/>
                  <a:pt x="16629" y="13336"/>
                </a:cubicBezTo>
                <a:cubicBezTo>
                  <a:pt x="17013" y="13181"/>
                  <a:pt x="17328" y="12932"/>
                  <a:pt x="17328" y="12782"/>
                </a:cubicBezTo>
                <a:cubicBezTo>
                  <a:pt x="17328" y="12577"/>
                  <a:pt x="17187" y="12611"/>
                  <a:pt x="16775" y="12915"/>
                </a:cubicBezTo>
                <a:lnTo>
                  <a:pt x="16226" y="13322"/>
                </a:lnTo>
                <a:lnTo>
                  <a:pt x="15512" y="12771"/>
                </a:lnTo>
                <a:cubicBezTo>
                  <a:pt x="14957" y="12343"/>
                  <a:pt x="14505" y="12196"/>
                  <a:pt x="13480" y="12107"/>
                </a:cubicBezTo>
                <a:cubicBezTo>
                  <a:pt x="11328" y="11920"/>
                  <a:pt x="9808" y="11165"/>
                  <a:pt x="9796" y="10277"/>
                </a:cubicBezTo>
                <a:cubicBezTo>
                  <a:pt x="9792" y="10023"/>
                  <a:pt x="10411" y="9053"/>
                  <a:pt x="11172" y="8122"/>
                </a:cubicBezTo>
                <a:cubicBezTo>
                  <a:pt x="11932" y="7191"/>
                  <a:pt x="12639" y="6099"/>
                  <a:pt x="12744" y="5697"/>
                </a:cubicBezTo>
                <a:cubicBezTo>
                  <a:pt x="12848" y="5295"/>
                  <a:pt x="13043" y="4926"/>
                  <a:pt x="13176" y="4875"/>
                </a:cubicBezTo>
                <a:cubicBezTo>
                  <a:pt x="13310" y="4824"/>
                  <a:pt x="13418" y="4475"/>
                  <a:pt x="13418" y="4099"/>
                </a:cubicBezTo>
                <a:cubicBezTo>
                  <a:pt x="13418" y="3540"/>
                  <a:pt x="13538" y="3388"/>
                  <a:pt x="14081" y="3261"/>
                </a:cubicBezTo>
                <a:cubicBezTo>
                  <a:pt x="14444" y="3176"/>
                  <a:pt x="15019" y="2888"/>
                  <a:pt x="15359" y="2621"/>
                </a:cubicBezTo>
                <a:lnTo>
                  <a:pt x="15978" y="2137"/>
                </a:lnTo>
                <a:lnTo>
                  <a:pt x="15054" y="1905"/>
                </a:lnTo>
                <a:cubicBezTo>
                  <a:pt x="14546" y="1777"/>
                  <a:pt x="13732" y="1712"/>
                  <a:pt x="13244" y="1761"/>
                </a:cubicBezTo>
                <a:cubicBezTo>
                  <a:pt x="12561" y="1829"/>
                  <a:pt x="12217" y="1759"/>
                  <a:pt x="11749" y="1452"/>
                </a:cubicBezTo>
                <a:cubicBezTo>
                  <a:pt x="11359" y="1196"/>
                  <a:pt x="11250" y="1012"/>
                  <a:pt x="11443" y="938"/>
                </a:cubicBezTo>
                <a:cubicBezTo>
                  <a:pt x="11875" y="774"/>
                  <a:pt x="11814" y="328"/>
                  <a:pt x="11358" y="328"/>
                </a:cubicBezTo>
                <a:cubicBezTo>
                  <a:pt x="11146" y="328"/>
                  <a:pt x="10904" y="483"/>
                  <a:pt x="10824" y="673"/>
                </a:cubicBezTo>
                <a:cubicBezTo>
                  <a:pt x="10719" y="919"/>
                  <a:pt x="10445" y="1015"/>
                  <a:pt x="9850" y="1015"/>
                </a:cubicBezTo>
                <a:cubicBezTo>
                  <a:pt x="8877" y="1015"/>
                  <a:pt x="8304" y="669"/>
                  <a:pt x="8571" y="240"/>
                </a:cubicBezTo>
                <a:cubicBezTo>
                  <a:pt x="8672" y="77"/>
                  <a:pt x="8667" y="2"/>
                  <a:pt x="8538" y="0"/>
                </a:cubicBezTo>
                <a:close/>
                <a:moveTo>
                  <a:pt x="2159" y="3492"/>
                </a:moveTo>
                <a:cubicBezTo>
                  <a:pt x="1279" y="3477"/>
                  <a:pt x="1047" y="3546"/>
                  <a:pt x="841" y="3880"/>
                </a:cubicBezTo>
                <a:cubicBezTo>
                  <a:pt x="703" y="4103"/>
                  <a:pt x="461" y="4286"/>
                  <a:pt x="304" y="4286"/>
                </a:cubicBezTo>
                <a:cubicBezTo>
                  <a:pt x="90" y="4286"/>
                  <a:pt x="-1" y="4356"/>
                  <a:pt x="0" y="4447"/>
                </a:cubicBezTo>
                <a:cubicBezTo>
                  <a:pt x="3" y="4598"/>
                  <a:pt x="263" y="4807"/>
                  <a:pt x="646" y="4853"/>
                </a:cubicBezTo>
                <a:cubicBezTo>
                  <a:pt x="2286" y="5047"/>
                  <a:pt x="3000" y="4808"/>
                  <a:pt x="3139" y="4017"/>
                </a:cubicBezTo>
                <a:cubicBezTo>
                  <a:pt x="3223" y="3539"/>
                  <a:pt x="3171" y="3510"/>
                  <a:pt x="2159" y="3492"/>
                </a:cubicBezTo>
                <a:close/>
                <a:moveTo>
                  <a:pt x="15362" y="6697"/>
                </a:moveTo>
                <a:cubicBezTo>
                  <a:pt x="15100" y="6706"/>
                  <a:pt x="14822" y="6882"/>
                  <a:pt x="14630" y="7194"/>
                </a:cubicBezTo>
                <a:cubicBezTo>
                  <a:pt x="14368" y="7622"/>
                  <a:pt x="14408" y="7745"/>
                  <a:pt x="14910" y="8055"/>
                </a:cubicBezTo>
                <a:cubicBezTo>
                  <a:pt x="15280" y="8283"/>
                  <a:pt x="15853" y="8416"/>
                  <a:pt x="16466" y="8416"/>
                </a:cubicBezTo>
                <a:cubicBezTo>
                  <a:pt x="17196" y="8416"/>
                  <a:pt x="17358" y="8368"/>
                  <a:pt x="17117" y="8219"/>
                </a:cubicBezTo>
                <a:cubicBezTo>
                  <a:pt x="16940" y="8110"/>
                  <a:pt x="16869" y="7803"/>
                  <a:pt x="16957" y="7530"/>
                </a:cubicBezTo>
                <a:cubicBezTo>
                  <a:pt x="17092" y="7117"/>
                  <a:pt x="17026" y="7039"/>
                  <a:pt x="16540" y="7039"/>
                </a:cubicBezTo>
                <a:cubicBezTo>
                  <a:pt x="16223" y="7039"/>
                  <a:pt x="15884" y="6961"/>
                  <a:pt x="15789" y="6867"/>
                </a:cubicBezTo>
                <a:cubicBezTo>
                  <a:pt x="15668" y="6746"/>
                  <a:pt x="15519" y="6691"/>
                  <a:pt x="15362" y="6697"/>
                </a:cubicBezTo>
                <a:close/>
                <a:moveTo>
                  <a:pt x="2830" y="7453"/>
                </a:moveTo>
                <a:cubicBezTo>
                  <a:pt x="2399" y="7477"/>
                  <a:pt x="2104" y="7725"/>
                  <a:pt x="2022" y="8174"/>
                </a:cubicBezTo>
                <a:cubicBezTo>
                  <a:pt x="1972" y="8449"/>
                  <a:pt x="1813" y="8748"/>
                  <a:pt x="1671" y="8838"/>
                </a:cubicBezTo>
                <a:cubicBezTo>
                  <a:pt x="1529" y="8928"/>
                  <a:pt x="1415" y="9074"/>
                  <a:pt x="1415" y="9162"/>
                </a:cubicBezTo>
                <a:cubicBezTo>
                  <a:pt x="1415" y="9386"/>
                  <a:pt x="3394" y="9165"/>
                  <a:pt x="3807" y="8896"/>
                </a:cubicBezTo>
                <a:cubicBezTo>
                  <a:pt x="4511" y="8436"/>
                  <a:pt x="4486" y="7997"/>
                  <a:pt x="3734" y="7657"/>
                </a:cubicBezTo>
                <a:cubicBezTo>
                  <a:pt x="3396" y="7505"/>
                  <a:pt x="3089" y="7439"/>
                  <a:pt x="2830" y="7453"/>
                </a:cubicBezTo>
                <a:close/>
                <a:moveTo>
                  <a:pt x="15618" y="10771"/>
                </a:moveTo>
                <a:cubicBezTo>
                  <a:pt x="15479" y="10794"/>
                  <a:pt x="15470" y="10901"/>
                  <a:pt x="15484" y="11131"/>
                </a:cubicBezTo>
                <a:cubicBezTo>
                  <a:pt x="15503" y="11429"/>
                  <a:pt x="15782" y="11671"/>
                  <a:pt x="16348" y="11875"/>
                </a:cubicBezTo>
                <a:cubicBezTo>
                  <a:pt x="16809" y="12041"/>
                  <a:pt x="17192" y="12183"/>
                  <a:pt x="17200" y="12190"/>
                </a:cubicBezTo>
                <a:cubicBezTo>
                  <a:pt x="17207" y="12197"/>
                  <a:pt x="17164" y="11936"/>
                  <a:pt x="17102" y="11611"/>
                </a:cubicBezTo>
                <a:cubicBezTo>
                  <a:pt x="17015" y="11151"/>
                  <a:pt x="16820" y="10983"/>
                  <a:pt x="16223" y="10854"/>
                </a:cubicBezTo>
                <a:cubicBezTo>
                  <a:pt x="16046" y="10816"/>
                  <a:pt x="15909" y="10788"/>
                  <a:pt x="15804" y="10775"/>
                </a:cubicBezTo>
                <a:cubicBezTo>
                  <a:pt x="15726" y="10765"/>
                  <a:pt x="15664" y="10764"/>
                  <a:pt x="15618" y="10771"/>
                </a:cubicBezTo>
                <a:close/>
                <a:moveTo>
                  <a:pt x="11526" y="14891"/>
                </a:moveTo>
                <a:cubicBezTo>
                  <a:pt x="11686" y="14920"/>
                  <a:pt x="11907" y="15076"/>
                  <a:pt x="12182" y="15358"/>
                </a:cubicBezTo>
                <a:cubicBezTo>
                  <a:pt x="12723" y="15915"/>
                  <a:pt x="12725" y="15905"/>
                  <a:pt x="11706" y="16990"/>
                </a:cubicBezTo>
                <a:cubicBezTo>
                  <a:pt x="11335" y="17385"/>
                  <a:pt x="11007" y="17707"/>
                  <a:pt x="10977" y="17707"/>
                </a:cubicBezTo>
                <a:cubicBezTo>
                  <a:pt x="10946" y="17707"/>
                  <a:pt x="10849" y="17622"/>
                  <a:pt x="10757" y="17517"/>
                </a:cubicBezTo>
                <a:cubicBezTo>
                  <a:pt x="10627" y="17368"/>
                  <a:pt x="10656" y="17128"/>
                  <a:pt x="10893" y="16417"/>
                </a:cubicBezTo>
                <a:cubicBezTo>
                  <a:pt x="11060" y="15917"/>
                  <a:pt x="11213" y="15366"/>
                  <a:pt x="11236" y="15193"/>
                </a:cubicBezTo>
                <a:cubicBezTo>
                  <a:pt x="11265" y="14964"/>
                  <a:pt x="11366" y="14863"/>
                  <a:pt x="11526" y="14891"/>
                </a:cubicBezTo>
                <a:close/>
                <a:moveTo>
                  <a:pt x="8809" y="14962"/>
                </a:moveTo>
                <a:cubicBezTo>
                  <a:pt x="8819" y="14960"/>
                  <a:pt x="8828" y="14961"/>
                  <a:pt x="8834" y="14965"/>
                </a:cubicBezTo>
                <a:cubicBezTo>
                  <a:pt x="9045" y="15094"/>
                  <a:pt x="9501" y="16638"/>
                  <a:pt x="9512" y="17258"/>
                </a:cubicBezTo>
                <a:lnTo>
                  <a:pt x="9523" y="17933"/>
                </a:lnTo>
                <a:lnTo>
                  <a:pt x="9011" y="17933"/>
                </a:lnTo>
                <a:cubicBezTo>
                  <a:pt x="8543" y="17933"/>
                  <a:pt x="8500" y="17911"/>
                  <a:pt x="8526" y="17685"/>
                </a:cubicBezTo>
                <a:cubicBezTo>
                  <a:pt x="8558" y="17396"/>
                  <a:pt x="8294" y="17360"/>
                  <a:pt x="7933" y="17605"/>
                </a:cubicBezTo>
                <a:cubicBezTo>
                  <a:pt x="7766" y="17718"/>
                  <a:pt x="7561" y="17756"/>
                  <a:pt x="7290" y="17726"/>
                </a:cubicBezTo>
                <a:cubicBezTo>
                  <a:pt x="7071" y="17702"/>
                  <a:pt x="6940" y="17715"/>
                  <a:pt x="6999" y="17754"/>
                </a:cubicBezTo>
                <a:cubicBezTo>
                  <a:pt x="7059" y="17794"/>
                  <a:pt x="7035" y="17879"/>
                  <a:pt x="6945" y="17946"/>
                </a:cubicBezTo>
                <a:cubicBezTo>
                  <a:pt x="6725" y="18109"/>
                  <a:pt x="6534" y="18098"/>
                  <a:pt x="6419" y="17914"/>
                </a:cubicBezTo>
                <a:cubicBezTo>
                  <a:pt x="6363" y="17824"/>
                  <a:pt x="6483" y="17586"/>
                  <a:pt x="6716" y="17331"/>
                </a:cubicBezTo>
                <a:cubicBezTo>
                  <a:pt x="6931" y="17093"/>
                  <a:pt x="7109" y="16859"/>
                  <a:pt x="7109" y="16811"/>
                </a:cubicBezTo>
                <a:cubicBezTo>
                  <a:pt x="7109" y="16762"/>
                  <a:pt x="7347" y="16495"/>
                  <a:pt x="7638" y="16216"/>
                </a:cubicBezTo>
                <a:cubicBezTo>
                  <a:pt x="7929" y="15937"/>
                  <a:pt x="8297" y="15527"/>
                  <a:pt x="8456" y="15307"/>
                </a:cubicBezTo>
                <a:cubicBezTo>
                  <a:pt x="8595" y="15115"/>
                  <a:pt x="8741" y="14973"/>
                  <a:pt x="8809" y="14962"/>
                </a:cubicBezTo>
                <a:close/>
                <a:moveTo>
                  <a:pt x="14551" y="15770"/>
                </a:moveTo>
                <a:cubicBezTo>
                  <a:pt x="14597" y="15764"/>
                  <a:pt x="14642" y="15767"/>
                  <a:pt x="14694" y="15776"/>
                </a:cubicBezTo>
                <a:cubicBezTo>
                  <a:pt x="14763" y="15789"/>
                  <a:pt x="14842" y="15815"/>
                  <a:pt x="14947" y="15849"/>
                </a:cubicBezTo>
                <a:cubicBezTo>
                  <a:pt x="15616" y="16063"/>
                  <a:pt x="16121" y="16453"/>
                  <a:pt x="16394" y="16969"/>
                </a:cubicBezTo>
                <a:cubicBezTo>
                  <a:pt x="16673" y="17497"/>
                  <a:pt x="16616" y="17707"/>
                  <a:pt x="16201" y="17707"/>
                </a:cubicBezTo>
                <a:cubicBezTo>
                  <a:pt x="16048" y="17707"/>
                  <a:pt x="15756" y="17789"/>
                  <a:pt x="15551" y="17888"/>
                </a:cubicBezTo>
                <a:cubicBezTo>
                  <a:pt x="14973" y="18167"/>
                  <a:pt x="14054" y="18092"/>
                  <a:pt x="14357" y="17790"/>
                </a:cubicBezTo>
                <a:cubicBezTo>
                  <a:pt x="14422" y="17726"/>
                  <a:pt x="14307" y="17701"/>
                  <a:pt x="14028" y="17719"/>
                </a:cubicBezTo>
                <a:cubicBezTo>
                  <a:pt x="13739" y="17738"/>
                  <a:pt x="13439" y="17671"/>
                  <a:pt x="13109" y="17513"/>
                </a:cubicBezTo>
                <a:lnTo>
                  <a:pt x="12621" y="17277"/>
                </a:lnTo>
                <a:lnTo>
                  <a:pt x="12997" y="16885"/>
                </a:lnTo>
                <a:cubicBezTo>
                  <a:pt x="13203" y="16670"/>
                  <a:pt x="13630" y="16320"/>
                  <a:pt x="13946" y="16104"/>
                </a:cubicBezTo>
                <a:cubicBezTo>
                  <a:pt x="14265" y="15887"/>
                  <a:pt x="14411" y="15789"/>
                  <a:pt x="14551" y="15770"/>
                </a:cubicBezTo>
                <a:close/>
                <a:moveTo>
                  <a:pt x="17880" y="16115"/>
                </a:moveTo>
                <a:lnTo>
                  <a:pt x="17984" y="16685"/>
                </a:lnTo>
                <a:cubicBezTo>
                  <a:pt x="18042" y="17011"/>
                  <a:pt x="18353" y="17387"/>
                  <a:pt x="18713" y="17567"/>
                </a:cubicBezTo>
                <a:cubicBezTo>
                  <a:pt x="19059" y="17740"/>
                  <a:pt x="19704" y="17882"/>
                  <a:pt x="20147" y="17882"/>
                </a:cubicBezTo>
                <a:cubicBezTo>
                  <a:pt x="20944" y="17882"/>
                  <a:pt x="21218" y="17658"/>
                  <a:pt x="20675" y="17451"/>
                </a:cubicBezTo>
                <a:cubicBezTo>
                  <a:pt x="20521" y="17392"/>
                  <a:pt x="20469" y="17164"/>
                  <a:pt x="20559" y="16943"/>
                </a:cubicBezTo>
                <a:cubicBezTo>
                  <a:pt x="20753" y="16466"/>
                  <a:pt x="20571" y="16381"/>
                  <a:pt x="19043" y="16230"/>
                </a:cubicBezTo>
                <a:lnTo>
                  <a:pt x="17880" y="16115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8" name="صح">
            <a:extLst>
              <a:ext uri="{FF2B5EF4-FFF2-40B4-BE49-F238E27FC236}">
                <a16:creationId xmlns:a16="http://schemas.microsoft.com/office/drawing/2014/main" id="{D978ECA3-F04F-4C08-92B9-73A5E0E00CCB}"/>
              </a:ext>
            </a:extLst>
          </p:cNvPr>
          <p:cNvSpPr txBox="1">
            <a:spLocks/>
          </p:cNvSpPr>
          <p:nvPr/>
        </p:nvSpPr>
        <p:spPr>
          <a:xfrm>
            <a:off x="2269421" y="10464604"/>
            <a:ext cx="8680778" cy="1888542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000000"/>
                </a:solidFill>
                <a:uFillTx/>
                <a:latin typeface="Geeza Pro Bold"/>
                <a:ea typeface="Geeza Pro Bold"/>
                <a:cs typeface="Geeza Pro Bold"/>
                <a:sym typeface="Geeza Pro Bold"/>
              </a:defRPr>
            </a:lvl1pPr>
            <a:lvl2pPr marL="0" marR="0" indent="4572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2pPr>
            <a:lvl3pPr marL="0" marR="0" indent="9144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3pPr>
            <a:lvl4pPr marL="0" marR="0" indent="13716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4pPr>
            <a:lvl5pPr marL="0" marR="0" indent="18288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5pPr>
            <a:lvl6pPr marL="0" marR="0" indent="22860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6pPr>
            <a:lvl7pPr marL="0" marR="0" indent="27432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7pPr>
            <a:lvl8pPr marL="0" marR="0" indent="32004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8pPr>
            <a:lvl9pPr marL="0" marR="0" indent="36576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9pPr>
          </a:lstStyle>
          <a:p>
            <a:pPr marL="0" marR="0" lvl="0" indent="0" algn="ctr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0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Bold"/>
                <a:sym typeface="Geeza Pro Bold"/>
              </a:rPr>
              <a:t> </a:t>
            </a:r>
            <a:endParaRPr kumimoji="0" lang="ar-KW" sz="10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eza Pro Bold"/>
              <a:sym typeface="Geeza Pro Bold"/>
            </a:endParaRPr>
          </a:p>
        </p:txBody>
      </p:sp>
      <p:sp>
        <p:nvSpPr>
          <p:cNvPr id="29" name="مستطيل 1">
            <a:extLst>
              <a:ext uri="{FF2B5EF4-FFF2-40B4-BE49-F238E27FC236}">
                <a16:creationId xmlns:a16="http://schemas.microsoft.com/office/drawing/2014/main" id="{2883A742-1B5A-4A38-8B4C-0F0A611E097B}"/>
              </a:ext>
            </a:extLst>
          </p:cNvPr>
          <p:cNvSpPr/>
          <p:nvPr/>
        </p:nvSpPr>
        <p:spPr>
          <a:xfrm>
            <a:off x="2244316" y="10444898"/>
            <a:ext cx="885103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التربة</a:t>
            </a:r>
            <a:r>
              <a:rPr kumimoji="0" lang="ar-AE" sz="5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 و الصخور و الغلاف الجوي و المناخ</a:t>
            </a:r>
            <a:r>
              <a:rPr kumimoji="0" lang="ar-AE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.</a:t>
            </a:r>
            <a:endParaRPr kumimoji="0" lang="ar-SA" sz="54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elvetica Neue"/>
              <a:sym typeface="Helvetica Neue"/>
            </a:endParaRPr>
          </a:p>
        </p:txBody>
      </p:sp>
      <p:pic>
        <p:nvPicPr>
          <p:cNvPr id="30" name="Picture 2" descr="علامة صح PNG الصور | ناقل و PSD الملفات | تحميل مجاني على Pngtree">
            <a:extLst>
              <a:ext uri="{FF2B5EF4-FFF2-40B4-BE49-F238E27FC236}">
                <a16:creationId xmlns:a16="http://schemas.microsoft.com/office/drawing/2014/main" id="{567B0EFB-EBA0-4D37-AF44-7BB99CE5C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3010" y1="56572" x2="66222" y2="51111"/>
                        <a14:foregroundMark x1="61778" y1="58667" x2="62368" y2="57665"/>
                        <a14:foregroundMark x1="61584" y1="55204" x2="58667" y2="57778"/>
                        <a14:foregroundMark x1="66222" y1="51111" x2="62357" y2="54521"/>
                        <a14:foregroundMark x1="62441" y1="54785" x2="68802" y2="49740"/>
                        <a14:foregroundMark x1="58667" y1="57778" x2="61650" y2="55412"/>
                        <a14:foregroundMark x1="72542" y1="46175" x2="73778" y2="44444"/>
                        <a14:backgroundMark x1="70881" y1="49068" x2="70989" y2="48984"/>
                        <a14:backgroundMark x1="72000" y1="48889" x2="74222" y2="46667"/>
                        <a14:backgroundMark x1="73333" y1="46667" x2="71111" y2="49778"/>
                        <a14:backgroundMark x1="72889" y1="48444" x2="69778" y2="50667"/>
                        <a14:backgroundMark x1="62667" y1="58667" x2="62667" y2="58667"/>
                        <a14:backgroundMark x1="61333" y1="59556" x2="61333" y2="59556"/>
                        <a14:backgroundMark x1="63111" y1="60000" x2="63111" y2="5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990" y="10242400"/>
            <a:ext cx="2452536" cy="245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خطأ">
            <a:extLst>
              <a:ext uri="{FF2B5EF4-FFF2-40B4-BE49-F238E27FC236}">
                <a16:creationId xmlns:a16="http://schemas.microsoft.com/office/drawing/2014/main" id="{110AA723-4016-4DA8-A882-1CA524EDCD15}"/>
              </a:ext>
            </a:extLst>
          </p:cNvPr>
          <p:cNvSpPr txBox="1"/>
          <p:nvPr/>
        </p:nvSpPr>
        <p:spPr>
          <a:xfrm>
            <a:off x="2358941" y="6245270"/>
            <a:ext cx="8680778" cy="1720394"/>
          </a:xfrm>
          <a:prstGeom prst="rect">
            <a:avLst/>
          </a:prstGeom>
          <a:gradFill>
            <a:gsLst>
              <a:gs pos="91200">
                <a:schemeClr val="accent1">
                  <a:lumMod val="60000"/>
                  <a:lumOff val="40000"/>
                </a:schemeClr>
              </a:gs>
              <a:gs pos="0">
                <a:srgbClr val="FFFF00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 lnSpcReduction="10000"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Regular"/>
                <a:sym typeface="Geeza Pro Regular"/>
              </a:rPr>
              <a:t> </a:t>
            </a:r>
            <a:endParaRPr kumimoji="0" sz="1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32" name="صح">
            <a:extLst>
              <a:ext uri="{FF2B5EF4-FFF2-40B4-BE49-F238E27FC236}">
                <a16:creationId xmlns:a16="http://schemas.microsoft.com/office/drawing/2014/main" id="{856C34E9-D35C-459A-878D-A7C6AFCCFC21}"/>
              </a:ext>
            </a:extLst>
          </p:cNvPr>
          <p:cNvSpPr txBox="1"/>
          <p:nvPr/>
        </p:nvSpPr>
        <p:spPr>
          <a:xfrm>
            <a:off x="2269421" y="8321454"/>
            <a:ext cx="8680778" cy="1720394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 lnSpcReduction="10000"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Regular"/>
                <a:sym typeface="Geeza Pro Regular"/>
              </a:rPr>
              <a:t> </a:t>
            </a:r>
            <a:endParaRPr kumimoji="0" sz="1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pic>
        <p:nvPicPr>
          <p:cNvPr id="33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B44AE6BD-E58C-4DA6-8FE2-42F9AF40B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10" y="6187572"/>
            <a:ext cx="1609818" cy="160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1907D5F0-0A26-4974-BCB7-9A69EBE13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78" b="98667" l="889" r="98667">
                        <a14:foregroundMark x1="72444" y1="4000" x2="79111" y2="8889"/>
                        <a14:foregroundMark x1="94222" y1="27111" x2="94222" y2="27111"/>
                        <a14:foregroundMark x1="5333" y1="23111" x2="5333" y2="22222"/>
                        <a14:foregroundMark x1="21778" y1="5778" x2="22667" y2="1778"/>
                        <a14:foregroundMark x1="1333" y1="21333" x2="1333" y2="21333"/>
                        <a14:foregroundMark x1="50222" y1="24000" x2="50222" y2="24000"/>
                        <a14:foregroundMark x1="56889" y1="20444" x2="56444" y2="20000"/>
                        <a14:foregroundMark x1="38667" y1="14222" x2="38667" y2="14222"/>
                        <a14:foregroundMark x1="98222" y1="21778" x2="98222" y2="20889"/>
                        <a14:foregroundMark x1="74667" y1="96000" x2="74667" y2="93333"/>
                        <a14:foregroundMark x1="21778" y1="99111" x2="21778" y2="98222"/>
                        <a14:foregroundMark x1="98667" y1="80444" x2="98667" y2="80444"/>
                        <a14:foregroundMark x1="76000" y1="2222" x2="76000" y2="2222"/>
                        <a14:foregroundMark x1="78667" y1="98667" x2="78667" y2="9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9" y="8321454"/>
            <a:ext cx="1609818" cy="160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مستطيل 8">
            <a:extLst>
              <a:ext uri="{FF2B5EF4-FFF2-40B4-BE49-F238E27FC236}">
                <a16:creationId xmlns:a16="http://schemas.microsoft.com/office/drawing/2014/main" id="{C097350E-3CF9-4E88-B0B4-DF7569C5D859}"/>
              </a:ext>
            </a:extLst>
          </p:cNvPr>
          <p:cNvSpPr/>
          <p:nvPr/>
        </p:nvSpPr>
        <p:spPr>
          <a:xfrm>
            <a:off x="2244316" y="6637284"/>
            <a:ext cx="90913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elvetica Neue"/>
                <a:cs typeface="Arial" panose="020B0604020202020204" pitchFamily="34" charset="0"/>
                <a:sym typeface="Helvetica Neue"/>
              </a:rPr>
              <a:t>الكائنات الحية و علاقاتها</a:t>
            </a:r>
            <a:endParaRPr kumimoji="0" lang="ar-SA" sz="5400" b="1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36" name="مستطيل 8">
            <a:extLst>
              <a:ext uri="{FF2B5EF4-FFF2-40B4-BE49-F238E27FC236}">
                <a16:creationId xmlns:a16="http://schemas.microsoft.com/office/drawing/2014/main" id="{DFD8E6D4-378E-4CE4-B382-F99000475977}"/>
              </a:ext>
            </a:extLst>
          </p:cNvPr>
          <p:cNvSpPr/>
          <p:nvPr/>
        </p:nvSpPr>
        <p:spPr>
          <a:xfrm>
            <a:off x="3369787" y="8615960"/>
            <a:ext cx="64235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elvetica Neue"/>
                <a:sym typeface="Helvetica Neue"/>
              </a:rPr>
              <a:t>المادة و الطاقة و تفاعلاتهما</a:t>
            </a:r>
            <a:endParaRPr kumimoji="0" lang="ar-SA" sz="5400" b="1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40" name="السؤال">
            <a:extLst>
              <a:ext uri="{FF2B5EF4-FFF2-40B4-BE49-F238E27FC236}">
                <a16:creationId xmlns:a16="http://schemas.microsoft.com/office/drawing/2014/main" id="{59F0FDE2-E2E9-4406-87CB-C693676A3F02}"/>
              </a:ext>
            </a:extLst>
          </p:cNvPr>
          <p:cNvSpPr txBox="1"/>
          <p:nvPr/>
        </p:nvSpPr>
        <p:spPr>
          <a:xfrm>
            <a:off x="738619" y="4206008"/>
            <a:ext cx="10661006" cy="1284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676909">
              <a:defRPr sz="10660" b="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marL="0" marR="0" lvl="0" indent="0" algn="ctr" defTabSz="6769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eeza Pro Bold"/>
              </a:rPr>
              <a:t>3 / ماذا يدرس علم الأرض و الفضاء ؟ 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Geeza Pro Bo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C6F2EA-147C-43AA-AA36-5D3441C1D14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390739" y="-152344"/>
            <a:ext cx="5560034" cy="3127519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74CF390-71B1-4023-9102-8E853FC1A844}"/>
              </a:ext>
            </a:extLst>
          </p:cNvPr>
          <p:cNvSpPr/>
          <p:nvPr/>
        </p:nvSpPr>
        <p:spPr>
          <a:xfrm>
            <a:off x="260748" y="12918794"/>
            <a:ext cx="8680778" cy="544830"/>
          </a:xfrm>
          <a:prstGeom prst="roundRect">
            <a:avLst/>
          </a:prstGeom>
          <a:solidFill>
            <a:schemeClr val="bg1">
              <a:alpha val="99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Geeza Pro Regular"/>
                <a:ea typeface="+mn-ea"/>
                <a:cs typeface="+mn-cs"/>
                <a:sym typeface="Geeza Pro Regular"/>
              </a:rPr>
              <a:t>مع أطيب التمنيات بالتوفيق - معلمة العلوم / أماني مصطفى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Geeza Pro Regular"/>
              <a:ea typeface="+mn-ea"/>
              <a:cs typeface="+mn-cs"/>
              <a:sym typeface="Geeza Pro Regular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E3678D-75D4-4BAA-8250-EDA254AFFAD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7732" t="52507" r="69820" b="32609"/>
          <a:stretch/>
        </p:blipFill>
        <p:spPr>
          <a:xfrm>
            <a:off x="21744582" y="591664"/>
            <a:ext cx="1619599" cy="970253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3DF83017-6298-4743-82D3-E8FC62868592}"/>
              </a:ext>
            </a:extLst>
          </p:cNvPr>
          <p:cNvSpPr txBox="1"/>
          <p:nvPr/>
        </p:nvSpPr>
        <p:spPr>
          <a:xfrm>
            <a:off x="22928293" y="473933"/>
            <a:ext cx="492936" cy="564257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سـ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676BF89-5EE2-494F-AD83-79307DE1CC34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9444" t="38619" r="31974" b="53911"/>
          <a:stretch/>
        </p:blipFill>
        <p:spPr>
          <a:xfrm>
            <a:off x="6203274" y="473933"/>
            <a:ext cx="15237009" cy="120214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075110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خطأ"/>
          <p:cNvSpPr txBox="1">
            <a:spLocks noGrp="1"/>
          </p:cNvSpPr>
          <p:nvPr>
            <p:ph type="title" idx="4294967295"/>
          </p:nvPr>
        </p:nvSpPr>
        <p:spPr>
          <a:xfrm>
            <a:off x="597362" y="5429249"/>
            <a:ext cx="10999086" cy="1560993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EFBBFD"/>
              </a:gs>
            </a:gsLst>
            <a:lin ang="5400000"/>
          </a:gradFill>
        </p:spPr>
        <p:txBody>
          <a:bodyPr anchor="ctr">
            <a:normAutofit/>
          </a:bodyPr>
          <a:lstStyle/>
          <a:p>
            <a:r>
              <a:rPr lang="ar-AE" sz="5400" b="1" dirty="0"/>
              <a:t>الكائنات المستهلكة و يحتوي على معظم الطاقة</a:t>
            </a:r>
            <a:endParaRPr sz="5400" b="1" dirty="0"/>
          </a:p>
        </p:txBody>
      </p:sp>
      <p:sp>
        <p:nvSpPr>
          <p:cNvPr id="128" name="صح"/>
          <p:cNvSpPr txBox="1"/>
          <p:nvPr/>
        </p:nvSpPr>
        <p:spPr>
          <a:xfrm>
            <a:off x="562358" y="10427842"/>
            <a:ext cx="10999086" cy="1892757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E9CF2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Geeza Pro Regular"/>
              </a:rPr>
              <a:t>الكائنات المنتجة و يحتوي على معظم الطاقة</a:t>
            </a:r>
            <a:endParaRPr kumimoji="0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Geeza Pro Regular"/>
            </a:endParaRPr>
          </a:p>
        </p:txBody>
      </p:sp>
      <p:sp>
        <p:nvSpPr>
          <p:cNvPr id="129" name="صح"/>
          <p:cNvSpPr txBox="1"/>
          <p:nvPr/>
        </p:nvSpPr>
        <p:spPr>
          <a:xfrm>
            <a:off x="562358" y="7835402"/>
            <a:ext cx="10999086" cy="1892757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E9CF2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5400" b="1" dirty="0">
                <a:latin typeface="Helvetica Neue"/>
              </a:rPr>
              <a:t>آكلات اللحوم العليا و يحتوي على أقل طاقة</a:t>
            </a:r>
            <a:endParaRPr kumimoji="0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Geeza Pro Regular"/>
            </a:endParaRPr>
          </a:p>
        </p:txBody>
      </p:sp>
      <p:sp>
        <p:nvSpPr>
          <p:cNvPr id="130" name="مستطيل مستدير الزوايا"/>
          <p:cNvSpPr/>
          <p:nvPr/>
        </p:nvSpPr>
        <p:spPr>
          <a:xfrm>
            <a:off x="558431" y="3834364"/>
            <a:ext cx="12594855" cy="1266328"/>
          </a:xfrm>
          <a:prstGeom prst="roundRect">
            <a:avLst>
              <a:gd name="adj" fmla="val 10926"/>
            </a:avLst>
          </a:prstGeom>
          <a:blipFill>
            <a:blip r:embed="rId2"/>
            <a:tile tx="0" ty="0" sx="100000" sy="100000" flip="none" algn="tl"/>
          </a:blip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131" name="السؤال"/>
          <p:cNvSpPr txBox="1"/>
          <p:nvPr/>
        </p:nvSpPr>
        <p:spPr>
          <a:xfrm>
            <a:off x="1102055" y="3755476"/>
            <a:ext cx="11852781" cy="1321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676909">
              <a:defRPr sz="10660" b="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marL="0" marR="0" lvl="0" indent="0" algn="ctr" defTabSz="6769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cs typeface="Arial" panose="020B0604020202020204" pitchFamily="34" charset="0"/>
                <a:sym typeface="Geeza Pro Bold"/>
              </a:rPr>
              <a:t>23 / ما الكائنات التي توجد في قاعدة الهرم ؟</a:t>
            </a:r>
            <a:endParaRPr kumimoji="0" sz="5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cs typeface="Arial" panose="020B0604020202020204" pitchFamily="34" charset="0"/>
              <a:sym typeface="Geeza Pro Bold"/>
            </a:endParaRPr>
          </a:p>
        </p:txBody>
      </p:sp>
      <p:pic>
        <p:nvPicPr>
          <p:cNvPr id="8" name="Picture 2" descr="علامة صح PNG الصور | ناقل و PSD الملفات | تحميل مجاني على Pngtree">
            <a:extLst>
              <a:ext uri="{FF2B5EF4-FFF2-40B4-BE49-F238E27FC236}">
                <a16:creationId xmlns:a16="http://schemas.microsoft.com/office/drawing/2014/main" id="{4F12F4C1-84FB-41AD-AAEC-C6E5ECE15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3010" y1="56572" x2="66222" y2="51111"/>
                        <a14:foregroundMark x1="61778" y1="58667" x2="62368" y2="57665"/>
                        <a14:foregroundMark x1="61584" y1="55204" x2="58667" y2="57778"/>
                        <a14:foregroundMark x1="66222" y1="51111" x2="62357" y2="54521"/>
                        <a14:foregroundMark x1="62441" y1="54785" x2="68802" y2="49740"/>
                        <a14:foregroundMark x1="58667" y1="57778" x2="61650" y2="55412"/>
                        <a14:foregroundMark x1="72542" y1="46175" x2="73778" y2="44444"/>
                        <a14:backgroundMark x1="70881" y1="49068" x2="70989" y2="48984"/>
                        <a14:backgroundMark x1="72000" y1="48889" x2="74222" y2="46667"/>
                        <a14:backgroundMark x1="73333" y1="46667" x2="71111" y2="49778"/>
                        <a14:backgroundMark x1="72889" y1="48444" x2="69778" y2="50667"/>
                        <a14:backgroundMark x1="62667" y1="58667" x2="62667" y2="58667"/>
                        <a14:backgroundMark x1="61333" y1="59556" x2="61333" y2="59556"/>
                        <a14:backgroundMark x1="63111" y1="60000" x2="63111" y2="5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715" y="10057938"/>
            <a:ext cx="2866160" cy="28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604B9B77-8285-46A6-B012-8E6DE449F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4272" y="5418954"/>
            <a:ext cx="1439046" cy="143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EBE932F3-37A5-4C38-9715-CDA6F2FED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4272" y="8114170"/>
            <a:ext cx="1419669" cy="141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صورة 12">
            <a:extLst>
              <a:ext uri="{FF2B5EF4-FFF2-40B4-BE49-F238E27FC236}">
                <a16:creationId xmlns:a16="http://schemas.microsoft.com/office/drawing/2014/main" id="{1B623674-CA34-4582-B323-A7357A7FCE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67" b="97396" l="10000" r="90000">
                        <a14:foregroundMark x1="49766" y1="46484" x2="53672" y2="47526"/>
                        <a14:foregroundMark x1="53672" y1="47526" x2="56172" y2="47526"/>
                        <a14:foregroundMark x1="56172" y1="47526" x2="56406" y2="47396"/>
                        <a14:foregroundMark x1="46641" y1="94010" x2="55156" y2="88672"/>
                        <a14:foregroundMark x1="50625" y1="95573" x2="54922" y2="97526"/>
                        <a14:foregroundMark x1="54922" y1="97526" x2="47422" y2="96615"/>
                        <a14:foregroundMark x1="57344" y1="18620" x2="58594" y2="20964"/>
                        <a14:foregroundMark x1="37109" y1="32422" x2="34766" y2="34896"/>
                        <a14:foregroundMark x1="34766" y1="34896" x2="34766" y2="34896"/>
                        <a14:foregroundMark x1="48281" y1="7813" x2="47734" y2="6250"/>
                        <a14:foregroundMark x1="50868" y1="4449" x2="50469" y2="4818"/>
                        <a14:foregroundMark x1="51719" y1="26953" x2="51719" y2="26693"/>
                        <a14:foregroundMark x1="49219" y1="21354" x2="49219" y2="19271"/>
                        <a14:backgroundMark x1="60938" y1="18620" x2="60938" y2="18620"/>
                        <a14:backgroundMark x1="64375" y1="10286" x2="60859" y2="18099"/>
                        <a14:backgroundMark x1="60859" y1="18099" x2="61406" y2="12630"/>
                        <a14:backgroundMark x1="50625" y1="6250" x2="50781" y2="3646"/>
                        <a14:backgroundMark x1="51484" y1="4427" x2="50859" y2="4427"/>
                        <a14:backgroundMark x1="54063" y1="22786" x2="54219" y2="19531"/>
                        <a14:backgroundMark x1="54609" y1="21094" x2="54766" y2="23958"/>
                        <a14:backgroundMark x1="51328" y1="23698" x2="50469" y2="24609"/>
                        <a14:backgroundMark x1="51371" y1="25130" x2="50859" y2="24609"/>
                        <a14:backgroundMark x1="52266" y1="26042" x2="51433" y2="25193"/>
                        <a14:backgroundMark x1="43281" y1="14063" x2="43281" y2="14063"/>
                      </a14:backgroundRemoval>
                    </a14:imgEffect>
                  </a14:imgLayer>
                </a14:imgProps>
              </a:ext>
            </a:extLst>
          </a:blip>
          <a:srcRect l="27982" r="30044"/>
          <a:stretch/>
        </p:blipFill>
        <p:spPr>
          <a:xfrm>
            <a:off x="2473829" y="98890"/>
            <a:ext cx="1841969" cy="2811426"/>
          </a:xfrm>
          <a:prstGeom prst="rect">
            <a:avLst/>
          </a:prstGeom>
        </p:spPr>
      </p:pic>
      <p:pic>
        <p:nvPicPr>
          <p:cNvPr id="19" name="IMG_4188.jpeg" descr="IMG_4188.jpeg">
            <a:extLst>
              <a:ext uri="{FF2B5EF4-FFF2-40B4-BE49-F238E27FC236}">
                <a16:creationId xmlns:a16="http://schemas.microsoft.com/office/drawing/2014/main" id="{59F13D25-EDEF-4E4B-AEEB-AC9FD018ED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26" b="96809" l="27955" r="68371">
                        <a14:foregroundMark x1="51917" y1="9309" x2="48562" y2="10638"/>
                        <a14:foregroundMark x1="48562" y1="10638" x2="51118" y2="10106"/>
                        <a14:foregroundMark x1="51118" y1="10106" x2="51438" y2="6117"/>
                        <a14:foregroundMark x1="60653" y1="23786" x2="59744" y2="25532"/>
                        <a14:foregroundMark x1="61821" y1="21543" x2="60809" y2="23486"/>
                        <a14:foregroundMark x1="59744" y1="25532" x2="56869" y2="22074"/>
                        <a14:foregroundMark x1="56869" y1="22074" x2="57296" y2="20521"/>
                        <a14:foregroundMark x1="63324" y1="20131" x2="63578" y2="25000"/>
                        <a14:foregroundMark x1="63578" y1="25000" x2="60383" y2="25266"/>
                        <a14:foregroundMark x1="60383" y1="25266" x2="59105" y2="20479"/>
                        <a14:foregroundMark x1="31470" y1="35638" x2="29712" y2="33245"/>
                        <a14:foregroundMark x1="51118" y1="86968" x2="46965" y2="91223"/>
                        <a14:foregroundMark x1="46965" y1="91223" x2="47444" y2="97340"/>
                        <a14:foregroundMark x1="47444" y1="97340" x2="50000" y2="94947"/>
                        <a14:foregroundMark x1="65335" y1="92819" x2="65815" y2="87500"/>
                        <a14:foregroundMark x1="65815" y1="87500" x2="68530" y2="86968"/>
                        <a14:foregroundMark x1="68530" y1="86968" x2="68530" y2="86968"/>
                        <a14:foregroundMark x1="28275" y1="83777" x2="28275" y2="89628"/>
                        <a14:foregroundMark x1="28275" y1="89628" x2="28435" y2="90691"/>
                        <a14:foregroundMark x1="51438" y1="4255" x2="52077" y2="2926"/>
                        <a14:foregroundMark x1="27955" y1="34840" x2="28115" y2="35106"/>
                        <a14:backgroundMark x1="58626" y1="16755" x2="60224" y2="18085"/>
                        <a14:backgroundMark x1="59105" y1="14628" x2="59585" y2="15957"/>
                        <a14:backgroundMark x1="61502" y1="15957" x2="60224" y2="20479"/>
                        <a14:backgroundMark x1="60224" y1="20479" x2="60224" y2="20479"/>
                        <a14:backgroundMark x1="59585" y1="19947" x2="58626" y2="19681"/>
                      </a14:backgroundRemoval>
                    </a14:imgEffect>
                  </a14:imgLayer>
                </a14:imgProps>
              </a:ext>
            </a:extLst>
          </a:blip>
          <a:srcRect l="27432" t="3505" r="31895" b="2129"/>
          <a:stretch>
            <a:fillRect/>
          </a:stretch>
        </p:blipFill>
        <p:spPr>
          <a:xfrm>
            <a:off x="6506941" y="244283"/>
            <a:ext cx="1711712" cy="2385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381" extrusionOk="0">
                <a:moveTo>
                  <a:pt x="12719" y="2"/>
                </a:moveTo>
                <a:cubicBezTo>
                  <a:pt x="12517" y="26"/>
                  <a:pt x="12227" y="246"/>
                  <a:pt x="11792" y="621"/>
                </a:cubicBezTo>
                <a:cubicBezTo>
                  <a:pt x="10467" y="1765"/>
                  <a:pt x="9829" y="2832"/>
                  <a:pt x="9819" y="3927"/>
                </a:cubicBezTo>
                <a:lnTo>
                  <a:pt x="9809" y="4899"/>
                </a:lnTo>
                <a:lnTo>
                  <a:pt x="8978" y="5101"/>
                </a:lnTo>
                <a:cubicBezTo>
                  <a:pt x="8520" y="5212"/>
                  <a:pt x="7924" y="5449"/>
                  <a:pt x="7656" y="5628"/>
                </a:cubicBezTo>
                <a:cubicBezTo>
                  <a:pt x="7238" y="5905"/>
                  <a:pt x="7078" y="5927"/>
                  <a:pt x="6542" y="5783"/>
                </a:cubicBezTo>
                <a:cubicBezTo>
                  <a:pt x="5694" y="5555"/>
                  <a:pt x="4684" y="5704"/>
                  <a:pt x="2879" y="6324"/>
                </a:cubicBezTo>
                <a:cubicBezTo>
                  <a:pt x="2045" y="6611"/>
                  <a:pt x="1088" y="6886"/>
                  <a:pt x="752" y="6935"/>
                </a:cubicBezTo>
                <a:cubicBezTo>
                  <a:pt x="408" y="6986"/>
                  <a:pt x="178" y="7105"/>
                  <a:pt x="226" y="7210"/>
                </a:cubicBezTo>
                <a:cubicBezTo>
                  <a:pt x="470" y="7740"/>
                  <a:pt x="3463" y="8201"/>
                  <a:pt x="5077" y="7958"/>
                </a:cubicBezTo>
                <a:cubicBezTo>
                  <a:pt x="6268" y="7778"/>
                  <a:pt x="6452" y="7822"/>
                  <a:pt x="6454" y="8285"/>
                </a:cubicBezTo>
                <a:cubicBezTo>
                  <a:pt x="6455" y="8469"/>
                  <a:pt x="6696" y="8965"/>
                  <a:pt x="6989" y="9386"/>
                </a:cubicBezTo>
                <a:cubicBezTo>
                  <a:pt x="7282" y="9807"/>
                  <a:pt x="7526" y="10216"/>
                  <a:pt x="7529" y="10296"/>
                </a:cubicBezTo>
                <a:cubicBezTo>
                  <a:pt x="7533" y="10375"/>
                  <a:pt x="7785" y="10625"/>
                  <a:pt x="8090" y="10850"/>
                </a:cubicBezTo>
                <a:lnTo>
                  <a:pt x="8644" y="11259"/>
                </a:lnTo>
                <a:lnTo>
                  <a:pt x="8077" y="11851"/>
                </a:lnTo>
                <a:cubicBezTo>
                  <a:pt x="7607" y="12340"/>
                  <a:pt x="7519" y="12587"/>
                  <a:pt x="7565" y="13287"/>
                </a:cubicBezTo>
                <a:cubicBezTo>
                  <a:pt x="7621" y="14119"/>
                  <a:pt x="7612" y="14132"/>
                  <a:pt x="6983" y="14183"/>
                </a:cubicBezTo>
                <a:cubicBezTo>
                  <a:pt x="6632" y="14212"/>
                  <a:pt x="6223" y="14307"/>
                  <a:pt x="6074" y="14394"/>
                </a:cubicBezTo>
                <a:cubicBezTo>
                  <a:pt x="5676" y="14627"/>
                  <a:pt x="5735" y="15594"/>
                  <a:pt x="6161" y="15814"/>
                </a:cubicBezTo>
                <a:cubicBezTo>
                  <a:pt x="6546" y="16013"/>
                  <a:pt x="6395" y="16352"/>
                  <a:pt x="5921" y="16352"/>
                </a:cubicBezTo>
                <a:cubicBezTo>
                  <a:pt x="5762" y="16352"/>
                  <a:pt x="5577" y="16455"/>
                  <a:pt x="5508" y="16581"/>
                </a:cubicBezTo>
                <a:cubicBezTo>
                  <a:pt x="5440" y="16708"/>
                  <a:pt x="5186" y="16811"/>
                  <a:pt x="4944" y="16811"/>
                </a:cubicBezTo>
                <a:cubicBezTo>
                  <a:pt x="4702" y="16811"/>
                  <a:pt x="4527" y="16889"/>
                  <a:pt x="4557" y="16984"/>
                </a:cubicBezTo>
                <a:cubicBezTo>
                  <a:pt x="4587" y="17080"/>
                  <a:pt x="4077" y="17247"/>
                  <a:pt x="3421" y="17357"/>
                </a:cubicBezTo>
                <a:cubicBezTo>
                  <a:pt x="1812" y="17626"/>
                  <a:pt x="787" y="17945"/>
                  <a:pt x="290" y="18334"/>
                </a:cubicBezTo>
                <a:cubicBezTo>
                  <a:pt x="103" y="18480"/>
                  <a:pt x="9" y="18637"/>
                  <a:pt x="1" y="18795"/>
                </a:cubicBezTo>
                <a:cubicBezTo>
                  <a:pt x="-16" y="19143"/>
                  <a:pt x="387" y="19497"/>
                  <a:pt x="1147" y="19755"/>
                </a:cubicBezTo>
                <a:cubicBezTo>
                  <a:pt x="2701" y="20283"/>
                  <a:pt x="2667" y="20258"/>
                  <a:pt x="2589" y="20861"/>
                </a:cubicBezTo>
                <a:cubicBezTo>
                  <a:pt x="2523" y="21372"/>
                  <a:pt x="2556" y="21413"/>
                  <a:pt x="2914" y="21277"/>
                </a:cubicBezTo>
                <a:cubicBezTo>
                  <a:pt x="3133" y="21193"/>
                  <a:pt x="3548" y="20948"/>
                  <a:pt x="3835" y="20731"/>
                </a:cubicBezTo>
                <a:cubicBezTo>
                  <a:pt x="4224" y="20437"/>
                  <a:pt x="4429" y="20378"/>
                  <a:pt x="4637" y="20500"/>
                </a:cubicBezTo>
                <a:cubicBezTo>
                  <a:pt x="4790" y="20590"/>
                  <a:pt x="5118" y="20618"/>
                  <a:pt x="5365" y="20562"/>
                </a:cubicBezTo>
                <a:cubicBezTo>
                  <a:pt x="5636" y="20502"/>
                  <a:pt x="6178" y="20585"/>
                  <a:pt x="6729" y="20772"/>
                </a:cubicBezTo>
                <a:cubicBezTo>
                  <a:pt x="8508" y="21376"/>
                  <a:pt x="12848" y="21562"/>
                  <a:pt x="16390" y="21186"/>
                </a:cubicBezTo>
                <a:cubicBezTo>
                  <a:pt x="17508" y="21067"/>
                  <a:pt x="18563" y="21007"/>
                  <a:pt x="18733" y="21053"/>
                </a:cubicBezTo>
                <a:cubicBezTo>
                  <a:pt x="18905" y="21100"/>
                  <a:pt x="19186" y="20992"/>
                  <a:pt x="19366" y="20810"/>
                </a:cubicBezTo>
                <a:cubicBezTo>
                  <a:pt x="19617" y="20557"/>
                  <a:pt x="19821" y="20507"/>
                  <a:pt x="20273" y="20586"/>
                </a:cubicBezTo>
                <a:cubicBezTo>
                  <a:pt x="20811" y="20681"/>
                  <a:pt x="20831" y="20668"/>
                  <a:pt x="20539" y="20418"/>
                </a:cubicBezTo>
                <a:cubicBezTo>
                  <a:pt x="20258" y="20177"/>
                  <a:pt x="20266" y="20124"/>
                  <a:pt x="20606" y="19948"/>
                </a:cubicBezTo>
                <a:cubicBezTo>
                  <a:pt x="20878" y="19807"/>
                  <a:pt x="20916" y="19717"/>
                  <a:pt x="20737" y="19639"/>
                </a:cubicBezTo>
                <a:cubicBezTo>
                  <a:pt x="20567" y="19564"/>
                  <a:pt x="20679" y="19418"/>
                  <a:pt x="21081" y="19191"/>
                </a:cubicBezTo>
                <a:cubicBezTo>
                  <a:pt x="21432" y="18994"/>
                  <a:pt x="21577" y="18856"/>
                  <a:pt x="21582" y="18674"/>
                </a:cubicBezTo>
                <a:cubicBezTo>
                  <a:pt x="21584" y="18613"/>
                  <a:pt x="21570" y="18546"/>
                  <a:pt x="21544" y="18472"/>
                </a:cubicBezTo>
                <a:cubicBezTo>
                  <a:pt x="21360" y="17953"/>
                  <a:pt x="19416" y="17270"/>
                  <a:pt x="17725" y="17129"/>
                </a:cubicBezTo>
                <a:cubicBezTo>
                  <a:pt x="17010" y="17069"/>
                  <a:pt x="16360" y="16976"/>
                  <a:pt x="16282" y="16921"/>
                </a:cubicBezTo>
                <a:cubicBezTo>
                  <a:pt x="16204" y="16866"/>
                  <a:pt x="16109" y="16571"/>
                  <a:pt x="16070" y="16265"/>
                </a:cubicBezTo>
                <a:cubicBezTo>
                  <a:pt x="16031" y="15959"/>
                  <a:pt x="15692" y="15369"/>
                  <a:pt x="15317" y="14955"/>
                </a:cubicBezTo>
                <a:cubicBezTo>
                  <a:pt x="14694" y="14269"/>
                  <a:pt x="14657" y="14163"/>
                  <a:pt x="14902" y="13744"/>
                </a:cubicBezTo>
                <a:cubicBezTo>
                  <a:pt x="15059" y="13477"/>
                  <a:pt x="15126" y="12955"/>
                  <a:pt x="15063" y="12490"/>
                </a:cubicBezTo>
                <a:cubicBezTo>
                  <a:pt x="14973" y="11834"/>
                  <a:pt x="14835" y="11623"/>
                  <a:pt x="14277" y="11294"/>
                </a:cubicBezTo>
                <a:lnTo>
                  <a:pt x="13599" y="10894"/>
                </a:lnTo>
                <a:lnTo>
                  <a:pt x="14169" y="10523"/>
                </a:lnTo>
                <a:cubicBezTo>
                  <a:pt x="14925" y="10030"/>
                  <a:pt x="15332" y="9318"/>
                  <a:pt x="15332" y="8489"/>
                </a:cubicBezTo>
                <a:cubicBezTo>
                  <a:pt x="15332" y="7782"/>
                  <a:pt x="15031" y="7426"/>
                  <a:pt x="13111" y="5874"/>
                </a:cubicBezTo>
                <a:cubicBezTo>
                  <a:pt x="12435" y="5328"/>
                  <a:pt x="12348" y="5185"/>
                  <a:pt x="12600" y="5038"/>
                </a:cubicBezTo>
                <a:cubicBezTo>
                  <a:pt x="13179" y="4698"/>
                  <a:pt x="13405" y="3542"/>
                  <a:pt x="13251" y="1719"/>
                </a:cubicBezTo>
                <a:cubicBezTo>
                  <a:pt x="13145" y="469"/>
                  <a:pt x="13055" y="-38"/>
                  <a:pt x="12719" y="2"/>
                </a:cubicBezTo>
                <a:close/>
                <a:moveTo>
                  <a:pt x="18959" y="3033"/>
                </a:moveTo>
                <a:cubicBezTo>
                  <a:pt x="18416" y="3033"/>
                  <a:pt x="17886" y="3360"/>
                  <a:pt x="17641" y="3846"/>
                </a:cubicBezTo>
                <a:cubicBezTo>
                  <a:pt x="17462" y="4203"/>
                  <a:pt x="17067" y="4035"/>
                  <a:pt x="17058" y="3598"/>
                </a:cubicBezTo>
                <a:cubicBezTo>
                  <a:pt x="17053" y="3308"/>
                  <a:pt x="17024" y="3297"/>
                  <a:pt x="16843" y="3516"/>
                </a:cubicBezTo>
                <a:cubicBezTo>
                  <a:pt x="16728" y="3655"/>
                  <a:pt x="16462" y="3741"/>
                  <a:pt x="16253" y="3706"/>
                </a:cubicBezTo>
                <a:cubicBezTo>
                  <a:pt x="15147" y="3518"/>
                  <a:pt x="15105" y="4424"/>
                  <a:pt x="16207" y="4696"/>
                </a:cubicBezTo>
                <a:cubicBezTo>
                  <a:pt x="16560" y="4783"/>
                  <a:pt x="16849" y="4963"/>
                  <a:pt x="16849" y="5095"/>
                </a:cubicBezTo>
                <a:cubicBezTo>
                  <a:pt x="16849" y="5297"/>
                  <a:pt x="17055" y="5324"/>
                  <a:pt x="18084" y="5256"/>
                </a:cubicBezTo>
                <a:cubicBezTo>
                  <a:pt x="19469" y="5166"/>
                  <a:pt x="19802" y="5018"/>
                  <a:pt x="19547" y="4612"/>
                </a:cubicBezTo>
                <a:cubicBezTo>
                  <a:pt x="19451" y="4459"/>
                  <a:pt x="19398" y="4041"/>
                  <a:pt x="19430" y="3683"/>
                </a:cubicBezTo>
                <a:cubicBezTo>
                  <a:pt x="19482" y="3085"/>
                  <a:pt x="19444" y="3033"/>
                  <a:pt x="18959" y="303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" name="IMG_4187.jpeg" descr="IMG_4187.jpeg">
            <a:extLst>
              <a:ext uri="{FF2B5EF4-FFF2-40B4-BE49-F238E27FC236}">
                <a16:creationId xmlns:a16="http://schemas.microsoft.com/office/drawing/2014/main" id="{E86DE3CB-065C-46AA-BC00-93A7EB1B0B6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32391" t="3124" r="32592" b="1602"/>
          <a:stretch>
            <a:fillRect/>
          </a:stretch>
        </p:blipFill>
        <p:spPr>
          <a:xfrm flipH="1">
            <a:off x="4624604" y="350959"/>
            <a:ext cx="1459639" cy="2385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8" h="21478" extrusionOk="0">
                <a:moveTo>
                  <a:pt x="8538" y="0"/>
                </a:moveTo>
                <a:cubicBezTo>
                  <a:pt x="8495" y="-1"/>
                  <a:pt x="8437" y="7"/>
                  <a:pt x="8367" y="22"/>
                </a:cubicBezTo>
                <a:cubicBezTo>
                  <a:pt x="8151" y="69"/>
                  <a:pt x="8001" y="266"/>
                  <a:pt x="8034" y="459"/>
                </a:cubicBezTo>
                <a:cubicBezTo>
                  <a:pt x="8123" y="964"/>
                  <a:pt x="7459" y="1260"/>
                  <a:pt x="6756" y="1028"/>
                </a:cubicBezTo>
                <a:cubicBezTo>
                  <a:pt x="6068" y="801"/>
                  <a:pt x="5043" y="787"/>
                  <a:pt x="5043" y="1004"/>
                </a:cubicBezTo>
                <a:cubicBezTo>
                  <a:pt x="5043" y="1310"/>
                  <a:pt x="5638" y="2129"/>
                  <a:pt x="5946" y="2246"/>
                </a:cubicBezTo>
                <a:cubicBezTo>
                  <a:pt x="6447" y="2437"/>
                  <a:pt x="6223" y="4673"/>
                  <a:pt x="5678" y="4929"/>
                </a:cubicBezTo>
                <a:cubicBezTo>
                  <a:pt x="5266" y="5123"/>
                  <a:pt x="5273" y="5175"/>
                  <a:pt x="5760" y="5531"/>
                </a:cubicBezTo>
                <a:cubicBezTo>
                  <a:pt x="6053" y="5745"/>
                  <a:pt x="6307" y="5942"/>
                  <a:pt x="6325" y="5967"/>
                </a:cubicBezTo>
                <a:cubicBezTo>
                  <a:pt x="6342" y="5993"/>
                  <a:pt x="7015" y="5928"/>
                  <a:pt x="7820" y="5821"/>
                </a:cubicBezTo>
                <a:cubicBezTo>
                  <a:pt x="8688" y="5706"/>
                  <a:pt x="9386" y="5690"/>
                  <a:pt x="9536" y="5782"/>
                </a:cubicBezTo>
                <a:cubicBezTo>
                  <a:pt x="9685" y="5874"/>
                  <a:pt x="9029" y="6902"/>
                  <a:pt x="7925" y="8309"/>
                </a:cubicBezTo>
                <a:cubicBezTo>
                  <a:pt x="5728" y="11107"/>
                  <a:pt x="5429" y="12079"/>
                  <a:pt x="6411" y="13241"/>
                </a:cubicBezTo>
                <a:cubicBezTo>
                  <a:pt x="6915" y="13837"/>
                  <a:pt x="6965" y="14051"/>
                  <a:pt x="6725" y="14582"/>
                </a:cubicBezTo>
                <a:cubicBezTo>
                  <a:pt x="6569" y="14930"/>
                  <a:pt x="6442" y="15428"/>
                  <a:pt x="6442" y="15690"/>
                </a:cubicBezTo>
                <a:cubicBezTo>
                  <a:pt x="6441" y="15952"/>
                  <a:pt x="6335" y="16300"/>
                  <a:pt x="6206" y="16464"/>
                </a:cubicBezTo>
                <a:cubicBezTo>
                  <a:pt x="6078" y="16628"/>
                  <a:pt x="5731" y="17073"/>
                  <a:pt x="5437" y="17451"/>
                </a:cubicBezTo>
                <a:cubicBezTo>
                  <a:pt x="4853" y="18204"/>
                  <a:pt x="4023" y="18396"/>
                  <a:pt x="4134" y="17753"/>
                </a:cubicBezTo>
                <a:cubicBezTo>
                  <a:pt x="4182" y="17471"/>
                  <a:pt x="4053" y="17365"/>
                  <a:pt x="3661" y="17365"/>
                </a:cubicBezTo>
                <a:cubicBezTo>
                  <a:pt x="3364" y="17365"/>
                  <a:pt x="3041" y="17444"/>
                  <a:pt x="2944" y="17541"/>
                </a:cubicBezTo>
                <a:cubicBezTo>
                  <a:pt x="2838" y="17647"/>
                  <a:pt x="2434" y="17544"/>
                  <a:pt x="1930" y="17282"/>
                </a:cubicBezTo>
                <a:cubicBezTo>
                  <a:pt x="673" y="16630"/>
                  <a:pt x="275" y="16707"/>
                  <a:pt x="370" y="17580"/>
                </a:cubicBezTo>
                <a:cubicBezTo>
                  <a:pt x="414" y="17982"/>
                  <a:pt x="552" y="18412"/>
                  <a:pt x="676" y="18534"/>
                </a:cubicBezTo>
                <a:cubicBezTo>
                  <a:pt x="806" y="18661"/>
                  <a:pt x="756" y="18865"/>
                  <a:pt x="560" y="19012"/>
                </a:cubicBezTo>
                <a:cubicBezTo>
                  <a:pt x="294" y="19209"/>
                  <a:pt x="289" y="19369"/>
                  <a:pt x="539" y="19707"/>
                </a:cubicBezTo>
                <a:cubicBezTo>
                  <a:pt x="717" y="19948"/>
                  <a:pt x="779" y="20227"/>
                  <a:pt x="676" y="20329"/>
                </a:cubicBezTo>
                <a:cubicBezTo>
                  <a:pt x="558" y="20448"/>
                  <a:pt x="624" y="20464"/>
                  <a:pt x="856" y="20376"/>
                </a:cubicBezTo>
                <a:cubicBezTo>
                  <a:pt x="1077" y="20291"/>
                  <a:pt x="1339" y="20338"/>
                  <a:pt x="1525" y="20492"/>
                </a:cubicBezTo>
                <a:cubicBezTo>
                  <a:pt x="2030" y="20910"/>
                  <a:pt x="4133" y="21163"/>
                  <a:pt x="7973" y="21264"/>
                </a:cubicBezTo>
                <a:cubicBezTo>
                  <a:pt x="10704" y="21336"/>
                  <a:pt x="12054" y="21294"/>
                  <a:pt x="13418" y="21096"/>
                </a:cubicBezTo>
                <a:cubicBezTo>
                  <a:pt x="15148" y="20845"/>
                  <a:pt x="15255" y="20849"/>
                  <a:pt x="15732" y="21165"/>
                </a:cubicBezTo>
                <a:cubicBezTo>
                  <a:pt x="16388" y="21599"/>
                  <a:pt x="16709" y="21583"/>
                  <a:pt x="16818" y="21110"/>
                </a:cubicBezTo>
                <a:cubicBezTo>
                  <a:pt x="16871" y="20884"/>
                  <a:pt x="17138" y="20700"/>
                  <a:pt x="17465" y="20666"/>
                </a:cubicBezTo>
                <a:cubicBezTo>
                  <a:pt x="18803" y="20525"/>
                  <a:pt x="21215" y="19885"/>
                  <a:pt x="21374" y="19628"/>
                </a:cubicBezTo>
                <a:cubicBezTo>
                  <a:pt x="21599" y="19268"/>
                  <a:pt x="20679" y="18801"/>
                  <a:pt x="19286" y="18570"/>
                </a:cubicBezTo>
                <a:cubicBezTo>
                  <a:pt x="18110" y="18375"/>
                  <a:pt x="17663" y="18120"/>
                  <a:pt x="17526" y="17571"/>
                </a:cubicBezTo>
                <a:cubicBezTo>
                  <a:pt x="17476" y="17368"/>
                  <a:pt x="17345" y="17148"/>
                  <a:pt x="17239" y="17082"/>
                </a:cubicBezTo>
                <a:cubicBezTo>
                  <a:pt x="17132" y="17017"/>
                  <a:pt x="17047" y="16677"/>
                  <a:pt x="17047" y="16327"/>
                </a:cubicBezTo>
                <a:cubicBezTo>
                  <a:pt x="17047" y="15951"/>
                  <a:pt x="16818" y="15512"/>
                  <a:pt x="16489" y="15254"/>
                </a:cubicBezTo>
                <a:cubicBezTo>
                  <a:pt x="15679" y="14619"/>
                  <a:pt x="15747" y="13692"/>
                  <a:pt x="16629" y="13336"/>
                </a:cubicBezTo>
                <a:cubicBezTo>
                  <a:pt x="17013" y="13181"/>
                  <a:pt x="17328" y="12932"/>
                  <a:pt x="17328" y="12782"/>
                </a:cubicBezTo>
                <a:cubicBezTo>
                  <a:pt x="17328" y="12577"/>
                  <a:pt x="17187" y="12611"/>
                  <a:pt x="16775" y="12915"/>
                </a:cubicBezTo>
                <a:lnTo>
                  <a:pt x="16226" y="13322"/>
                </a:lnTo>
                <a:lnTo>
                  <a:pt x="15512" y="12771"/>
                </a:lnTo>
                <a:cubicBezTo>
                  <a:pt x="14957" y="12343"/>
                  <a:pt x="14505" y="12196"/>
                  <a:pt x="13480" y="12107"/>
                </a:cubicBezTo>
                <a:cubicBezTo>
                  <a:pt x="11328" y="11920"/>
                  <a:pt x="9808" y="11165"/>
                  <a:pt x="9796" y="10277"/>
                </a:cubicBezTo>
                <a:cubicBezTo>
                  <a:pt x="9792" y="10023"/>
                  <a:pt x="10411" y="9053"/>
                  <a:pt x="11172" y="8122"/>
                </a:cubicBezTo>
                <a:cubicBezTo>
                  <a:pt x="11932" y="7191"/>
                  <a:pt x="12639" y="6099"/>
                  <a:pt x="12744" y="5697"/>
                </a:cubicBezTo>
                <a:cubicBezTo>
                  <a:pt x="12848" y="5295"/>
                  <a:pt x="13043" y="4926"/>
                  <a:pt x="13176" y="4875"/>
                </a:cubicBezTo>
                <a:cubicBezTo>
                  <a:pt x="13310" y="4824"/>
                  <a:pt x="13418" y="4475"/>
                  <a:pt x="13418" y="4099"/>
                </a:cubicBezTo>
                <a:cubicBezTo>
                  <a:pt x="13418" y="3540"/>
                  <a:pt x="13538" y="3388"/>
                  <a:pt x="14081" y="3261"/>
                </a:cubicBezTo>
                <a:cubicBezTo>
                  <a:pt x="14444" y="3176"/>
                  <a:pt x="15019" y="2888"/>
                  <a:pt x="15359" y="2621"/>
                </a:cubicBezTo>
                <a:lnTo>
                  <a:pt x="15978" y="2137"/>
                </a:lnTo>
                <a:lnTo>
                  <a:pt x="15054" y="1905"/>
                </a:lnTo>
                <a:cubicBezTo>
                  <a:pt x="14546" y="1777"/>
                  <a:pt x="13732" y="1712"/>
                  <a:pt x="13244" y="1761"/>
                </a:cubicBezTo>
                <a:cubicBezTo>
                  <a:pt x="12561" y="1829"/>
                  <a:pt x="12217" y="1759"/>
                  <a:pt x="11749" y="1452"/>
                </a:cubicBezTo>
                <a:cubicBezTo>
                  <a:pt x="11359" y="1196"/>
                  <a:pt x="11250" y="1012"/>
                  <a:pt x="11443" y="938"/>
                </a:cubicBezTo>
                <a:cubicBezTo>
                  <a:pt x="11875" y="774"/>
                  <a:pt x="11814" y="328"/>
                  <a:pt x="11358" y="328"/>
                </a:cubicBezTo>
                <a:cubicBezTo>
                  <a:pt x="11146" y="328"/>
                  <a:pt x="10904" y="483"/>
                  <a:pt x="10824" y="673"/>
                </a:cubicBezTo>
                <a:cubicBezTo>
                  <a:pt x="10719" y="919"/>
                  <a:pt x="10445" y="1015"/>
                  <a:pt x="9850" y="1015"/>
                </a:cubicBezTo>
                <a:cubicBezTo>
                  <a:pt x="8877" y="1015"/>
                  <a:pt x="8304" y="669"/>
                  <a:pt x="8571" y="240"/>
                </a:cubicBezTo>
                <a:cubicBezTo>
                  <a:pt x="8672" y="77"/>
                  <a:pt x="8667" y="2"/>
                  <a:pt x="8538" y="0"/>
                </a:cubicBezTo>
                <a:close/>
                <a:moveTo>
                  <a:pt x="2159" y="3492"/>
                </a:moveTo>
                <a:cubicBezTo>
                  <a:pt x="1279" y="3477"/>
                  <a:pt x="1047" y="3546"/>
                  <a:pt x="841" y="3880"/>
                </a:cubicBezTo>
                <a:cubicBezTo>
                  <a:pt x="703" y="4103"/>
                  <a:pt x="461" y="4286"/>
                  <a:pt x="304" y="4286"/>
                </a:cubicBezTo>
                <a:cubicBezTo>
                  <a:pt x="90" y="4286"/>
                  <a:pt x="-1" y="4356"/>
                  <a:pt x="0" y="4447"/>
                </a:cubicBezTo>
                <a:cubicBezTo>
                  <a:pt x="3" y="4598"/>
                  <a:pt x="263" y="4807"/>
                  <a:pt x="646" y="4853"/>
                </a:cubicBezTo>
                <a:cubicBezTo>
                  <a:pt x="2286" y="5047"/>
                  <a:pt x="3000" y="4808"/>
                  <a:pt x="3139" y="4017"/>
                </a:cubicBezTo>
                <a:cubicBezTo>
                  <a:pt x="3223" y="3539"/>
                  <a:pt x="3171" y="3510"/>
                  <a:pt x="2159" y="3492"/>
                </a:cubicBezTo>
                <a:close/>
                <a:moveTo>
                  <a:pt x="15362" y="6697"/>
                </a:moveTo>
                <a:cubicBezTo>
                  <a:pt x="15100" y="6706"/>
                  <a:pt x="14822" y="6882"/>
                  <a:pt x="14630" y="7194"/>
                </a:cubicBezTo>
                <a:cubicBezTo>
                  <a:pt x="14368" y="7622"/>
                  <a:pt x="14408" y="7745"/>
                  <a:pt x="14910" y="8055"/>
                </a:cubicBezTo>
                <a:cubicBezTo>
                  <a:pt x="15280" y="8283"/>
                  <a:pt x="15853" y="8416"/>
                  <a:pt x="16466" y="8416"/>
                </a:cubicBezTo>
                <a:cubicBezTo>
                  <a:pt x="17196" y="8416"/>
                  <a:pt x="17358" y="8368"/>
                  <a:pt x="17117" y="8219"/>
                </a:cubicBezTo>
                <a:cubicBezTo>
                  <a:pt x="16940" y="8110"/>
                  <a:pt x="16869" y="7803"/>
                  <a:pt x="16957" y="7530"/>
                </a:cubicBezTo>
                <a:cubicBezTo>
                  <a:pt x="17092" y="7117"/>
                  <a:pt x="17026" y="7039"/>
                  <a:pt x="16540" y="7039"/>
                </a:cubicBezTo>
                <a:cubicBezTo>
                  <a:pt x="16223" y="7039"/>
                  <a:pt x="15884" y="6961"/>
                  <a:pt x="15789" y="6867"/>
                </a:cubicBezTo>
                <a:cubicBezTo>
                  <a:pt x="15668" y="6746"/>
                  <a:pt x="15519" y="6691"/>
                  <a:pt x="15362" y="6697"/>
                </a:cubicBezTo>
                <a:close/>
                <a:moveTo>
                  <a:pt x="2830" y="7453"/>
                </a:moveTo>
                <a:cubicBezTo>
                  <a:pt x="2399" y="7477"/>
                  <a:pt x="2104" y="7725"/>
                  <a:pt x="2022" y="8174"/>
                </a:cubicBezTo>
                <a:cubicBezTo>
                  <a:pt x="1972" y="8449"/>
                  <a:pt x="1813" y="8748"/>
                  <a:pt x="1671" y="8838"/>
                </a:cubicBezTo>
                <a:cubicBezTo>
                  <a:pt x="1529" y="8928"/>
                  <a:pt x="1415" y="9074"/>
                  <a:pt x="1415" y="9162"/>
                </a:cubicBezTo>
                <a:cubicBezTo>
                  <a:pt x="1415" y="9386"/>
                  <a:pt x="3394" y="9165"/>
                  <a:pt x="3807" y="8896"/>
                </a:cubicBezTo>
                <a:cubicBezTo>
                  <a:pt x="4511" y="8436"/>
                  <a:pt x="4486" y="7997"/>
                  <a:pt x="3734" y="7657"/>
                </a:cubicBezTo>
                <a:cubicBezTo>
                  <a:pt x="3396" y="7505"/>
                  <a:pt x="3089" y="7439"/>
                  <a:pt x="2830" y="7453"/>
                </a:cubicBezTo>
                <a:close/>
                <a:moveTo>
                  <a:pt x="15618" y="10771"/>
                </a:moveTo>
                <a:cubicBezTo>
                  <a:pt x="15479" y="10794"/>
                  <a:pt x="15470" y="10901"/>
                  <a:pt x="15484" y="11131"/>
                </a:cubicBezTo>
                <a:cubicBezTo>
                  <a:pt x="15503" y="11429"/>
                  <a:pt x="15782" y="11671"/>
                  <a:pt x="16348" y="11875"/>
                </a:cubicBezTo>
                <a:cubicBezTo>
                  <a:pt x="16809" y="12041"/>
                  <a:pt x="17192" y="12183"/>
                  <a:pt x="17200" y="12190"/>
                </a:cubicBezTo>
                <a:cubicBezTo>
                  <a:pt x="17207" y="12197"/>
                  <a:pt x="17164" y="11936"/>
                  <a:pt x="17102" y="11611"/>
                </a:cubicBezTo>
                <a:cubicBezTo>
                  <a:pt x="17015" y="11151"/>
                  <a:pt x="16820" y="10983"/>
                  <a:pt x="16223" y="10854"/>
                </a:cubicBezTo>
                <a:cubicBezTo>
                  <a:pt x="16046" y="10816"/>
                  <a:pt x="15909" y="10788"/>
                  <a:pt x="15804" y="10775"/>
                </a:cubicBezTo>
                <a:cubicBezTo>
                  <a:pt x="15726" y="10765"/>
                  <a:pt x="15664" y="10764"/>
                  <a:pt x="15618" y="10771"/>
                </a:cubicBezTo>
                <a:close/>
                <a:moveTo>
                  <a:pt x="11526" y="14891"/>
                </a:moveTo>
                <a:cubicBezTo>
                  <a:pt x="11686" y="14920"/>
                  <a:pt x="11907" y="15076"/>
                  <a:pt x="12182" y="15358"/>
                </a:cubicBezTo>
                <a:cubicBezTo>
                  <a:pt x="12723" y="15915"/>
                  <a:pt x="12725" y="15905"/>
                  <a:pt x="11706" y="16990"/>
                </a:cubicBezTo>
                <a:cubicBezTo>
                  <a:pt x="11335" y="17385"/>
                  <a:pt x="11007" y="17707"/>
                  <a:pt x="10977" y="17707"/>
                </a:cubicBezTo>
                <a:cubicBezTo>
                  <a:pt x="10946" y="17707"/>
                  <a:pt x="10849" y="17622"/>
                  <a:pt x="10757" y="17517"/>
                </a:cubicBezTo>
                <a:cubicBezTo>
                  <a:pt x="10627" y="17368"/>
                  <a:pt x="10656" y="17128"/>
                  <a:pt x="10893" y="16417"/>
                </a:cubicBezTo>
                <a:cubicBezTo>
                  <a:pt x="11060" y="15917"/>
                  <a:pt x="11213" y="15366"/>
                  <a:pt x="11236" y="15193"/>
                </a:cubicBezTo>
                <a:cubicBezTo>
                  <a:pt x="11265" y="14964"/>
                  <a:pt x="11366" y="14863"/>
                  <a:pt x="11526" y="14891"/>
                </a:cubicBezTo>
                <a:close/>
                <a:moveTo>
                  <a:pt x="8809" y="14962"/>
                </a:moveTo>
                <a:cubicBezTo>
                  <a:pt x="8819" y="14960"/>
                  <a:pt x="8828" y="14961"/>
                  <a:pt x="8834" y="14965"/>
                </a:cubicBezTo>
                <a:cubicBezTo>
                  <a:pt x="9045" y="15094"/>
                  <a:pt x="9501" y="16638"/>
                  <a:pt x="9512" y="17258"/>
                </a:cubicBezTo>
                <a:lnTo>
                  <a:pt x="9523" y="17933"/>
                </a:lnTo>
                <a:lnTo>
                  <a:pt x="9011" y="17933"/>
                </a:lnTo>
                <a:cubicBezTo>
                  <a:pt x="8543" y="17933"/>
                  <a:pt x="8500" y="17911"/>
                  <a:pt x="8526" y="17685"/>
                </a:cubicBezTo>
                <a:cubicBezTo>
                  <a:pt x="8558" y="17396"/>
                  <a:pt x="8294" y="17360"/>
                  <a:pt x="7933" y="17605"/>
                </a:cubicBezTo>
                <a:cubicBezTo>
                  <a:pt x="7766" y="17718"/>
                  <a:pt x="7561" y="17756"/>
                  <a:pt x="7290" y="17726"/>
                </a:cubicBezTo>
                <a:cubicBezTo>
                  <a:pt x="7071" y="17702"/>
                  <a:pt x="6940" y="17715"/>
                  <a:pt x="6999" y="17754"/>
                </a:cubicBezTo>
                <a:cubicBezTo>
                  <a:pt x="7059" y="17794"/>
                  <a:pt x="7035" y="17879"/>
                  <a:pt x="6945" y="17946"/>
                </a:cubicBezTo>
                <a:cubicBezTo>
                  <a:pt x="6725" y="18109"/>
                  <a:pt x="6534" y="18098"/>
                  <a:pt x="6419" y="17914"/>
                </a:cubicBezTo>
                <a:cubicBezTo>
                  <a:pt x="6363" y="17824"/>
                  <a:pt x="6483" y="17586"/>
                  <a:pt x="6716" y="17331"/>
                </a:cubicBezTo>
                <a:cubicBezTo>
                  <a:pt x="6931" y="17093"/>
                  <a:pt x="7109" y="16859"/>
                  <a:pt x="7109" y="16811"/>
                </a:cubicBezTo>
                <a:cubicBezTo>
                  <a:pt x="7109" y="16762"/>
                  <a:pt x="7347" y="16495"/>
                  <a:pt x="7638" y="16216"/>
                </a:cubicBezTo>
                <a:cubicBezTo>
                  <a:pt x="7929" y="15937"/>
                  <a:pt x="8297" y="15527"/>
                  <a:pt x="8456" y="15307"/>
                </a:cubicBezTo>
                <a:cubicBezTo>
                  <a:pt x="8595" y="15115"/>
                  <a:pt x="8741" y="14973"/>
                  <a:pt x="8809" y="14962"/>
                </a:cubicBezTo>
                <a:close/>
                <a:moveTo>
                  <a:pt x="14551" y="15770"/>
                </a:moveTo>
                <a:cubicBezTo>
                  <a:pt x="14597" y="15764"/>
                  <a:pt x="14642" y="15767"/>
                  <a:pt x="14694" y="15776"/>
                </a:cubicBezTo>
                <a:cubicBezTo>
                  <a:pt x="14763" y="15789"/>
                  <a:pt x="14842" y="15815"/>
                  <a:pt x="14947" y="15849"/>
                </a:cubicBezTo>
                <a:cubicBezTo>
                  <a:pt x="15616" y="16063"/>
                  <a:pt x="16121" y="16453"/>
                  <a:pt x="16394" y="16969"/>
                </a:cubicBezTo>
                <a:cubicBezTo>
                  <a:pt x="16673" y="17497"/>
                  <a:pt x="16616" y="17707"/>
                  <a:pt x="16201" y="17707"/>
                </a:cubicBezTo>
                <a:cubicBezTo>
                  <a:pt x="16048" y="17707"/>
                  <a:pt x="15756" y="17789"/>
                  <a:pt x="15551" y="17888"/>
                </a:cubicBezTo>
                <a:cubicBezTo>
                  <a:pt x="14973" y="18167"/>
                  <a:pt x="14054" y="18092"/>
                  <a:pt x="14357" y="17790"/>
                </a:cubicBezTo>
                <a:cubicBezTo>
                  <a:pt x="14422" y="17726"/>
                  <a:pt x="14307" y="17701"/>
                  <a:pt x="14028" y="17719"/>
                </a:cubicBezTo>
                <a:cubicBezTo>
                  <a:pt x="13739" y="17738"/>
                  <a:pt x="13439" y="17671"/>
                  <a:pt x="13109" y="17513"/>
                </a:cubicBezTo>
                <a:lnTo>
                  <a:pt x="12621" y="17277"/>
                </a:lnTo>
                <a:lnTo>
                  <a:pt x="12997" y="16885"/>
                </a:lnTo>
                <a:cubicBezTo>
                  <a:pt x="13203" y="16670"/>
                  <a:pt x="13630" y="16320"/>
                  <a:pt x="13946" y="16104"/>
                </a:cubicBezTo>
                <a:cubicBezTo>
                  <a:pt x="14265" y="15887"/>
                  <a:pt x="14411" y="15789"/>
                  <a:pt x="14551" y="15770"/>
                </a:cubicBezTo>
                <a:close/>
                <a:moveTo>
                  <a:pt x="17880" y="16115"/>
                </a:moveTo>
                <a:lnTo>
                  <a:pt x="17984" y="16685"/>
                </a:lnTo>
                <a:cubicBezTo>
                  <a:pt x="18042" y="17011"/>
                  <a:pt x="18353" y="17387"/>
                  <a:pt x="18713" y="17567"/>
                </a:cubicBezTo>
                <a:cubicBezTo>
                  <a:pt x="19059" y="17740"/>
                  <a:pt x="19704" y="17882"/>
                  <a:pt x="20147" y="17882"/>
                </a:cubicBezTo>
                <a:cubicBezTo>
                  <a:pt x="20944" y="17882"/>
                  <a:pt x="21218" y="17658"/>
                  <a:pt x="20675" y="17451"/>
                </a:cubicBezTo>
                <a:cubicBezTo>
                  <a:pt x="20521" y="17392"/>
                  <a:pt x="20469" y="17164"/>
                  <a:pt x="20559" y="16943"/>
                </a:cubicBezTo>
                <a:cubicBezTo>
                  <a:pt x="20753" y="16466"/>
                  <a:pt x="20571" y="16381"/>
                  <a:pt x="19043" y="16230"/>
                </a:cubicBezTo>
                <a:lnTo>
                  <a:pt x="17880" y="16115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8F8F9C-29A6-4B38-AF22-CEE9D10DF80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307" t="63361" r="28404" b="25977"/>
          <a:stretch/>
        </p:blipFill>
        <p:spPr>
          <a:xfrm>
            <a:off x="8888201" y="190921"/>
            <a:ext cx="13793148" cy="1266328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AA8D7F8-1E2C-4980-ACB7-E64A8EAC389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0981" t="74000" r="76466" b="13378"/>
          <a:stretch/>
        </p:blipFill>
        <p:spPr>
          <a:xfrm>
            <a:off x="22816211" y="249868"/>
            <a:ext cx="1360105" cy="1207381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F1CEC26-33B7-4D29-8B2A-399772EF2093}"/>
              </a:ext>
            </a:extLst>
          </p:cNvPr>
          <p:cNvSpPr txBox="1"/>
          <p:nvPr/>
        </p:nvSpPr>
        <p:spPr>
          <a:xfrm>
            <a:off x="23683380" y="253381"/>
            <a:ext cx="492936" cy="564257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س</a:t>
            </a:r>
            <a:r>
              <a:rPr kumimoji="0" lang="ar-AE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ـ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0DC6E8-1C1F-4AB2-9A2D-8DDF6B90D21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6794" t="19914" r="42611" b="6578"/>
          <a:stretch/>
        </p:blipFill>
        <p:spPr>
          <a:xfrm>
            <a:off x="13787591" y="1800225"/>
            <a:ext cx="10355149" cy="11662394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84F93E1-338D-4BD6-A892-8942893E147B}"/>
              </a:ext>
            </a:extLst>
          </p:cNvPr>
          <p:cNvSpPr txBox="1"/>
          <p:nvPr/>
        </p:nvSpPr>
        <p:spPr>
          <a:xfrm>
            <a:off x="1112416" y="3087423"/>
            <a:ext cx="12201524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>
                <a:highlight>
                  <a:srgbClr val="00FFFF"/>
                </a:highlight>
              </a:rPr>
              <a:t>https://wordwall.net/ar/resource/5301120</a:t>
            </a:r>
          </a:p>
        </p:txBody>
      </p:sp>
    </p:spTree>
    <p:extLst>
      <p:ext uri="{BB962C8B-B14F-4D97-AF65-F5344CB8AC3E}">
        <p14:creationId xmlns:p14="http://schemas.microsoft.com/office/powerpoint/2010/main" val="10070651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خطأ"/>
          <p:cNvSpPr txBox="1">
            <a:spLocks noGrp="1"/>
          </p:cNvSpPr>
          <p:nvPr>
            <p:ph type="title" idx="4294967295"/>
          </p:nvPr>
        </p:nvSpPr>
        <p:spPr>
          <a:xfrm>
            <a:off x="2161552" y="7643114"/>
            <a:ext cx="10098326" cy="1665905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EFBBFD"/>
              </a:gs>
            </a:gsLst>
            <a:lin ang="5400000"/>
          </a:gradFill>
        </p:spPr>
        <p:txBody>
          <a:bodyPr anchor="ctr">
            <a:normAutofit/>
          </a:bodyPr>
          <a:lstStyle/>
          <a:p>
            <a:r>
              <a:rPr lang="ar-AE" sz="5400" dirty="0">
                <a:latin typeface="Arial" panose="020B0604020202020204" pitchFamily="34" charset="0"/>
                <a:cs typeface="Arial" panose="020B0604020202020204" pitchFamily="34" charset="0"/>
              </a:rPr>
              <a:t>ستقل أعداد الفرائس و تزداد أعداد المنتجات</a:t>
            </a:r>
            <a:endParaRPr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صح"/>
          <p:cNvSpPr txBox="1"/>
          <p:nvPr/>
        </p:nvSpPr>
        <p:spPr>
          <a:xfrm>
            <a:off x="2229431" y="5507036"/>
            <a:ext cx="9962569" cy="1892757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E9CF2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eeza Pro Regular"/>
              </a:rPr>
              <a:t>ستزداد أعداد الفرائس و تقضي على المنتجات و يختل النظام البيئي</a:t>
            </a:r>
            <a:endParaRPr kumimoji="0" sz="5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Geeza Pro Regular"/>
            </a:endParaRPr>
          </a:p>
        </p:txBody>
      </p:sp>
      <p:sp>
        <p:nvSpPr>
          <p:cNvPr id="129" name="صح"/>
          <p:cNvSpPr txBox="1"/>
          <p:nvPr/>
        </p:nvSpPr>
        <p:spPr>
          <a:xfrm>
            <a:off x="2313626" y="9552340"/>
            <a:ext cx="9794177" cy="1892757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E9CF2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eeza Pro Regular"/>
              </a:rPr>
              <a:t>لن يحدث تغيير في الشبكة الغذائية</a:t>
            </a:r>
            <a:endParaRPr kumimoji="0" sz="5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Geeza Pro Regular"/>
            </a:endParaRPr>
          </a:p>
        </p:txBody>
      </p:sp>
      <p:sp>
        <p:nvSpPr>
          <p:cNvPr id="130" name="مستطيل مستدير الزوايا"/>
          <p:cNvSpPr/>
          <p:nvPr/>
        </p:nvSpPr>
        <p:spPr>
          <a:xfrm>
            <a:off x="558431" y="3142681"/>
            <a:ext cx="12619099" cy="1958011"/>
          </a:xfrm>
          <a:prstGeom prst="roundRect">
            <a:avLst>
              <a:gd name="adj" fmla="val 10926"/>
            </a:avLst>
          </a:prstGeom>
          <a:blipFill>
            <a:blip r:embed="rId2"/>
            <a:tile tx="0" ty="0" sx="100000" sy="100000" flip="none" algn="tl"/>
          </a:blip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131" name="السؤال"/>
          <p:cNvSpPr txBox="1"/>
          <p:nvPr/>
        </p:nvSpPr>
        <p:spPr>
          <a:xfrm>
            <a:off x="1102055" y="3320610"/>
            <a:ext cx="11852781" cy="1756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676909">
              <a:defRPr sz="10660" b="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marL="0" marR="0" lvl="0" indent="0" algn="ctr" defTabSz="6769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cs typeface="Arial" panose="020B0604020202020204" pitchFamily="34" charset="0"/>
                <a:sym typeface="Geeza Pro Bold"/>
              </a:rPr>
              <a:t>2</a:t>
            </a:r>
            <a:r>
              <a:rPr lang="ar-AE" sz="5400" dirty="0">
                <a:latin typeface="Helvetica Neue"/>
                <a:cs typeface="Arial" panose="020B0604020202020204" pitchFamily="34" charset="0"/>
              </a:rPr>
              <a:t>4</a:t>
            </a:r>
            <a:r>
              <a:rPr kumimoji="0" lang="ar-AE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cs typeface="Arial" panose="020B0604020202020204" pitchFamily="34" charset="0"/>
                <a:sym typeface="Geeza Pro Bold"/>
              </a:rPr>
              <a:t> / ماذا تتوقع أن يحدث إذا أُزيلت الجماعة الاحيائية للمفترسين من الشبكة الغذائية ؟</a:t>
            </a: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cs typeface="Arial" panose="020B0604020202020204" pitchFamily="34" charset="0"/>
              <a:sym typeface="Geeza Pro Bold"/>
            </a:endParaRPr>
          </a:p>
        </p:txBody>
      </p:sp>
      <p:pic>
        <p:nvPicPr>
          <p:cNvPr id="8" name="Picture 2" descr="علامة صح PNG الصور | ناقل و PSD الملفات | تحميل مجاني على Pngtree">
            <a:extLst>
              <a:ext uri="{FF2B5EF4-FFF2-40B4-BE49-F238E27FC236}">
                <a16:creationId xmlns:a16="http://schemas.microsoft.com/office/drawing/2014/main" id="{4F12F4C1-84FB-41AD-AAEC-C6E5ECE15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3010" y1="56572" x2="66222" y2="51111"/>
                        <a14:foregroundMark x1="61778" y1="58667" x2="62368" y2="57665"/>
                        <a14:foregroundMark x1="61584" y1="55204" x2="58667" y2="57778"/>
                        <a14:foregroundMark x1="66222" y1="51111" x2="62357" y2="54521"/>
                        <a14:foregroundMark x1="62441" y1="54785" x2="68802" y2="49740"/>
                        <a14:foregroundMark x1="58667" y1="57778" x2="61650" y2="55412"/>
                        <a14:foregroundMark x1="72542" y1="46175" x2="73778" y2="44444"/>
                        <a14:backgroundMark x1="70881" y1="49068" x2="70989" y2="48984"/>
                        <a14:backgroundMark x1="72000" y1="48889" x2="74222" y2="46667"/>
                        <a14:backgroundMark x1="73333" y1="46667" x2="71111" y2="49778"/>
                        <a14:backgroundMark x1="72889" y1="48444" x2="69778" y2="50667"/>
                        <a14:backgroundMark x1="62667" y1="58667" x2="62667" y2="58667"/>
                        <a14:backgroundMark x1="61333" y1="59556" x2="61333" y2="59556"/>
                        <a14:backgroundMark x1="63111" y1="60000" x2="63111" y2="5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33" y="5287857"/>
            <a:ext cx="2111936" cy="21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604B9B77-8285-46A6-B012-8E6DE449F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60" y="7992148"/>
            <a:ext cx="1094702" cy="109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EBE932F3-37A5-4C38-9715-CDA6F2FED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78" y="9848039"/>
            <a:ext cx="1094702" cy="109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صورة 12">
            <a:extLst>
              <a:ext uri="{FF2B5EF4-FFF2-40B4-BE49-F238E27FC236}">
                <a16:creationId xmlns:a16="http://schemas.microsoft.com/office/drawing/2014/main" id="{1B623674-CA34-4582-B323-A7357A7FCE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67" b="97396" l="10000" r="90000">
                        <a14:foregroundMark x1="49766" y1="46484" x2="53672" y2="47526"/>
                        <a14:foregroundMark x1="53672" y1="47526" x2="56172" y2="47526"/>
                        <a14:foregroundMark x1="56172" y1="47526" x2="56406" y2="47396"/>
                        <a14:foregroundMark x1="46641" y1="94010" x2="55156" y2="88672"/>
                        <a14:foregroundMark x1="50625" y1="95573" x2="54922" y2="97526"/>
                        <a14:foregroundMark x1="54922" y1="97526" x2="47422" y2="96615"/>
                        <a14:foregroundMark x1="57344" y1="18620" x2="58594" y2="20964"/>
                        <a14:foregroundMark x1="37109" y1="32422" x2="34766" y2="34896"/>
                        <a14:foregroundMark x1="34766" y1="34896" x2="34766" y2="34896"/>
                        <a14:foregroundMark x1="48281" y1="7813" x2="47734" y2="6250"/>
                        <a14:foregroundMark x1="50868" y1="4449" x2="50469" y2="4818"/>
                        <a14:foregroundMark x1="51719" y1="26953" x2="51719" y2="26693"/>
                        <a14:foregroundMark x1="49219" y1="21354" x2="49219" y2="19271"/>
                        <a14:backgroundMark x1="60938" y1="18620" x2="60938" y2="18620"/>
                        <a14:backgroundMark x1="64375" y1="10286" x2="60859" y2="18099"/>
                        <a14:backgroundMark x1="60859" y1="18099" x2="61406" y2="12630"/>
                        <a14:backgroundMark x1="50625" y1="6250" x2="50781" y2="3646"/>
                        <a14:backgroundMark x1="51484" y1="4427" x2="50859" y2="4427"/>
                        <a14:backgroundMark x1="54063" y1="22786" x2="54219" y2="19531"/>
                        <a14:backgroundMark x1="54609" y1="21094" x2="54766" y2="23958"/>
                        <a14:backgroundMark x1="51328" y1="23698" x2="50469" y2="24609"/>
                        <a14:backgroundMark x1="51371" y1="25130" x2="50859" y2="24609"/>
                        <a14:backgroundMark x1="52266" y1="26042" x2="51433" y2="25193"/>
                        <a14:backgroundMark x1="43281" y1="14063" x2="43281" y2="14063"/>
                      </a14:backgroundRemoval>
                    </a14:imgEffect>
                  </a14:imgLayer>
                </a14:imgProps>
              </a:ext>
            </a:extLst>
          </a:blip>
          <a:srcRect l="27982" r="30044"/>
          <a:stretch/>
        </p:blipFill>
        <p:spPr>
          <a:xfrm>
            <a:off x="2473829" y="98890"/>
            <a:ext cx="1841969" cy="2811426"/>
          </a:xfrm>
          <a:prstGeom prst="rect">
            <a:avLst/>
          </a:prstGeom>
        </p:spPr>
      </p:pic>
      <p:pic>
        <p:nvPicPr>
          <p:cNvPr id="19" name="IMG_4188.jpeg" descr="IMG_4188.jpeg">
            <a:extLst>
              <a:ext uri="{FF2B5EF4-FFF2-40B4-BE49-F238E27FC236}">
                <a16:creationId xmlns:a16="http://schemas.microsoft.com/office/drawing/2014/main" id="{59F13D25-EDEF-4E4B-AEEB-AC9FD018ED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26" b="96809" l="27955" r="68371">
                        <a14:foregroundMark x1="51917" y1="9309" x2="48562" y2="10638"/>
                        <a14:foregroundMark x1="48562" y1="10638" x2="51118" y2="10106"/>
                        <a14:foregroundMark x1="51118" y1="10106" x2="51438" y2="6117"/>
                        <a14:foregroundMark x1="60653" y1="23786" x2="59744" y2="25532"/>
                        <a14:foregroundMark x1="61821" y1="21543" x2="60809" y2="23486"/>
                        <a14:foregroundMark x1="59744" y1="25532" x2="56869" y2="22074"/>
                        <a14:foregroundMark x1="56869" y1="22074" x2="57296" y2="20521"/>
                        <a14:foregroundMark x1="63324" y1="20131" x2="63578" y2="25000"/>
                        <a14:foregroundMark x1="63578" y1="25000" x2="60383" y2="25266"/>
                        <a14:foregroundMark x1="60383" y1="25266" x2="59105" y2="20479"/>
                        <a14:foregroundMark x1="31470" y1="35638" x2="29712" y2="33245"/>
                        <a14:foregroundMark x1="51118" y1="86968" x2="46965" y2="91223"/>
                        <a14:foregroundMark x1="46965" y1="91223" x2="47444" y2="97340"/>
                        <a14:foregroundMark x1="47444" y1="97340" x2="50000" y2="94947"/>
                        <a14:foregroundMark x1="65335" y1="92819" x2="65815" y2="87500"/>
                        <a14:foregroundMark x1="65815" y1="87500" x2="68530" y2="86968"/>
                        <a14:foregroundMark x1="68530" y1="86968" x2="68530" y2="86968"/>
                        <a14:foregroundMark x1="28275" y1="83777" x2="28275" y2="89628"/>
                        <a14:foregroundMark x1="28275" y1="89628" x2="28435" y2="90691"/>
                        <a14:foregroundMark x1="51438" y1="4255" x2="52077" y2="2926"/>
                        <a14:foregroundMark x1="27955" y1="34840" x2="28115" y2="35106"/>
                        <a14:backgroundMark x1="58626" y1="16755" x2="60224" y2="18085"/>
                        <a14:backgroundMark x1="59105" y1="14628" x2="59585" y2="15957"/>
                        <a14:backgroundMark x1="61502" y1="15957" x2="60224" y2="20479"/>
                        <a14:backgroundMark x1="60224" y1="20479" x2="60224" y2="20479"/>
                        <a14:backgroundMark x1="59585" y1="19947" x2="58626" y2="19681"/>
                      </a14:backgroundRemoval>
                    </a14:imgEffect>
                  </a14:imgLayer>
                </a14:imgProps>
              </a:ext>
            </a:extLst>
          </a:blip>
          <a:srcRect l="27432" t="3505" r="31895" b="2129"/>
          <a:stretch>
            <a:fillRect/>
          </a:stretch>
        </p:blipFill>
        <p:spPr>
          <a:xfrm>
            <a:off x="6506941" y="244283"/>
            <a:ext cx="1711712" cy="2385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381" extrusionOk="0">
                <a:moveTo>
                  <a:pt x="12719" y="2"/>
                </a:moveTo>
                <a:cubicBezTo>
                  <a:pt x="12517" y="26"/>
                  <a:pt x="12227" y="246"/>
                  <a:pt x="11792" y="621"/>
                </a:cubicBezTo>
                <a:cubicBezTo>
                  <a:pt x="10467" y="1765"/>
                  <a:pt x="9829" y="2832"/>
                  <a:pt x="9819" y="3927"/>
                </a:cubicBezTo>
                <a:lnTo>
                  <a:pt x="9809" y="4899"/>
                </a:lnTo>
                <a:lnTo>
                  <a:pt x="8978" y="5101"/>
                </a:lnTo>
                <a:cubicBezTo>
                  <a:pt x="8520" y="5212"/>
                  <a:pt x="7924" y="5449"/>
                  <a:pt x="7656" y="5628"/>
                </a:cubicBezTo>
                <a:cubicBezTo>
                  <a:pt x="7238" y="5905"/>
                  <a:pt x="7078" y="5927"/>
                  <a:pt x="6542" y="5783"/>
                </a:cubicBezTo>
                <a:cubicBezTo>
                  <a:pt x="5694" y="5555"/>
                  <a:pt x="4684" y="5704"/>
                  <a:pt x="2879" y="6324"/>
                </a:cubicBezTo>
                <a:cubicBezTo>
                  <a:pt x="2045" y="6611"/>
                  <a:pt x="1088" y="6886"/>
                  <a:pt x="752" y="6935"/>
                </a:cubicBezTo>
                <a:cubicBezTo>
                  <a:pt x="408" y="6986"/>
                  <a:pt x="178" y="7105"/>
                  <a:pt x="226" y="7210"/>
                </a:cubicBezTo>
                <a:cubicBezTo>
                  <a:pt x="470" y="7740"/>
                  <a:pt x="3463" y="8201"/>
                  <a:pt x="5077" y="7958"/>
                </a:cubicBezTo>
                <a:cubicBezTo>
                  <a:pt x="6268" y="7778"/>
                  <a:pt x="6452" y="7822"/>
                  <a:pt x="6454" y="8285"/>
                </a:cubicBezTo>
                <a:cubicBezTo>
                  <a:pt x="6455" y="8469"/>
                  <a:pt x="6696" y="8965"/>
                  <a:pt x="6989" y="9386"/>
                </a:cubicBezTo>
                <a:cubicBezTo>
                  <a:pt x="7282" y="9807"/>
                  <a:pt x="7526" y="10216"/>
                  <a:pt x="7529" y="10296"/>
                </a:cubicBezTo>
                <a:cubicBezTo>
                  <a:pt x="7533" y="10375"/>
                  <a:pt x="7785" y="10625"/>
                  <a:pt x="8090" y="10850"/>
                </a:cubicBezTo>
                <a:lnTo>
                  <a:pt x="8644" y="11259"/>
                </a:lnTo>
                <a:lnTo>
                  <a:pt x="8077" y="11851"/>
                </a:lnTo>
                <a:cubicBezTo>
                  <a:pt x="7607" y="12340"/>
                  <a:pt x="7519" y="12587"/>
                  <a:pt x="7565" y="13287"/>
                </a:cubicBezTo>
                <a:cubicBezTo>
                  <a:pt x="7621" y="14119"/>
                  <a:pt x="7612" y="14132"/>
                  <a:pt x="6983" y="14183"/>
                </a:cubicBezTo>
                <a:cubicBezTo>
                  <a:pt x="6632" y="14212"/>
                  <a:pt x="6223" y="14307"/>
                  <a:pt x="6074" y="14394"/>
                </a:cubicBezTo>
                <a:cubicBezTo>
                  <a:pt x="5676" y="14627"/>
                  <a:pt x="5735" y="15594"/>
                  <a:pt x="6161" y="15814"/>
                </a:cubicBezTo>
                <a:cubicBezTo>
                  <a:pt x="6546" y="16013"/>
                  <a:pt x="6395" y="16352"/>
                  <a:pt x="5921" y="16352"/>
                </a:cubicBezTo>
                <a:cubicBezTo>
                  <a:pt x="5762" y="16352"/>
                  <a:pt x="5577" y="16455"/>
                  <a:pt x="5508" y="16581"/>
                </a:cubicBezTo>
                <a:cubicBezTo>
                  <a:pt x="5440" y="16708"/>
                  <a:pt x="5186" y="16811"/>
                  <a:pt x="4944" y="16811"/>
                </a:cubicBezTo>
                <a:cubicBezTo>
                  <a:pt x="4702" y="16811"/>
                  <a:pt x="4527" y="16889"/>
                  <a:pt x="4557" y="16984"/>
                </a:cubicBezTo>
                <a:cubicBezTo>
                  <a:pt x="4587" y="17080"/>
                  <a:pt x="4077" y="17247"/>
                  <a:pt x="3421" y="17357"/>
                </a:cubicBezTo>
                <a:cubicBezTo>
                  <a:pt x="1812" y="17626"/>
                  <a:pt x="787" y="17945"/>
                  <a:pt x="290" y="18334"/>
                </a:cubicBezTo>
                <a:cubicBezTo>
                  <a:pt x="103" y="18480"/>
                  <a:pt x="9" y="18637"/>
                  <a:pt x="1" y="18795"/>
                </a:cubicBezTo>
                <a:cubicBezTo>
                  <a:pt x="-16" y="19143"/>
                  <a:pt x="387" y="19497"/>
                  <a:pt x="1147" y="19755"/>
                </a:cubicBezTo>
                <a:cubicBezTo>
                  <a:pt x="2701" y="20283"/>
                  <a:pt x="2667" y="20258"/>
                  <a:pt x="2589" y="20861"/>
                </a:cubicBezTo>
                <a:cubicBezTo>
                  <a:pt x="2523" y="21372"/>
                  <a:pt x="2556" y="21413"/>
                  <a:pt x="2914" y="21277"/>
                </a:cubicBezTo>
                <a:cubicBezTo>
                  <a:pt x="3133" y="21193"/>
                  <a:pt x="3548" y="20948"/>
                  <a:pt x="3835" y="20731"/>
                </a:cubicBezTo>
                <a:cubicBezTo>
                  <a:pt x="4224" y="20437"/>
                  <a:pt x="4429" y="20378"/>
                  <a:pt x="4637" y="20500"/>
                </a:cubicBezTo>
                <a:cubicBezTo>
                  <a:pt x="4790" y="20590"/>
                  <a:pt x="5118" y="20618"/>
                  <a:pt x="5365" y="20562"/>
                </a:cubicBezTo>
                <a:cubicBezTo>
                  <a:pt x="5636" y="20502"/>
                  <a:pt x="6178" y="20585"/>
                  <a:pt x="6729" y="20772"/>
                </a:cubicBezTo>
                <a:cubicBezTo>
                  <a:pt x="8508" y="21376"/>
                  <a:pt x="12848" y="21562"/>
                  <a:pt x="16390" y="21186"/>
                </a:cubicBezTo>
                <a:cubicBezTo>
                  <a:pt x="17508" y="21067"/>
                  <a:pt x="18563" y="21007"/>
                  <a:pt x="18733" y="21053"/>
                </a:cubicBezTo>
                <a:cubicBezTo>
                  <a:pt x="18905" y="21100"/>
                  <a:pt x="19186" y="20992"/>
                  <a:pt x="19366" y="20810"/>
                </a:cubicBezTo>
                <a:cubicBezTo>
                  <a:pt x="19617" y="20557"/>
                  <a:pt x="19821" y="20507"/>
                  <a:pt x="20273" y="20586"/>
                </a:cubicBezTo>
                <a:cubicBezTo>
                  <a:pt x="20811" y="20681"/>
                  <a:pt x="20831" y="20668"/>
                  <a:pt x="20539" y="20418"/>
                </a:cubicBezTo>
                <a:cubicBezTo>
                  <a:pt x="20258" y="20177"/>
                  <a:pt x="20266" y="20124"/>
                  <a:pt x="20606" y="19948"/>
                </a:cubicBezTo>
                <a:cubicBezTo>
                  <a:pt x="20878" y="19807"/>
                  <a:pt x="20916" y="19717"/>
                  <a:pt x="20737" y="19639"/>
                </a:cubicBezTo>
                <a:cubicBezTo>
                  <a:pt x="20567" y="19564"/>
                  <a:pt x="20679" y="19418"/>
                  <a:pt x="21081" y="19191"/>
                </a:cubicBezTo>
                <a:cubicBezTo>
                  <a:pt x="21432" y="18994"/>
                  <a:pt x="21577" y="18856"/>
                  <a:pt x="21582" y="18674"/>
                </a:cubicBezTo>
                <a:cubicBezTo>
                  <a:pt x="21584" y="18613"/>
                  <a:pt x="21570" y="18546"/>
                  <a:pt x="21544" y="18472"/>
                </a:cubicBezTo>
                <a:cubicBezTo>
                  <a:pt x="21360" y="17953"/>
                  <a:pt x="19416" y="17270"/>
                  <a:pt x="17725" y="17129"/>
                </a:cubicBezTo>
                <a:cubicBezTo>
                  <a:pt x="17010" y="17069"/>
                  <a:pt x="16360" y="16976"/>
                  <a:pt x="16282" y="16921"/>
                </a:cubicBezTo>
                <a:cubicBezTo>
                  <a:pt x="16204" y="16866"/>
                  <a:pt x="16109" y="16571"/>
                  <a:pt x="16070" y="16265"/>
                </a:cubicBezTo>
                <a:cubicBezTo>
                  <a:pt x="16031" y="15959"/>
                  <a:pt x="15692" y="15369"/>
                  <a:pt x="15317" y="14955"/>
                </a:cubicBezTo>
                <a:cubicBezTo>
                  <a:pt x="14694" y="14269"/>
                  <a:pt x="14657" y="14163"/>
                  <a:pt x="14902" y="13744"/>
                </a:cubicBezTo>
                <a:cubicBezTo>
                  <a:pt x="15059" y="13477"/>
                  <a:pt x="15126" y="12955"/>
                  <a:pt x="15063" y="12490"/>
                </a:cubicBezTo>
                <a:cubicBezTo>
                  <a:pt x="14973" y="11834"/>
                  <a:pt x="14835" y="11623"/>
                  <a:pt x="14277" y="11294"/>
                </a:cubicBezTo>
                <a:lnTo>
                  <a:pt x="13599" y="10894"/>
                </a:lnTo>
                <a:lnTo>
                  <a:pt x="14169" y="10523"/>
                </a:lnTo>
                <a:cubicBezTo>
                  <a:pt x="14925" y="10030"/>
                  <a:pt x="15332" y="9318"/>
                  <a:pt x="15332" y="8489"/>
                </a:cubicBezTo>
                <a:cubicBezTo>
                  <a:pt x="15332" y="7782"/>
                  <a:pt x="15031" y="7426"/>
                  <a:pt x="13111" y="5874"/>
                </a:cubicBezTo>
                <a:cubicBezTo>
                  <a:pt x="12435" y="5328"/>
                  <a:pt x="12348" y="5185"/>
                  <a:pt x="12600" y="5038"/>
                </a:cubicBezTo>
                <a:cubicBezTo>
                  <a:pt x="13179" y="4698"/>
                  <a:pt x="13405" y="3542"/>
                  <a:pt x="13251" y="1719"/>
                </a:cubicBezTo>
                <a:cubicBezTo>
                  <a:pt x="13145" y="469"/>
                  <a:pt x="13055" y="-38"/>
                  <a:pt x="12719" y="2"/>
                </a:cubicBezTo>
                <a:close/>
                <a:moveTo>
                  <a:pt x="18959" y="3033"/>
                </a:moveTo>
                <a:cubicBezTo>
                  <a:pt x="18416" y="3033"/>
                  <a:pt x="17886" y="3360"/>
                  <a:pt x="17641" y="3846"/>
                </a:cubicBezTo>
                <a:cubicBezTo>
                  <a:pt x="17462" y="4203"/>
                  <a:pt x="17067" y="4035"/>
                  <a:pt x="17058" y="3598"/>
                </a:cubicBezTo>
                <a:cubicBezTo>
                  <a:pt x="17053" y="3308"/>
                  <a:pt x="17024" y="3297"/>
                  <a:pt x="16843" y="3516"/>
                </a:cubicBezTo>
                <a:cubicBezTo>
                  <a:pt x="16728" y="3655"/>
                  <a:pt x="16462" y="3741"/>
                  <a:pt x="16253" y="3706"/>
                </a:cubicBezTo>
                <a:cubicBezTo>
                  <a:pt x="15147" y="3518"/>
                  <a:pt x="15105" y="4424"/>
                  <a:pt x="16207" y="4696"/>
                </a:cubicBezTo>
                <a:cubicBezTo>
                  <a:pt x="16560" y="4783"/>
                  <a:pt x="16849" y="4963"/>
                  <a:pt x="16849" y="5095"/>
                </a:cubicBezTo>
                <a:cubicBezTo>
                  <a:pt x="16849" y="5297"/>
                  <a:pt x="17055" y="5324"/>
                  <a:pt x="18084" y="5256"/>
                </a:cubicBezTo>
                <a:cubicBezTo>
                  <a:pt x="19469" y="5166"/>
                  <a:pt x="19802" y="5018"/>
                  <a:pt x="19547" y="4612"/>
                </a:cubicBezTo>
                <a:cubicBezTo>
                  <a:pt x="19451" y="4459"/>
                  <a:pt x="19398" y="4041"/>
                  <a:pt x="19430" y="3683"/>
                </a:cubicBezTo>
                <a:cubicBezTo>
                  <a:pt x="19482" y="3085"/>
                  <a:pt x="19444" y="3033"/>
                  <a:pt x="18959" y="303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" name="IMG_4187.jpeg" descr="IMG_4187.jpeg">
            <a:extLst>
              <a:ext uri="{FF2B5EF4-FFF2-40B4-BE49-F238E27FC236}">
                <a16:creationId xmlns:a16="http://schemas.microsoft.com/office/drawing/2014/main" id="{E86DE3CB-065C-46AA-BC00-93A7EB1B0B6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32391" t="3124" r="32592" b="1602"/>
          <a:stretch>
            <a:fillRect/>
          </a:stretch>
        </p:blipFill>
        <p:spPr>
          <a:xfrm flipH="1">
            <a:off x="4624604" y="350959"/>
            <a:ext cx="1459639" cy="2385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8" h="21478" extrusionOk="0">
                <a:moveTo>
                  <a:pt x="8538" y="0"/>
                </a:moveTo>
                <a:cubicBezTo>
                  <a:pt x="8495" y="-1"/>
                  <a:pt x="8437" y="7"/>
                  <a:pt x="8367" y="22"/>
                </a:cubicBezTo>
                <a:cubicBezTo>
                  <a:pt x="8151" y="69"/>
                  <a:pt x="8001" y="266"/>
                  <a:pt x="8034" y="459"/>
                </a:cubicBezTo>
                <a:cubicBezTo>
                  <a:pt x="8123" y="964"/>
                  <a:pt x="7459" y="1260"/>
                  <a:pt x="6756" y="1028"/>
                </a:cubicBezTo>
                <a:cubicBezTo>
                  <a:pt x="6068" y="801"/>
                  <a:pt x="5043" y="787"/>
                  <a:pt x="5043" y="1004"/>
                </a:cubicBezTo>
                <a:cubicBezTo>
                  <a:pt x="5043" y="1310"/>
                  <a:pt x="5638" y="2129"/>
                  <a:pt x="5946" y="2246"/>
                </a:cubicBezTo>
                <a:cubicBezTo>
                  <a:pt x="6447" y="2437"/>
                  <a:pt x="6223" y="4673"/>
                  <a:pt x="5678" y="4929"/>
                </a:cubicBezTo>
                <a:cubicBezTo>
                  <a:pt x="5266" y="5123"/>
                  <a:pt x="5273" y="5175"/>
                  <a:pt x="5760" y="5531"/>
                </a:cubicBezTo>
                <a:cubicBezTo>
                  <a:pt x="6053" y="5745"/>
                  <a:pt x="6307" y="5942"/>
                  <a:pt x="6325" y="5967"/>
                </a:cubicBezTo>
                <a:cubicBezTo>
                  <a:pt x="6342" y="5993"/>
                  <a:pt x="7015" y="5928"/>
                  <a:pt x="7820" y="5821"/>
                </a:cubicBezTo>
                <a:cubicBezTo>
                  <a:pt x="8688" y="5706"/>
                  <a:pt x="9386" y="5690"/>
                  <a:pt x="9536" y="5782"/>
                </a:cubicBezTo>
                <a:cubicBezTo>
                  <a:pt x="9685" y="5874"/>
                  <a:pt x="9029" y="6902"/>
                  <a:pt x="7925" y="8309"/>
                </a:cubicBezTo>
                <a:cubicBezTo>
                  <a:pt x="5728" y="11107"/>
                  <a:pt x="5429" y="12079"/>
                  <a:pt x="6411" y="13241"/>
                </a:cubicBezTo>
                <a:cubicBezTo>
                  <a:pt x="6915" y="13837"/>
                  <a:pt x="6965" y="14051"/>
                  <a:pt x="6725" y="14582"/>
                </a:cubicBezTo>
                <a:cubicBezTo>
                  <a:pt x="6569" y="14930"/>
                  <a:pt x="6442" y="15428"/>
                  <a:pt x="6442" y="15690"/>
                </a:cubicBezTo>
                <a:cubicBezTo>
                  <a:pt x="6441" y="15952"/>
                  <a:pt x="6335" y="16300"/>
                  <a:pt x="6206" y="16464"/>
                </a:cubicBezTo>
                <a:cubicBezTo>
                  <a:pt x="6078" y="16628"/>
                  <a:pt x="5731" y="17073"/>
                  <a:pt x="5437" y="17451"/>
                </a:cubicBezTo>
                <a:cubicBezTo>
                  <a:pt x="4853" y="18204"/>
                  <a:pt x="4023" y="18396"/>
                  <a:pt x="4134" y="17753"/>
                </a:cubicBezTo>
                <a:cubicBezTo>
                  <a:pt x="4182" y="17471"/>
                  <a:pt x="4053" y="17365"/>
                  <a:pt x="3661" y="17365"/>
                </a:cubicBezTo>
                <a:cubicBezTo>
                  <a:pt x="3364" y="17365"/>
                  <a:pt x="3041" y="17444"/>
                  <a:pt x="2944" y="17541"/>
                </a:cubicBezTo>
                <a:cubicBezTo>
                  <a:pt x="2838" y="17647"/>
                  <a:pt x="2434" y="17544"/>
                  <a:pt x="1930" y="17282"/>
                </a:cubicBezTo>
                <a:cubicBezTo>
                  <a:pt x="673" y="16630"/>
                  <a:pt x="275" y="16707"/>
                  <a:pt x="370" y="17580"/>
                </a:cubicBezTo>
                <a:cubicBezTo>
                  <a:pt x="414" y="17982"/>
                  <a:pt x="552" y="18412"/>
                  <a:pt x="676" y="18534"/>
                </a:cubicBezTo>
                <a:cubicBezTo>
                  <a:pt x="806" y="18661"/>
                  <a:pt x="756" y="18865"/>
                  <a:pt x="560" y="19012"/>
                </a:cubicBezTo>
                <a:cubicBezTo>
                  <a:pt x="294" y="19209"/>
                  <a:pt x="289" y="19369"/>
                  <a:pt x="539" y="19707"/>
                </a:cubicBezTo>
                <a:cubicBezTo>
                  <a:pt x="717" y="19948"/>
                  <a:pt x="779" y="20227"/>
                  <a:pt x="676" y="20329"/>
                </a:cubicBezTo>
                <a:cubicBezTo>
                  <a:pt x="558" y="20448"/>
                  <a:pt x="624" y="20464"/>
                  <a:pt x="856" y="20376"/>
                </a:cubicBezTo>
                <a:cubicBezTo>
                  <a:pt x="1077" y="20291"/>
                  <a:pt x="1339" y="20338"/>
                  <a:pt x="1525" y="20492"/>
                </a:cubicBezTo>
                <a:cubicBezTo>
                  <a:pt x="2030" y="20910"/>
                  <a:pt x="4133" y="21163"/>
                  <a:pt x="7973" y="21264"/>
                </a:cubicBezTo>
                <a:cubicBezTo>
                  <a:pt x="10704" y="21336"/>
                  <a:pt x="12054" y="21294"/>
                  <a:pt x="13418" y="21096"/>
                </a:cubicBezTo>
                <a:cubicBezTo>
                  <a:pt x="15148" y="20845"/>
                  <a:pt x="15255" y="20849"/>
                  <a:pt x="15732" y="21165"/>
                </a:cubicBezTo>
                <a:cubicBezTo>
                  <a:pt x="16388" y="21599"/>
                  <a:pt x="16709" y="21583"/>
                  <a:pt x="16818" y="21110"/>
                </a:cubicBezTo>
                <a:cubicBezTo>
                  <a:pt x="16871" y="20884"/>
                  <a:pt x="17138" y="20700"/>
                  <a:pt x="17465" y="20666"/>
                </a:cubicBezTo>
                <a:cubicBezTo>
                  <a:pt x="18803" y="20525"/>
                  <a:pt x="21215" y="19885"/>
                  <a:pt x="21374" y="19628"/>
                </a:cubicBezTo>
                <a:cubicBezTo>
                  <a:pt x="21599" y="19268"/>
                  <a:pt x="20679" y="18801"/>
                  <a:pt x="19286" y="18570"/>
                </a:cubicBezTo>
                <a:cubicBezTo>
                  <a:pt x="18110" y="18375"/>
                  <a:pt x="17663" y="18120"/>
                  <a:pt x="17526" y="17571"/>
                </a:cubicBezTo>
                <a:cubicBezTo>
                  <a:pt x="17476" y="17368"/>
                  <a:pt x="17345" y="17148"/>
                  <a:pt x="17239" y="17082"/>
                </a:cubicBezTo>
                <a:cubicBezTo>
                  <a:pt x="17132" y="17017"/>
                  <a:pt x="17047" y="16677"/>
                  <a:pt x="17047" y="16327"/>
                </a:cubicBezTo>
                <a:cubicBezTo>
                  <a:pt x="17047" y="15951"/>
                  <a:pt x="16818" y="15512"/>
                  <a:pt x="16489" y="15254"/>
                </a:cubicBezTo>
                <a:cubicBezTo>
                  <a:pt x="15679" y="14619"/>
                  <a:pt x="15747" y="13692"/>
                  <a:pt x="16629" y="13336"/>
                </a:cubicBezTo>
                <a:cubicBezTo>
                  <a:pt x="17013" y="13181"/>
                  <a:pt x="17328" y="12932"/>
                  <a:pt x="17328" y="12782"/>
                </a:cubicBezTo>
                <a:cubicBezTo>
                  <a:pt x="17328" y="12577"/>
                  <a:pt x="17187" y="12611"/>
                  <a:pt x="16775" y="12915"/>
                </a:cubicBezTo>
                <a:lnTo>
                  <a:pt x="16226" y="13322"/>
                </a:lnTo>
                <a:lnTo>
                  <a:pt x="15512" y="12771"/>
                </a:lnTo>
                <a:cubicBezTo>
                  <a:pt x="14957" y="12343"/>
                  <a:pt x="14505" y="12196"/>
                  <a:pt x="13480" y="12107"/>
                </a:cubicBezTo>
                <a:cubicBezTo>
                  <a:pt x="11328" y="11920"/>
                  <a:pt x="9808" y="11165"/>
                  <a:pt x="9796" y="10277"/>
                </a:cubicBezTo>
                <a:cubicBezTo>
                  <a:pt x="9792" y="10023"/>
                  <a:pt x="10411" y="9053"/>
                  <a:pt x="11172" y="8122"/>
                </a:cubicBezTo>
                <a:cubicBezTo>
                  <a:pt x="11932" y="7191"/>
                  <a:pt x="12639" y="6099"/>
                  <a:pt x="12744" y="5697"/>
                </a:cubicBezTo>
                <a:cubicBezTo>
                  <a:pt x="12848" y="5295"/>
                  <a:pt x="13043" y="4926"/>
                  <a:pt x="13176" y="4875"/>
                </a:cubicBezTo>
                <a:cubicBezTo>
                  <a:pt x="13310" y="4824"/>
                  <a:pt x="13418" y="4475"/>
                  <a:pt x="13418" y="4099"/>
                </a:cubicBezTo>
                <a:cubicBezTo>
                  <a:pt x="13418" y="3540"/>
                  <a:pt x="13538" y="3388"/>
                  <a:pt x="14081" y="3261"/>
                </a:cubicBezTo>
                <a:cubicBezTo>
                  <a:pt x="14444" y="3176"/>
                  <a:pt x="15019" y="2888"/>
                  <a:pt x="15359" y="2621"/>
                </a:cubicBezTo>
                <a:lnTo>
                  <a:pt x="15978" y="2137"/>
                </a:lnTo>
                <a:lnTo>
                  <a:pt x="15054" y="1905"/>
                </a:lnTo>
                <a:cubicBezTo>
                  <a:pt x="14546" y="1777"/>
                  <a:pt x="13732" y="1712"/>
                  <a:pt x="13244" y="1761"/>
                </a:cubicBezTo>
                <a:cubicBezTo>
                  <a:pt x="12561" y="1829"/>
                  <a:pt x="12217" y="1759"/>
                  <a:pt x="11749" y="1452"/>
                </a:cubicBezTo>
                <a:cubicBezTo>
                  <a:pt x="11359" y="1196"/>
                  <a:pt x="11250" y="1012"/>
                  <a:pt x="11443" y="938"/>
                </a:cubicBezTo>
                <a:cubicBezTo>
                  <a:pt x="11875" y="774"/>
                  <a:pt x="11814" y="328"/>
                  <a:pt x="11358" y="328"/>
                </a:cubicBezTo>
                <a:cubicBezTo>
                  <a:pt x="11146" y="328"/>
                  <a:pt x="10904" y="483"/>
                  <a:pt x="10824" y="673"/>
                </a:cubicBezTo>
                <a:cubicBezTo>
                  <a:pt x="10719" y="919"/>
                  <a:pt x="10445" y="1015"/>
                  <a:pt x="9850" y="1015"/>
                </a:cubicBezTo>
                <a:cubicBezTo>
                  <a:pt x="8877" y="1015"/>
                  <a:pt x="8304" y="669"/>
                  <a:pt x="8571" y="240"/>
                </a:cubicBezTo>
                <a:cubicBezTo>
                  <a:pt x="8672" y="77"/>
                  <a:pt x="8667" y="2"/>
                  <a:pt x="8538" y="0"/>
                </a:cubicBezTo>
                <a:close/>
                <a:moveTo>
                  <a:pt x="2159" y="3492"/>
                </a:moveTo>
                <a:cubicBezTo>
                  <a:pt x="1279" y="3477"/>
                  <a:pt x="1047" y="3546"/>
                  <a:pt x="841" y="3880"/>
                </a:cubicBezTo>
                <a:cubicBezTo>
                  <a:pt x="703" y="4103"/>
                  <a:pt x="461" y="4286"/>
                  <a:pt x="304" y="4286"/>
                </a:cubicBezTo>
                <a:cubicBezTo>
                  <a:pt x="90" y="4286"/>
                  <a:pt x="-1" y="4356"/>
                  <a:pt x="0" y="4447"/>
                </a:cubicBezTo>
                <a:cubicBezTo>
                  <a:pt x="3" y="4598"/>
                  <a:pt x="263" y="4807"/>
                  <a:pt x="646" y="4853"/>
                </a:cubicBezTo>
                <a:cubicBezTo>
                  <a:pt x="2286" y="5047"/>
                  <a:pt x="3000" y="4808"/>
                  <a:pt x="3139" y="4017"/>
                </a:cubicBezTo>
                <a:cubicBezTo>
                  <a:pt x="3223" y="3539"/>
                  <a:pt x="3171" y="3510"/>
                  <a:pt x="2159" y="3492"/>
                </a:cubicBezTo>
                <a:close/>
                <a:moveTo>
                  <a:pt x="15362" y="6697"/>
                </a:moveTo>
                <a:cubicBezTo>
                  <a:pt x="15100" y="6706"/>
                  <a:pt x="14822" y="6882"/>
                  <a:pt x="14630" y="7194"/>
                </a:cubicBezTo>
                <a:cubicBezTo>
                  <a:pt x="14368" y="7622"/>
                  <a:pt x="14408" y="7745"/>
                  <a:pt x="14910" y="8055"/>
                </a:cubicBezTo>
                <a:cubicBezTo>
                  <a:pt x="15280" y="8283"/>
                  <a:pt x="15853" y="8416"/>
                  <a:pt x="16466" y="8416"/>
                </a:cubicBezTo>
                <a:cubicBezTo>
                  <a:pt x="17196" y="8416"/>
                  <a:pt x="17358" y="8368"/>
                  <a:pt x="17117" y="8219"/>
                </a:cubicBezTo>
                <a:cubicBezTo>
                  <a:pt x="16940" y="8110"/>
                  <a:pt x="16869" y="7803"/>
                  <a:pt x="16957" y="7530"/>
                </a:cubicBezTo>
                <a:cubicBezTo>
                  <a:pt x="17092" y="7117"/>
                  <a:pt x="17026" y="7039"/>
                  <a:pt x="16540" y="7039"/>
                </a:cubicBezTo>
                <a:cubicBezTo>
                  <a:pt x="16223" y="7039"/>
                  <a:pt x="15884" y="6961"/>
                  <a:pt x="15789" y="6867"/>
                </a:cubicBezTo>
                <a:cubicBezTo>
                  <a:pt x="15668" y="6746"/>
                  <a:pt x="15519" y="6691"/>
                  <a:pt x="15362" y="6697"/>
                </a:cubicBezTo>
                <a:close/>
                <a:moveTo>
                  <a:pt x="2830" y="7453"/>
                </a:moveTo>
                <a:cubicBezTo>
                  <a:pt x="2399" y="7477"/>
                  <a:pt x="2104" y="7725"/>
                  <a:pt x="2022" y="8174"/>
                </a:cubicBezTo>
                <a:cubicBezTo>
                  <a:pt x="1972" y="8449"/>
                  <a:pt x="1813" y="8748"/>
                  <a:pt x="1671" y="8838"/>
                </a:cubicBezTo>
                <a:cubicBezTo>
                  <a:pt x="1529" y="8928"/>
                  <a:pt x="1415" y="9074"/>
                  <a:pt x="1415" y="9162"/>
                </a:cubicBezTo>
                <a:cubicBezTo>
                  <a:pt x="1415" y="9386"/>
                  <a:pt x="3394" y="9165"/>
                  <a:pt x="3807" y="8896"/>
                </a:cubicBezTo>
                <a:cubicBezTo>
                  <a:pt x="4511" y="8436"/>
                  <a:pt x="4486" y="7997"/>
                  <a:pt x="3734" y="7657"/>
                </a:cubicBezTo>
                <a:cubicBezTo>
                  <a:pt x="3396" y="7505"/>
                  <a:pt x="3089" y="7439"/>
                  <a:pt x="2830" y="7453"/>
                </a:cubicBezTo>
                <a:close/>
                <a:moveTo>
                  <a:pt x="15618" y="10771"/>
                </a:moveTo>
                <a:cubicBezTo>
                  <a:pt x="15479" y="10794"/>
                  <a:pt x="15470" y="10901"/>
                  <a:pt x="15484" y="11131"/>
                </a:cubicBezTo>
                <a:cubicBezTo>
                  <a:pt x="15503" y="11429"/>
                  <a:pt x="15782" y="11671"/>
                  <a:pt x="16348" y="11875"/>
                </a:cubicBezTo>
                <a:cubicBezTo>
                  <a:pt x="16809" y="12041"/>
                  <a:pt x="17192" y="12183"/>
                  <a:pt x="17200" y="12190"/>
                </a:cubicBezTo>
                <a:cubicBezTo>
                  <a:pt x="17207" y="12197"/>
                  <a:pt x="17164" y="11936"/>
                  <a:pt x="17102" y="11611"/>
                </a:cubicBezTo>
                <a:cubicBezTo>
                  <a:pt x="17015" y="11151"/>
                  <a:pt x="16820" y="10983"/>
                  <a:pt x="16223" y="10854"/>
                </a:cubicBezTo>
                <a:cubicBezTo>
                  <a:pt x="16046" y="10816"/>
                  <a:pt x="15909" y="10788"/>
                  <a:pt x="15804" y="10775"/>
                </a:cubicBezTo>
                <a:cubicBezTo>
                  <a:pt x="15726" y="10765"/>
                  <a:pt x="15664" y="10764"/>
                  <a:pt x="15618" y="10771"/>
                </a:cubicBezTo>
                <a:close/>
                <a:moveTo>
                  <a:pt x="11526" y="14891"/>
                </a:moveTo>
                <a:cubicBezTo>
                  <a:pt x="11686" y="14920"/>
                  <a:pt x="11907" y="15076"/>
                  <a:pt x="12182" y="15358"/>
                </a:cubicBezTo>
                <a:cubicBezTo>
                  <a:pt x="12723" y="15915"/>
                  <a:pt x="12725" y="15905"/>
                  <a:pt x="11706" y="16990"/>
                </a:cubicBezTo>
                <a:cubicBezTo>
                  <a:pt x="11335" y="17385"/>
                  <a:pt x="11007" y="17707"/>
                  <a:pt x="10977" y="17707"/>
                </a:cubicBezTo>
                <a:cubicBezTo>
                  <a:pt x="10946" y="17707"/>
                  <a:pt x="10849" y="17622"/>
                  <a:pt x="10757" y="17517"/>
                </a:cubicBezTo>
                <a:cubicBezTo>
                  <a:pt x="10627" y="17368"/>
                  <a:pt x="10656" y="17128"/>
                  <a:pt x="10893" y="16417"/>
                </a:cubicBezTo>
                <a:cubicBezTo>
                  <a:pt x="11060" y="15917"/>
                  <a:pt x="11213" y="15366"/>
                  <a:pt x="11236" y="15193"/>
                </a:cubicBezTo>
                <a:cubicBezTo>
                  <a:pt x="11265" y="14964"/>
                  <a:pt x="11366" y="14863"/>
                  <a:pt x="11526" y="14891"/>
                </a:cubicBezTo>
                <a:close/>
                <a:moveTo>
                  <a:pt x="8809" y="14962"/>
                </a:moveTo>
                <a:cubicBezTo>
                  <a:pt x="8819" y="14960"/>
                  <a:pt x="8828" y="14961"/>
                  <a:pt x="8834" y="14965"/>
                </a:cubicBezTo>
                <a:cubicBezTo>
                  <a:pt x="9045" y="15094"/>
                  <a:pt x="9501" y="16638"/>
                  <a:pt x="9512" y="17258"/>
                </a:cubicBezTo>
                <a:lnTo>
                  <a:pt x="9523" y="17933"/>
                </a:lnTo>
                <a:lnTo>
                  <a:pt x="9011" y="17933"/>
                </a:lnTo>
                <a:cubicBezTo>
                  <a:pt x="8543" y="17933"/>
                  <a:pt x="8500" y="17911"/>
                  <a:pt x="8526" y="17685"/>
                </a:cubicBezTo>
                <a:cubicBezTo>
                  <a:pt x="8558" y="17396"/>
                  <a:pt x="8294" y="17360"/>
                  <a:pt x="7933" y="17605"/>
                </a:cubicBezTo>
                <a:cubicBezTo>
                  <a:pt x="7766" y="17718"/>
                  <a:pt x="7561" y="17756"/>
                  <a:pt x="7290" y="17726"/>
                </a:cubicBezTo>
                <a:cubicBezTo>
                  <a:pt x="7071" y="17702"/>
                  <a:pt x="6940" y="17715"/>
                  <a:pt x="6999" y="17754"/>
                </a:cubicBezTo>
                <a:cubicBezTo>
                  <a:pt x="7059" y="17794"/>
                  <a:pt x="7035" y="17879"/>
                  <a:pt x="6945" y="17946"/>
                </a:cubicBezTo>
                <a:cubicBezTo>
                  <a:pt x="6725" y="18109"/>
                  <a:pt x="6534" y="18098"/>
                  <a:pt x="6419" y="17914"/>
                </a:cubicBezTo>
                <a:cubicBezTo>
                  <a:pt x="6363" y="17824"/>
                  <a:pt x="6483" y="17586"/>
                  <a:pt x="6716" y="17331"/>
                </a:cubicBezTo>
                <a:cubicBezTo>
                  <a:pt x="6931" y="17093"/>
                  <a:pt x="7109" y="16859"/>
                  <a:pt x="7109" y="16811"/>
                </a:cubicBezTo>
                <a:cubicBezTo>
                  <a:pt x="7109" y="16762"/>
                  <a:pt x="7347" y="16495"/>
                  <a:pt x="7638" y="16216"/>
                </a:cubicBezTo>
                <a:cubicBezTo>
                  <a:pt x="7929" y="15937"/>
                  <a:pt x="8297" y="15527"/>
                  <a:pt x="8456" y="15307"/>
                </a:cubicBezTo>
                <a:cubicBezTo>
                  <a:pt x="8595" y="15115"/>
                  <a:pt x="8741" y="14973"/>
                  <a:pt x="8809" y="14962"/>
                </a:cubicBezTo>
                <a:close/>
                <a:moveTo>
                  <a:pt x="14551" y="15770"/>
                </a:moveTo>
                <a:cubicBezTo>
                  <a:pt x="14597" y="15764"/>
                  <a:pt x="14642" y="15767"/>
                  <a:pt x="14694" y="15776"/>
                </a:cubicBezTo>
                <a:cubicBezTo>
                  <a:pt x="14763" y="15789"/>
                  <a:pt x="14842" y="15815"/>
                  <a:pt x="14947" y="15849"/>
                </a:cubicBezTo>
                <a:cubicBezTo>
                  <a:pt x="15616" y="16063"/>
                  <a:pt x="16121" y="16453"/>
                  <a:pt x="16394" y="16969"/>
                </a:cubicBezTo>
                <a:cubicBezTo>
                  <a:pt x="16673" y="17497"/>
                  <a:pt x="16616" y="17707"/>
                  <a:pt x="16201" y="17707"/>
                </a:cubicBezTo>
                <a:cubicBezTo>
                  <a:pt x="16048" y="17707"/>
                  <a:pt x="15756" y="17789"/>
                  <a:pt x="15551" y="17888"/>
                </a:cubicBezTo>
                <a:cubicBezTo>
                  <a:pt x="14973" y="18167"/>
                  <a:pt x="14054" y="18092"/>
                  <a:pt x="14357" y="17790"/>
                </a:cubicBezTo>
                <a:cubicBezTo>
                  <a:pt x="14422" y="17726"/>
                  <a:pt x="14307" y="17701"/>
                  <a:pt x="14028" y="17719"/>
                </a:cubicBezTo>
                <a:cubicBezTo>
                  <a:pt x="13739" y="17738"/>
                  <a:pt x="13439" y="17671"/>
                  <a:pt x="13109" y="17513"/>
                </a:cubicBezTo>
                <a:lnTo>
                  <a:pt x="12621" y="17277"/>
                </a:lnTo>
                <a:lnTo>
                  <a:pt x="12997" y="16885"/>
                </a:lnTo>
                <a:cubicBezTo>
                  <a:pt x="13203" y="16670"/>
                  <a:pt x="13630" y="16320"/>
                  <a:pt x="13946" y="16104"/>
                </a:cubicBezTo>
                <a:cubicBezTo>
                  <a:pt x="14265" y="15887"/>
                  <a:pt x="14411" y="15789"/>
                  <a:pt x="14551" y="15770"/>
                </a:cubicBezTo>
                <a:close/>
                <a:moveTo>
                  <a:pt x="17880" y="16115"/>
                </a:moveTo>
                <a:lnTo>
                  <a:pt x="17984" y="16685"/>
                </a:lnTo>
                <a:cubicBezTo>
                  <a:pt x="18042" y="17011"/>
                  <a:pt x="18353" y="17387"/>
                  <a:pt x="18713" y="17567"/>
                </a:cubicBezTo>
                <a:cubicBezTo>
                  <a:pt x="19059" y="17740"/>
                  <a:pt x="19704" y="17882"/>
                  <a:pt x="20147" y="17882"/>
                </a:cubicBezTo>
                <a:cubicBezTo>
                  <a:pt x="20944" y="17882"/>
                  <a:pt x="21218" y="17658"/>
                  <a:pt x="20675" y="17451"/>
                </a:cubicBezTo>
                <a:cubicBezTo>
                  <a:pt x="20521" y="17392"/>
                  <a:pt x="20469" y="17164"/>
                  <a:pt x="20559" y="16943"/>
                </a:cubicBezTo>
                <a:cubicBezTo>
                  <a:pt x="20753" y="16466"/>
                  <a:pt x="20571" y="16381"/>
                  <a:pt x="19043" y="16230"/>
                </a:cubicBezTo>
                <a:lnTo>
                  <a:pt x="17880" y="16115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AFFC91-82F1-4BD4-B84C-EAC83A47D8E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8565" t="40625" r="80538" b="50000"/>
          <a:stretch/>
        </p:blipFill>
        <p:spPr>
          <a:xfrm>
            <a:off x="22642201" y="244283"/>
            <a:ext cx="1417804" cy="1151118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33BB6EF-F343-4A07-B619-DDE3D26B75CB}"/>
              </a:ext>
            </a:extLst>
          </p:cNvPr>
          <p:cNvSpPr txBox="1"/>
          <p:nvPr/>
        </p:nvSpPr>
        <p:spPr>
          <a:xfrm>
            <a:off x="23546800" y="244283"/>
            <a:ext cx="492936" cy="564257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س</a:t>
            </a:r>
            <a:r>
              <a:rPr kumimoji="0" lang="ar-AE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ـ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916F53-483B-41E8-AE0D-EC9A8A3FA97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51931" r="19839" b="35814"/>
          <a:stretch/>
        </p:blipFill>
        <p:spPr>
          <a:xfrm>
            <a:off x="9696411" y="310725"/>
            <a:ext cx="12619099" cy="1084676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575958-E16C-4340-8747-AA2BE22DC5E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6355" t="16015" r="39959" b="7423"/>
          <a:stretch/>
        </p:blipFill>
        <p:spPr>
          <a:xfrm>
            <a:off x="13548451" y="1665933"/>
            <a:ext cx="10409234" cy="11954363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6EEF0593-019F-438A-9A0D-B4D5424C3F47}"/>
              </a:ext>
            </a:extLst>
          </p:cNvPr>
          <p:cNvSpPr txBox="1"/>
          <p:nvPr/>
        </p:nvSpPr>
        <p:spPr>
          <a:xfrm>
            <a:off x="3280353" y="11925698"/>
            <a:ext cx="7603199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>
                <a:highlight>
                  <a:srgbClr val="00FFFF"/>
                </a:highlight>
              </a:rPr>
              <a:t>https://wordwall.net/ar/resource/6162450</a:t>
            </a:r>
          </a:p>
        </p:txBody>
      </p:sp>
    </p:spTree>
    <p:extLst>
      <p:ext uri="{BB962C8B-B14F-4D97-AF65-F5344CB8AC3E}">
        <p14:creationId xmlns:p14="http://schemas.microsoft.com/office/powerpoint/2010/main" val="29669018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خطأ"/>
          <p:cNvSpPr txBox="1">
            <a:spLocks noGrp="1"/>
          </p:cNvSpPr>
          <p:nvPr>
            <p:ph type="title" idx="4294967295"/>
          </p:nvPr>
        </p:nvSpPr>
        <p:spPr>
          <a:xfrm>
            <a:off x="606402" y="6488651"/>
            <a:ext cx="9398101" cy="1560993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EFBBFD"/>
              </a:gs>
            </a:gsLst>
            <a:lin ang="5400000"/>
          </a:gradFill>
        </p:spPr>
        <p:txBody>
          <a:bodyPr anchor="ctr">
            <a:normAutofit/>
          </a:bodyPr>
          <a:lstStyle/>
          <a:p>
            <a:r>
              <a:rPr lang="ar-AE" sz="5400" b="1" dirty="0"/>
              <a:t>في قاعدة الهرم</a:t>
            </a:r>
            <a:endParaRPr sz="5400" b="1" dirty="0"/>
          </a:p>
        </p:txBody>
      </p:sp>
      <p:sp>
        <p:nvSpPr>
          <p:cNvPr id="128" name="صح"/>
          <p:cNvSpPr txBox="1"/>
          <p:nvPr/>
        </p:nvSpPr>
        <p:spPr>
          <a:xfrm>
            <a:off x="562358" y="11130109"/>
            <a:ext cx="9496042" cy="1497704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E9CF2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5400" b="1" dirty="0">
                <a:latin typeface="Helvetica Neue"/>
              </a:rPr>
              <a:t>في قمة الهرم ( الأعلى )</a:t>
            </a:r>
            <a:endParaRPr kumimoji="0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Geeza Pro Regular"/>
            </a:endParaRPr>
          </a:p>
        </p:txBody>
      </p:sp>
      <p:sp>
        <p:nvSpPr>
          <p:cNvPr id="129" name="صح"/>
          <p:cNvSpPr txBox="1"/>
          <p:nvPr/>
        </p:nvSpPr>
        <p:spPr>
          <a:xfrm>
            <a:off x="606402" y="8832838"/>
            <a:ext cx="9496042" cy="1528096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E9CF2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Geeza Pro Regular"/>
              </a:rPr>
              <a:t>في كل</a:t>
            </a:r>
            <a:r>
              <a:rPr kumimoji="0" lang="ar-AE" sz="5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Geeza Pro Regular"/>
              </a:rPr>
              <a:t> مستوى من مستويات الهرم</a:t>
            </a:r>
            <a:endParaRPr kumimoji="0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Geeza Pro Regular"/>
            </a:endParaRPr>
          </a:p>
        </p:txBody>
      </p:sp>
      <p:sp>
        <p:nvSpPr>
          <p:cNvPr id="130" name="مستطيل مستدير الزوايا"/>
          <p:cNvSpPr/>
          <p:nvPr/>
        </p:nvSpPr>
        <p:spPr>
          <a:xfrm>
            <a:off x="411307" y="4173997"/>
            <a:ext cx="10428486" cy="1958011"/>
          </a:xfrm>
          <a:prstGeom prst="roundRect">
            <a:avLst>
              <a:gd name="adj" fmla="val 10926"/>
            </a:avLst>
          </a:prstGeom>
          <a:blipFill>
            <a:blip r:embed="rId2"/>
            <a:tile tx="0" ty="0" sx="100000" sy="100000" flip="none" algn="tl"/>
          </a:blip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131" name="السؤال"/>
          <p:cNvSpPr txBox="1"/>
          <p:nvPr/>
        </p:nvSpPr>
        <p:spPr>
          <a:xfrm>
            <a:off x="837200" y="4404969"/>
            <a:ext cx="9556420" cy="1756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676909">
              <a:defRPr sz="10660" b="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marL="0" marR="0" lvl="0" indent="0" algn="ctr" defTabSz="676909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cs typeface="Arial" panose="020B0604020202020204" pitchFamily="34" charset="0"/>
                <a:sym typeface="Geeza Pro Bold"/>
              </a:rPr>
              <a:t>25 / أين توضع آكلات اللحوم العليا في هرم الطاقة ؟</a:t>
            </a: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cs typeface="Arial" panose="020B0604020202020204" pitchFamily="34" charset="0"/>
              <a:sym typeface="Geeza Pro Bold"/>
            </a:endParaRPr>
          </a:p>
        </p:txBody>
      </p:sp>
      <p:pic>
        <p:nvPicPr>
          <p:cNvPr id="8" name="Picture 2" descr="علامة صح PNG الصور | ناقل و PSD الملفات | تحميل مجاني على Pngtree">
            <a:extLst>
              <a:ext uri="{FF2B5EF4-FFF2-40B4-BE49-F238E27FC236}">
                <a16:creationId xmlns:a16="http://schemas.microsoft.com/office/drawing/2014/main" id="{4F12F4C1-84FB-41AD-AAEC-C6E5ECE15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3010" y1="56572" x2="66222" y2="51111"/>
                        <a14:foregroundMark x1="61778" y1="58667" x2="62368" y2="57665"/>
                        <a14:foregroundMark x1="61584" y1="55204" x2="58667" y2="57778"/>
                        <a14:foregroundMark x1="66222" y1="51111" x2="62357" y2="54521"/>
                        <a14:foregroundMark x1="62441" y1="54785" x2="68802" y2="49740"/>
                        <a14:foregroundMark x1="58667" y1="57778" x2="61650" y2="55412"/>
                        <a14:foregroundMark x1="72542" y1="46175" x2="73778" y2="44444"/>
                        <a14:backgroundMark x1="70881" y1="49068" x2="70989" y2="48984"/>
                        <a14:backgroundMark x1="72000" y1="48889" x2="74222" y2="46667"/>
                        <a14:backgroundMark x1="73333" y1="46667" x2="71111" y2="49778"/>
                        <a14:backgroundMark x1="72889" y1="48444" x2="69778" y2="50667"/>
                        <a14:backgroundMark x1="62667" y1="58667" x2="62667" y2="58667"/>
                        <a14:backgroundMark x1="61333" y1="59556" x2="61333" y2="59556"/>
                        <a14:backgroundMark x1="63111" y1="60000" x2="63111" y2="5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503" y="10688044"/>
            <a:ext cx="1939769" cy="193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604B9B77-8285-46A6-B012-8E6DE449F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2156" y="6897417"/>
            <a:ext cx="843282" cy="84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EBE932F3-37A5-4C38-9715-CDA6F2FED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2156" y="9152241"/>
            <a:ext cx="843282" cy="84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صورة 12">
            <a:extLst>
              <a:ext uri="{FF2B5EF4-FFF2-40B4-BE49-F238E27FC236}">
                <a16:creationId xmlns:a16="http://schemas.microsoft.com/office/drawing/2014/main" id="{1B623674-CA34-4582-B323-A7357A7FCE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67" b="97396" l="10000" r="90000">
                        <a14:foregroundMark x1="49766" y1="46484" x2="53672" y2="47526"/>
                        <a14:foregroundMark x1="53672" y1="47526" x2="56172" y2="47526"/>
                        <a14:foregroundMark x1="56172" y1="47526" x2="56406" y2="47396"/>
                        <a14:foregroundMark x1="46641" y1="94010" x2="55156" y2="88672"/>
                        <a14:foregroundMark x1="50625" y1="95573" x2="54922" y2="97526"/>
                        <a14:foregroundMark x1="54922" y1="97526" x2="47422" y2="96615"/>
                        <a14:foregroundMark x1="57344" y1="18620" x2="58594" y2="20964"/>
                        <a14:foregroundMark x1="37109" y1="32422" x2="34766" y2="34896"/>
                        <a14:foregroundMark x1="34766" y1="34896" x2="34766" y2="34896"/>
                        <a14:foregroundMark x1="48281" y1="7813" x2="47734" y2="6250"/>
                        <a14:foregroundMark x1="50868" y1="4449" x2="50469" y2="4818"/>
                        <a14:foregroundMark x1="51719" y1="26953" x2="51719" y2="26693"/>
                        <a14:foregroundMark x1="49219" y1="21354" x2="49219" y2="19271"/>
                        <a14:backgroundMark x1="60938" y1="18620" x2="60938" y2="18620"/>
                        <a14:backgroundMark x1="64375" y1="10286" x2="60859" y2="18099"/>
                        <a14:backgroundMark x1="60859" y1="18099" x2="61406" y2="12630"/>
                        <a14:backgroundMark x1="50625" y1="6250" x2="50781" y2="3646"/>
                        <a14:backgroundMark x1="51484" y1="4427" x2="50859" y2="4427"/>
                        <a14:backgroundMark x1="54063" y1="22786" x2="54219" y2="19531"/>
                        <a14:backgroundMark x1="54609" y1="21094" x2="54766" y2="23958"/>
                        <a14:backgroundMark x1="51328" y1="23698" x2="50469" y2="24609"/>
                        <a14:backgroundMark x1="51371" y1="25130" x2="50859" y2="24609"/>
                        <a14:backgroundMark x1="52266" y1="26042" x2="51433" y2="25193"/>
                        <a14:backgroundMark x1="43281" y1="14063" x2="43281" y2="14063"/>
                      </a14:backgroundRemoval>
                    </a14:imgEffect>
                  </a14:imgLayer>
                </a14:imgProps>
              </a:ext>
            </a:extLst>
          </a:blip>
          <a:srcRect l="27982" r="30044"/>
          <a:stretch/>
        </p:blipFill>
        <p:spPr>
          <a:xfrm>
            <a:off x="2473829" y="98890"/>
            <a:ext cx="1841969" cy="2811426"/>
          </a:xfrm>
          <a:prstGeom prst="rect">
            <a:avLst/>
          </a:prstGeom>
        </p:spPr>
      </p:pic>
      <p:pic>
        <p:nvPicPr>
          <p:cNvPr id="19" name="IMG_4188.jpeg" descr="IMG_4188.jpeg">
            <a:extLst>
              <a:ext uri="{FF2B5EF4-FFF2-40B4-BE49-F238E27FC236}">
                <a16:creationId xmlns:a16="http://schemas.microsoft.com/office/drawing/2014/main" id="{59F13D25-EDEF-4E4B-AEEB-AC9FD018ED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26" b="96809" l="27955" r="68371">
                        <a14:foregroundMark x1="51917" y1="9309" x2="48562" y2="10638"/>
                        <a14:foregroundMark x1="48562" y1="10638" x2="51118" y2="10106"/>
                        <a14:foregroundMark x1="51118" y1="10106" x2="51438" y2="6117"/>
                        <a14:foregroundMark x1="60653" y1="23786" x2="59744" y2="25532"/>
                        <a14:foregroundMark x1="61821" y1="21543" x2="60809" y2="23486"/>
                        <a14:foregroundMark x1="59744" y1="25532" x2="56869" y2="22074"/>
                        <a14:foregroundMark x1="56869" y1="22074" x2="57296" y2="20521"/>
                        <a14:foregroundMark x1="63324" y1="20131" x2="63578" y2="25000"/>
                        <a14:foregroundMark x1="63578" y1="25000" x2="60383" y2="25266"/>
                        <a14:foregroundMark x1="60383" y1="25266" x2="59105" y2="20479"/>
                        <a14:foregroundMark x1="31470" y1="35638" x2="29712" y2="33245"/>
                        <a14:foregroundMark x1="51118" y1="86968" x2="46965" y2="91223"/>
                        <a14:foregroundMark x1="46965" y1="91223" x2="47444" y2="97340"/>
                        <a14:foregroundMark x1="47444" y1="97340" x2="50000" y2="94947"/>
                        <a14:foregroundMark x1="65335" y1="92819" x2="65815" y2="87500"/>
                        <a14:foregroundMark x1="65815" y1="87500" x2="68530" y2="86968"/>
                        <a14:foregroundMark x1="68530" y1="86968" x2="68530" y2="86968"/>
                        <a14:foregroundMark x1="28275" y1="83777" x2="28275" y2="89628"/>
                        <a14:foregroundMark x1="28275" y1="89628" x2="28435" y2="90691"/>
                        <a14:foregroundMark x1="51438" y1="4255" x2="52077" y2="2926"/>
                        <a14:foregroundMark x1="27955" y1="34840" x2="28115" y2="35106"/>
                        <a14:backgroundMark x1="58626" y1="16755" x2="60224" y2="18085"/>
                        <a14:backgroundMark x1="59105" y1="14628" x2="59585" y2="15957"/>
                        <a14:backgroundMark x1="61502" y1="15957" x2="60224" y2="20479"/>
                        <a14:backgroundMark x1="60224" y1="20479" x2="60224" y2="20479"/>
                        <a14:backgroundMark x1="59585" y1="19947" x2="58626" y2="19681"/>
                      </a14:backgroundRemoval>
                    </a14:imgEffect>
                  </a14:imgLayer>
                </a14:imgProps>
              </a:ext>
            </a:extLst>
          </a:blip>
          <a:srcRect l="27432" t="3505" r="31895" b="2129"/>
          <a:stretch>
            <a:fillRect/>
          </a:stretch>
        </p:blipFill>
        <p:spPr>
          <a:xfrm>
            <a:off x="6506941" y="244283"/>
            <a:ext cx="1711712" cy="2385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381" extrusionOk="0">
                <a:moveTo>
                  <a:pt x="12719" y="2"/>
                </a:moveTo>
                <a:cubicBezTo>
                  <a:pt x="12517" y="26"/>
                  <a:pt x="12227" y="246"/>
                  <a:pt x="11792" y="621"/>
                </a:cubicBezTo>
                <a:cubicBezTo>
                  <a:pt x="10467" y="1765"/>
                  <a:pt x="9829" y="2832"/>
                  <a:pt x="9819" y="3927"/>
                </a:cubicBezTo>
                <a:lnTo>
                  <a:pt x="9809" y="4899"/>
                </a:lnTo>
                <a:lnTo>
                  <a:pt x="8978" y="5101"/>
                </a:lnTo>
                <a:cubicBezTo>
                  <a:pt x="8520" y="5212"/>
                  <a:pt x="7924" y="5449"/>
                  <a:pt x="7656" y="5628"/>
                </a:cubicBezTo>
                <a:cubicBezTo>
                  <a:pt x="7238" y="5905"/>
                  <a:pt x="7078" y="5927"/>
                  <a:pt x="6542" y="5783"/>
                </a:cubicBezTo>
                <a:cubicBezTo>
                  <a:pt x="5694" y="5555"/>
                  <a:pt x="4684" y="5704"/>
                  <a:pt x="2879" y="6324"/>
                </a:cubicBezTo>
                <a:cubicBezTo>
                  <a:pt x="2045" y="6611"/>
                  <a:pt x="1088" y="6886"/>
                  <a:pt x="752" y="6935"/>
                </a:cubicBezTo>
                <a:cubicBezTo>
                  <a:pt x="408" y="6986"/>
                  <a:pt x="178" y="7105"/>
                  <a:pt x="226" y="7210"/>
                </a:cubicBezTo>
                <a:cubicBezTo>
                  <a:pt x="470" y="7740"/>
                  <a:pt x="3463" y="8201"/>
                  <a:pt x="5077" y="7958"/>
                </a:cubicBezTo>
                <a:cubicBezTo>
                  <a:pt x="6268" y="7778"/>
                  <a:pt x="6452" y="7822"/>
                  <a:pt x="6454" y="8285"/>
                </a:cubicBezTo>
                <a:cubicBezTo>
                  <a:pt x="6455" y="8469"/>
                  <a:pt x="6696" y="8965"/>
                  <a:pt x="6989" y="9386"/>
                </a:cubicBezTo>
                <a:cubicBezTo>
                  <a:pt x="7282" y="9807"/>
                  <a:pt x="7526" y="10216"/>
                  <a:pt x="7529" y="10296"/>
                </a:cubicBezTo>
                <a:cubicBezTo>
                  <a:pt x="7533" y="10375"/>
                  <a:pt x="7785" y="10625"/>
                  <a:pt x="8090" y="10850"/>
                </a:cubicBezTo>
                <a:lnTo>
                  <a:pt x="8644" y="11259"/>
                </a:lnTo>
                <a:lnTo>
                  <a:pt x="8077" y="11851"/>
                </a:lnTo>
                <a:cubicBezTo>
                  <a:pt x="7607" y="12340"/>
                  <a:pt x="7519" y="12587"/>
                  <a:pt x="7565" y="13287"/>
                </a:cubicBezTo>
                <a:cubicBezTo>
                  <a:pt x="7621" y="14119"/>
                  <a:pt x="7612" y="14132"/>
                  <a:pt x="6983" y="14183"/>
                </a:cubicBezTo>
                <a:cubicBezTo>
                  <a:pt x="6632" y="14212"/>
                  <a:pt x="6223" y="14307"/>
                  <a:pt x="6074" y="14394"/>
                </a:cubicBezTo>
                <a:cubicBezTo>
                  <a:pt x="5676" y="14627"/>
                  <a:pt x="5735" y="15594"/>
                  <a:pt x="6161" y="15814"/>
                </a:cubicBezTo>
                <a:cubicBezTo>
                  <a:pt x="6546" y="16013"/>
                  <a:pt x="6395" y="16352"/>
                  <a:pt x="5921" y="16352"/>
                </a:cubicBezTo>
                <a:cubicBezTo>
                  <a:pt x="5762" y="16352"/>
                  <a:pt x="5577" y="16455"/>
                  <a:pt x="5508" y="16581"/>
                </a:cubicBezTo>
                <a:cubicBezTo>
                  <a:pt x="5440" y="16708"/>
                  <a:pt x="5186" y="16811"/>
                  <a:pt x="4944" y="16811"/>
                </a:cubicBezTo>
                <a:cubicBezTo>
                  <a:pt x="4702" y="16811"/>
                  <a:pt x="4527" y="16889"/>
                  <a:pt x="4557" y="16984"/>
                </a:cubicBezTo>
                <a:cubicBezTo>
                  <a:pt x="4587" y="17080"/>
                  <a:pt x="4077" y="17247"/>
                  <a:pt x="3421" y="17357"/>
                </a:cubicBezTo>
                <a:cubicBezTo>
                  <a:pt x="1812" y="17626"/>
                  <a:pt x="787" y="17945"/>
                  <a:pt x="290" y="18334"/>
                </a:cubicBezTo>
                <a:cubicBezTo>
                  <a:pt x="103" y="18480"/>
                  <a:pt x="9" y="18637"/>
                  <a:pt x="1" y="18795"/>
                </a:cubicBezTo>
                <a:cubicBezTo>
                  <a:pt x="-16" y="19143"/>
                  <a:pt x="387" y="19497"/>
                  <a:pt x="1147" y="19755"/>
                </a:cubicBezTo>
                <a:cubicBezTo>
                  <a:pt x="2701" y="20283"/>
                  <a:pt x="2667" y="20258"/>
                  <a:pt x="2589" y="20861"/>
                </a:cubicBezTo>
                <a:cubicBezTo>
                  <a:pt x="2523" y="21372"/>
                  <a:pt x="2556" y="21413"/>
                  <a:pt x="2914" y="21277"/>
                </a:cubicBezTo>
                <a:cubicBezTo>
                  <a:pt x="3133" y="21193"/>
                  <a:pt x="3548" y="20948"/>
                  <a:pt x="3835" y="20731"/>
                </a:cubicBezTo>
                <a:cubicBezTo>
                  <a:pt x="4224" y="20437"/>
                  <a:pt x="4429" y="20378"/>
                  <a:pt x="4637" y="20500"/>
                </a:cubicBezTo>
                <a:cubicBezTo>
                  <a:pt x="4790" y="20590"/>
                  <a:pt x="5118" y="20618"/>
                  <a:pt x="5365" y="20562"/>
                </a:cubicBezTo>
                <a:cubicBezTo>
                  <a:pt x="5636" y="20502"/>
                  <a:pt x="6178" y="20585"/>
                  <a:pt x="6729" y="20772"/>
                </a:cubicBezTo>
                <a:cubicBezTo>
                  <a:pt x="8508" y="21376"/>
                  <a:pt x="12848" y="21562"/>
                  <a:pt x="16390" y="21186"/>
                </a:cubicBezTo>
                <a:cubicBezTo>
                  <a:pt x="17508" y="21067"/>
                  <a:pt x="18563" y="21007"/>
                  <a:pt x="18733" y="21053"/>
                </a:cubicBezTo>
                <a:cubicBezTo>
                  <a:pt x="18905" y="21100"/>
                  <a:pt x="19186" y="20992"/>
                  <a:pt x="19366" y="20810"/>
                </a:cubicBezTo>
                <a:cubicBezTo>
                  <a:pt x="19617" y="20557"/>
                  <a:pt x="19821" y="20507"/>
                  <a:pt x="20273" y="20586"/>
                </a:cubicBezTo>
                <a:cubicBezTo>
                  <a:pt x="20811" y="20681"/>
                  <a:pt x="20831" y="20668"/>
                  <a:pt x="20539" y="20418"/>
                </a:cubicBezTo>
                <a:cubicBezTo>
                  <a:pt x="20258" y="20177"/>
                  <a:pt x="20266" y="20124"/>
                  <a:pt x="20606" y="19948"/>
                </a:cubicBezTo>
                <a:cubicBezTo>
                  <a:pt x="20878" y="19807"/>
                  <a:pt x="20916" y="19717"/>
                  <a:pt x="20737" y="19639"/>
                </a:cubicBezTo>
                <a:cubicBezTo>
                  <a:pt x="20567" y="19564"/>
                  <a:pt x="20679" y="19418"/>
                  <a:pt x="21081" y="19191"/>
                </a:cubicBezTo>
                <a:cubicBezTo>
                  <a:pt x="21432" y="18994"/>
                  <a:pt x="21577" y="18856"/>
                  <a:pt x="21582" y="18674"/>
                </a:cubicBezTo>
                <a:cubicBezTo>
                  <a:pt x="21584" y="18613"/>
                  <a:pt x="21570" y="18546"/>
                  <a:pt x="21544" y="18472"/>
                </a:cubicBezTo>
                <a:cubicBezTo>
                  <a:pt x="21360" y="17953"/>
                  <a:pt x="19416" y="17270"/>
                  <a:pt x="17725" y="17129"/>
                </a:cubicBezTo>
                <a:cubicBezTo>
                  <a:pt x="17010" y="17069"/>
                  <a:pt x="16360" y="16976"/>
                  <a:pt x="16282" y="16921"/>
                </a:cubicBezTo>
                <a:cubicBezTo>
                  <a:pt x="16204" y="16866"/>
                  <a:pt x="16109" y="16571"/>
                  <a:pt x="16070" y="16265"/>
                </a:cubicBezTo>
                <a:cubicBezTo>
                  <a:pt x="16031" y="15959"/>
                  <a:pt x="15692" y="15369"/>
                  <a:pt x="15317" y="14955"/>
                </a:cubicBezTo>
                <a:cubicBezTo>
                  <a:pt x="14694" y="14269"/>
                  <a:pt x="14657" y="14163"/>
                  <a:pt x="14902" y="13744"/>
                </a:cubicBezTo>
                <a:cubicBezTo>
                  <a:pt x="15059" y="13477"/>
                  <a:pt x="15126" y="12955"/>
                  <a:pt x="15063" y="12490"/>
                </a:cubicBezTo>
                <a:cubicBezTo>
                  <a:pt x="14973" y="11834"/>
                  <a:pt x="14835" y="11623"/>
                  <a:pt x="14277" y="11294"/>
                </a:cubicBezTo>
                <a:lnTo>
                  <a:pt x="13599" y="10894"/>
                </a:lnTo>
                <a:lnTo>
                  <a:pt x="14169" y="10523"/>
                </a:lnTo>
                <a:cubicBezTo>
                  <a:pt x="14925" y="10030"/>
                  <a:pt x="15332" y="9318"/>
                  <a:pt x="15332" y="8489"/>
                </a:cubicBezTo>
                <a:cubicBezTo>
                  <a:pt x="15332" y="7782"/>
                  <a:pt x="15031" y="7426"/>
                  <a:pt x="13111" y="5874"/>
                </a:cubicBezTo>
                <a:cubicBezTo>
                  <a:pt x="12435" y="5328"/>
                  <a:pt x="12348" y="5185"/>
                  <a:pt x="12600" y="5038"/>
                </a:cubicBezTo>
                <a:cubicBezTo>
                  <a:pt x="13179" y="4698"/>
                  <a:pt x="13405" y="3542"/>
                  <a:pt x="13251" y="1719"/>
                </a:cubicBezTo>
                <a:cubicBezTo>
                  <a:pt x="13145" y="469"/>
                  <a:pt x="13055" y="-38"/>
                  <a:pt x="12719" y="2"/>
                </a:cubicBezTo>
                <a:close/>
                <a:moveTo>
                  <a:pt x="18959" y="3033"/>
                </a:moveTo>
                <a:cubicBezTo>
                  <a:pt x="18416" y="3033"/>
                  <a:pt x="17886" y="3360"/>
                  <a:pt x="17641" y="3846"/>
                </a:cubicBezTo>
                <a:cubicBezTo>
                  <a:pt x="17462" y="4203"/>
                  <a:pt x="17067" y="4035"/>
                  <a:pt x="17058" y="3598"/>
                </a:cubicBezTo>
                <a:cubicBezTo>
                  <a:pt x="17053" y="3308"/>
                  <a:pt x="17024" y="3297"/>
                  <a:pt x="16843" y="3516"/>
                </a:cubicBezTo>
                <a:cubicBezTo>
                  <a:pt x="16728" y="3655"/>
                  <a:pt x="16462" y="3741"/>
                  <a:pt x="16253" y="3706"/>
                </a:cubicBezTo>
                <a:cubicBezTo>
                  <a:pt x="15147" y="3518"/>
                  <a:pt x="15105" y="4424"/>
                  <a:pt x="16207" y="4696"/>
                </a:cubicBezTo>
                <a:cubicBezTo>
                  <a:pt x="16560" y="4783"/>
                  <a:pt x="16849" y="4963"/>
                  <a:pt x="16849" y="5095"/>
                </a:cubicBezTo>
                <a:cubicBezTo>
                  <a:pt x="16849" y="5297"/>
                  <a:pt x="17055" y="5324"/>
                  <a:pt x="18084" y="5256"/>
                </a:cubicBezTo>
                <a:cubicBezTo>
                  <a:pt x="19469" y="5166"/>
                  <a:pt x="19802" y="5018"/>
                  <a:pt x="19547" y="4612"/>
                </a:cubicBezTo>
                <a:cubicBezTo>
                  <a:pt x="19451" y="4459"/>
                  <a:pt x="19398" y="4041"/>
                  <a:pt x="19430" y="3683"/>
                </a:cubicBezTo>
                <a:cubicBezTo>
                  <a:pt x="19482" y="3085"/>
                  <a:pt x="19444" y="3033"/>
                  <a:pt x="18959" y="303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" name="IMG_4187.jpeg" descr="IMG_4187.jpeg">
            <a:extLst>
              <a:ext uri="{FF2B5EF4-FFF2-40B4-BE49-F238E27FC236}">
                <a16:creationId xmlns:a16="http://schemas.microsoft.com/office/drawing/2014/main" id="{E86DE3CB-065C-46AA-BC00-93A7EB1B0B6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32391" t="3124" r="32592" b="1602"/>
          <a:stretch>
            <a:fillRect/>
          </a:stretch>
        </p:blipFill>
        <p:spPr>
          <a:xfrm flipH="1">
            <a:off x="4624604" y="350959"/>
            <a:ext cx="1459639" cy="2385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8" h="21478" extrusionOk="0">
                <a:moveTo>
                  <a:pt x="8538" y="0"/>
                </a:moveTo>
                <a:cubicBezTo>
                  <a:pt x="8495" y="-1"/>
                  <a:pt x="8437" y="7"/>
                  <a:pt x="8367" y="22"/>
                </a:cubicBezTo>
                <a:cubicBezTo>
                  <a:pt x="8151" y="69"/>
                  <a:pt x="8001" y="266"/>
                  <a:pt x="8034" y="459"/>
                </a:cubicBezTo>
                <a:cubicBezTo>
                  <a:pt x="8123" y="964"/>
                  <a:pt x="7459" y="1260"/>
                  <a:pt x="6756" y="1028"/>
                </a:cubicBezTo>
                <a:cubicBezTo>
                  <a:pt x="6068" y="801"/>
                  <a:pt x="5043" y="787"/>
                  <a:pt x="5043" y="1004"/>
                </a:cubicBezTo>
                <a:cubicBezTo>
                  <a:pt x="5043" y="1310"/>
                  <a:pt x="5638" y="2129"/>
                  <a:pt x="5946" y="2246"/>
                </a:cubicBezTo>
                <a:cubicBezTo>
                  <a:pt x="6447" y="2437"/>
                  <a:pt x="6223" y="4673"/>
                  <a:pt x="5678" y="4929"/>
                </a:cubicBezTo>
                <a:cubicBezTo>
                  <a:pt x="5266" y="5123"/>
                  <a:pt x="5273" y="5175"/>
                  <a:pt x="5760" y="5531"/>
                </a:cubicBezTo>
                <a:cubicBezTo>
                  <a:pt x="6053" y="5745"/>
                  <a:pt x="6307" y="5942"/>
                  <a:pt x="6325" y="5967"/>
                </a:cubicBezTo>
                <a:cubicBezTo>
                  <a:pt x="6342" y="5993"/>
                  <a:pt x="7015" y="5928"/>
                  <a:pt x="7820" y="5821"/>
                </a:cubicBezTo>
                <a:cubicBezTo>
                  <a:pt x="8688" y="5706"/>
                  <a:pt x="9386" y="5690"/>
                  <a:pt x="9536" y="5782"/>
                </a:cubicBezTo>
                <a:cubicBezTo>
                  <a:pt x="9685" y="5874"/>
                  <a:pt x="9029" y="6902"/>
                  <a:pt x="7925" y="8309"/>
                </a:cubicBezTo>
                <a:cubicBezTo>
                  <a:pt x="5728" y="11107"/>
                  <a:pt x="5429" y="12079"/>
                  <a:pt x="6411" y="13241"/>
                </a:cubicBezTo>
                <a:cubicBezTo>
                  <a:pt x="6915" y="13837"/>
                  <a:pt x="6965" y="14051"/>
                  <a:pt x="6725" y="14582"/>
                </a:cubicBezTo>
                <a:cubicBezTo>
                  <a:pt x="6569" y="14930"/>
                  <a:pt x="6442" y="15428"/>
                  <a:pt x="6442" y="15690"/>
                </a:cubicBezTo>
                <a:cubicBezTo>
                  <a:pt x="6441" y="15952"/>
                  <a:pt x="6335" y="16300"/>
                  <a:pt x="6206" y="16464"/>
                </a:cubicBezTo>
                <a:cubicBezTo>
                  <a:pt x="6078" y="16628"/>
                  <a:pt x="5731" y="17073"/>
                  <a:pt x="5437" y="17451"/>
                </a:cubicBezTo>
                <a:cubicBezTo>
                  <a:pt x="4853" y="18204"/>
                  <a:pt x="4023" y="18396"/>
                  <a:pt x="4134" y="17753"/>
                </a:cubicBezTo>
                <a:cubicBezTo>
                  <a:pt x="4182" y="17471"/>
                  <a:pt x="4053" y="17365"/>
                  <a:pt x="3661" y="17365"/>
                </a:cubicBezTo>
                <a:cubicBezTo>
                  <a:pt x="3364" y="17365"/>
                  <a:pt x="3041" y="17444"/>
                  <a:pt x="2944" y="17541"/>
                </a:cubicBezTo>
                <a:cubicBezTo>
                  <a:pt x="2838" y="17647"/>
                  <a:pt x="2434" y="17544"/>
                  <a:pt x="1930" y="17282"/>
                </a:cubicBezTo>
                <a:cubicBezTo>
                  <a:pt x="673" y="16630"/>
                  <a:pt x="275" y="16707"/>
                  <a:pt x="370" y="17580"/>
                </a:cubicBezTo>
                <a:cubicBezTo>
                  <a:pt x="414" y="17982"/>
                  <a:pt x="552" y="18412"/>
                  <a:pt x="676" y="18534"/>
                </a:cubicBezTo>
                <a:cubicBezTo>
                  <a:pt x="806" y="18661"/>
                  <a:pt x="756" y="18865"/>
                  <a:pt x="560" y="19012"/>
                </a:cubicBezTo>
                <a:cubicBezTo>
                  <a:pt x="294" y="19209"/>
                  <a:pt x="289" y="19369"/>
                  <a:pt x="539" y="19707"/>
                </a:cubicBezTo>
                <a:cubicBezTo>
                  <a:pt x="717" y="19948"/>
                  <a:pt x="779" y="20227"/>
                  <a:pt x="676" y="20329"/>
                </a:cubicBezTo>
                <a:cubicBezTo>
                  <a:pt x="558" y="20448"/>
                  <a:pt x="624" y="20464"/>
                  <a:pt x="856" y="20376"/>
                </a:cubicBezTo>
                <a:cubicBezTo>
                  <a:pt x="1077" y="20291"/>
                  <a:pt x="1339" y="20338"/>
                  <a:pt x="1525" y="20492"/>
                </a:cubicBezTo>
                <a:cubicBezTo>
                  <a:pt x="2030" y="20910"/>
                  <a:pt x="4133" y="21163"/>
                  <a:pt x="7973" y="21264"/>
                </a:cubicBezTo>
                <a:cubicBezTo>
                  <a:pt x="10704" y="21336"/>
                  <a:pt x="12054" y="21294"/>
                  <a:pt x="13418" y="21096"/>
                </a:cubicBezTo>
                <a:cubicBezTo>
                  <a:pt x="15148" y="20845"/>
                  <a:pt x="15255" y="20849"/>
                  <a:pt x="15732" y="21165"/>
                </a:cubicBezTo>
                <a:cubicBezTo>
                  <a:pt x="16388" y="21599"/>
                  <a:pt x="16709" y="21583"/>
                  <a:pt x="16818" y="21110"/>
                </a:cubicBezTo>
                <a:cubicBezTo>
                  <a:pt x="16871" y="20884"/>
                  <a:pt x="17138" y="20700"/>
                  <a:pt x="17465" y="20666"/>
                </a:cubicBezTo>
                <a:cubicBezTo>
                  <a:pt x="18803" y="20525"/>
                  <a:pt x="21215" y="19885"/>
                  <a:pt x="21374" y="19628"/>
                </a:cubicBezTo>
                <a:cubicBezTo>
                  <a:pt x="21599" y="19268"/>
                  <a:pt x="20679" y="18801"/>
                  <a:pt x="19286" y="18570"/>
                </a:cubicBezTo>
                <a:cubicBezTo>
                  <a:pt x="18110" y="18375"/>
                  <a:pt x="17663" y="18120"/>
                  <a:pt x="17526" y="17571"/>
                </a:cubicBezTo>
                <a:cubicBezTo>
                  <a:pt x="17476" y="17368"/>
                  <a:pt x="17345" y="17148"/>
                  <a:pt x="17239" y="17082"/>
                </a:cubicBezTo>
                <a:cubicBezTo>
                  <a:pt x="17132" y="17017"/>
                  <a:pt x="17047" y="16677"/>
                  <a:pt x="17047" y="16327"/>
                </a:cubicBezTo>
                <a:cubicBezTo>
                  <a:pt x="17047" y="15951"/>
                  <a:pt x="16818" y="15512"/>
                  <a:pt x="16489" y="15254"/>
                </a:cubicBezTo>
                <a:cubicBezTo>
                  <a:pt x="15679" y="14619"/>
                  <a:pt x="15747" y="13692"/>
                  <a:pt x="16629" y="13336"/>
                </a:cubicBezTo>
                <a:cubicBezTo>
                  <a:pt x="17013" y="13181"/>
                  <a:pt x="17328" y="12932"/>
                  <a:pt x="17328" y="12782"/>
                </a:cubicBezTo>
                <a:cubicBezTo>
                  <a:pt x="17328" y="12577"/>
                  <a:pt x="17187" y="12611"/>
                  <a:pt x="16775" y="12915"/>
                </a:cubicBezTo>
                <a:lnTo>
                  <a:pt x="16226" y="13322"/>
                </a:lnTo>
                <a:lnTo>
                  <a:pt x="15512" y="12771"/>
                </a:lnTo>
                <a:cubicBezTo>
                  <a:pt x="14957" y="12343"/>
                  <a:pt x="14505" y="12196"/>
                  <a:pt x="13480" y="12107"/>
                </a:cubicBezTo>
                <a:cubicBezTo>
                  <a:pt x="11328" y="11920"/>
                  <a:pt x="9808" y="11165"/>
                  <a:pt x="9796" y="10277"/>
                </a:cubicBezTo>
                <a:cubicBezTo>
                  <a:pt x="9792" y="10023"/>
                  <a:pt x="10411" y="9053"/>
                  <a:pt x="11172" y="8122"/>
                </a:cubicBezTo>
                <a:cubicBezTo>
                  <a:pt x="11932" y="7191"/>
                  <a:pt x="12639" y="6099"/>
                  <a:pt x="12744" y="5697"/>
                </a:cubicBezTo>
                <a:cubicBezTo>
                  <a:pt x="12848" y="5295"/>
                  <a:pt x="13043" y="4926"/>
                  <a:pt x="13176" y="4875"/>
                </a:cubicBezTo>
                <a:cubicBezTo>
                  <a:pt x="13310" y="4824"/>
                  <a:pt x="13418" y="4475"/>
                  <a:pt x="13418" y="4099"/>
                </a:cubicBezTo>
                <a:cubicBezTo>
                  <a:pt x="13418" y="3540"/>
                  <a:pt x="13538" y="3388"/>
                  <a:pt x="14081" y="3261"/>
                </a:cubicBezTo>
                <a:cubicBezTo>
                  <a:pt x="14444" y="3176"/>
                  <a:pt x="15019" y="2888"/>
                  <a:pt x="15359" y="2621"/>
                </a:cubicBezTo>
                <a:lnTo>
                  <a:pt x="15978" y="2137"/>
                </a:lnTo>
                <a:lnTo>
                  <a:pt x="15054" y="1905"/>
                </a:lnTo>
                <a:cubicBezTo>
                  <a:pt x="14546" y="1777"/>
                  <a:pt x="13732" y="1712"/>
                  <a:pt x="13244" y="1761"/>
                </a:cubicBezTo>
                <a:cubicBezTo>
                  <a:pt x="12561" y="1829"/>
                  <a:pt x="12217" y="1759"/>
                  <a:pt x="11749" y="1452"/>
                </a:cubicBezTo>
                <a:cubicBezTo>
                  <a:pt x="11359" y="1196"/>
                  <a:pt x="11250" y="1012"/>
                  <a:pt x="11443" y="938"/>
                </a:cubicBezTo>
                <a:cubicBezTo>
                  <a:pt x="11875" y="774"/>
                  <a:pt x="11814" y="328"/>
                  <a:pt x="11358" y="328"/>
                </a:cubicBezTo>
                <a:cubicBezTo>
                  <a:pt x="11146" y="328"/>
                  <a:pt x="10904" y="483"/>
                  <a:pt x="10824" y="673"/>
                </a:cubicBezTo>
                <a:cubicBezTo>
                  <a:pt x="10719" y="919"/>
                  <a:pt x="10445" y="1015"/>
                  <a:pt x="9850" y="1015"/>
                </a:cubicBezTo>
                <a:cubicBezTo>
                  <a:pt x="8877" y="1015"/>
                  <a:pt x="8304" y="669"/>
                  <a:pt x="8571" y="240"/>
                </a:cubicBezTo>
                <a:cubicBezTo>
                  <a:pt x="8672" y="77"/>
                  <a:pt x="8667" y="2"/>
                  <a:pt x="8538" y="0"/>
                </a:cubicBezTo>
                <a:close/>
                <a:moveTo>
                  <a:pt x="2159" y="3492"/>
                </a:moveTo>
                <a:cubicBezTo>
                  <a:pt x="1279" y="3477"/>
                  <a:pt x="1047" y="3546"/>
                  <a:pt x="841" y="3880"/>
                </a:cubicBezTo>
                <a:cubicBezTo>
                  <a:pt x="703" y="4103"/>
                  <a:pt x="461" y="4286"/>
                  <a:pt x="304" y="4286"/>
                </a:cubicBezTo>
                <a:cubicBezTo>
                  <a:pt x="90" y="4286"/>
                  <a:pt x="-1" y="4356"/>
                  <a:pt x="0" y="4447"/>
                </a:cubicBezTo>
                <a:cubicBezTo>
                  <a:pt x="3" y="4598"/>
                  <a:pt x="263" y="4807"/>
                  <a:pt x="646" y="4853"/>
                </a:cubicBezTo>
                <a:cubicBezTo>
                  <a:pt x="2286" y="5047"/>
                  <a:pt x="3000" y="4808"/>
                  <a:pt x="3139" y="4017"/>
                </a:cubicBezTo>
                <a:cubicBezTo>
                  <a:pt x="3223" y="3539"/>
                  <a:pt x="3171" y="3510"/>
                  <a:pt x="2159" y="3492"/>
                </a:cubicBezTo>
                <a:close/>
                <a:moveTo>
                  <a:pt x="15362" y="6697"/>
                </a:moveTo>
                <a:cubicBezTo>
                  <a:pt x="15100" y="6706"/>
                  <a:pt x="14822" y="6882"/>
                  <a:pt x="14630" y="7194"/>
                </a:cubicBezTo>
                <a:cubicBezTo>
                  <a:pt x="14368" y="7622"/>
                  <a:pt x="14408" y="7745"/>
                  <a:pt x="14910" y="8055"/>
                </a:cubicBezTo>
                <a:cubicBezTo>
                  <a:pt x="15280" y="8283"/>
                  <a:pt x="15853" y="8416"/>
                  <a:pt x="16466" y="8416"/>
                </a:cubicBezTo>
                <a:cubicBezTo>
                  <a:pt x="17196" y="8416"/>
                  <a:pt x="17358" y="8368"/>
                  <a:pt x="17117" y="8219"/>
                </a:cubicBezTo>
                <a:cubicBezTo>
                  <a:pt x="16940" y="8110"/>
                  <a:pt x="16869" y="7803"/>
                  <a:pt x="16957" y="7530"/>
                </a:cubicBezTo>
                <a:cubicBezTo>
                  <a:pt x="17092" y="7117"/>
                  <a:pt x="17026" y="7039"/>
                  <a:pt x="16540" y="7039"/>
                </a:cubicBezTo>
                <a:cubicBezTo>
                  <a:pt x="16223" y="7039"/>
                  <a:pt x="15884" y="6961"/>
                  <a:pt x="15789" y="6867"/>
                </a:cubicBezTo>
                <a:cubicBezTo>
                  <a:pt x="15668" y="6746"/>
                  <a:pt x="15519" y="6691"/>
                  <a:pt x="15362" y="6697"/>
                </a:cubicBezTo>
                <a:close/>
                <a:moveTo>
                  <a:pt x="2830" y="7453"/>
                </a:moveTo>
                <a:cubicBezTo>
                  <a:pt x="2399" y="7477"/>
                  <a:pt x="2104" y="7725"/>
                  <a:pt x="2022" y="8174"/>
                </a:cubicBezTo>
                <a:cubicBezTo>
                  <a:pt x="1972" y="8449"/>
                  <a:pt x="1813" y="8748"/>
                  <a:pt x="1671" y="8838"/>
                </a:cubicBezTo>
                <a:cubicBezTo>
                  <a:pt x="1529" y="8928"/>
                  <a:pt x="1415" y="9074"/>
                  <a:pt x="1415" y="9162"/>
                </a:cubicBezTo>
                <a:cubicBezTo>
                  <a:pt x="1415" y="9386"/>
                  <a:pt x="3394" y="9165"/>
                  <a:pt x="3807" y="8896"/>
                </a:cubicBezTo>
                <a:cubicBezTo>
                  <a:pt x="4511" y="8436"/>
                  <a:pt x="4486" y="7997"/>
                  <a:pt x="3734" y="7657"/>
                </a:cubicBezTo>
                <a:cubicBezTo>
                  <a:pt x="3396" y="7505"/>
                  <a:pt x="3089" y="7439"/>
                  <a:pt x="2830" y="7453"/>
                </a:cubicBezTo>
                <a:close/>
                <a:moveTo>
                  <a:pt x="15618" y="10771"/>
                </a:moveTo>
                <a:cubicBezTo>
                  <a:pt x="15479" y="10794"/>
                  <a:pt x="15470" y="10901"/>
                  <a:pt x="15484" y="11131"/>
                </a:cubicBezTo>
                <a:cubicBezTo>
                  <a:pt x="15503" y="11429"/>
                  <a:pt x="15782" y="11671"/>
                  <a:pt x="16348" y="11875"/>
                </a:cubicBezTo>
                <a:cubicBezTo>
                  <a:pt x="16809" y="12041"/>
                  <a:pt x="17192" y="12183"/>
                  <a:pt x="17200" y="12190"/>
                </a:cubicBezTo>
                <a:cubicBezTo>
                  <a:pt x="17207" y="12197"/>
                  <a:pt x="17164" y="11936"/>
                  <a:pt x="17102" y="11611"/>
                </a:cubicBezTo>
                <a:cubicBezTo>
                  <a:pt x="17015" y="11151"/>
                  <a:pt x="16820" y="10983"/>
                  <a:pt x="16223" y="10854"/>
                </a:cubicBezTo>
                <a:cubicBezTo>
                  <a:pt x="16046" y="10816"/>
                  <a:pt x="15909" y="10788"/>
                  <a:pt x="15804" y="10775"/>
                </a:cubicBezTo>
                <a:cubicBezTo>
                  <a:pt x="15726" y="10765"/>
                  <a:pt x="15664" y="10764"/>
                  <a:pt x="15618" y="10771"/>
                </a:cubicBezTo>
                <a:close/>
                <a:moveTo>
                  <a:pt x="11526" y="14891"/>
                </a:moveTo>
                <a:cubicBezTo>
                  <a:pt x="11686" y="14920"/>
                  <a:pt x="11907" y="15076"/>
                  <a:pt x="12182" y="15358"/>
                </a:cubicBezTo>
                <a:cubicBezTo>
                  <a:pt x="12723" y="15915"/>
                  <a:pt x="12725" y="15905"/>
                  <a:pt x="11706" y="16990"/>
                </a:cubicBezTo>
                <a:cubicBezTo>
                  <a:pt x="11335" y="17385"/>
                  <a:pt x="11007" y="17707"/>
                  <a:pt x="10977" y="17707"/>
                </a:cubicBezTo>
                <a:cubicBezTo>
                  <a:pt x="10946" y="17707"/>
                  <a:pt x="10849" y="17622"/>
                  <a:pt x="10757" y="17517"/>
                </a:cubicBezTo>
                <a:cubicBezTo>
                  <a:pt x="10627" y="17368"/>
                  <a:pt x="10656" y="17128"/>
                  <a:pt x="10893" y="16417"/>
                </a:cubicBezTo>
                <a:cubicBezTo>
                  <a:pt x="11060" y="15917"/>
                  <a:pt x="11213" y="15366"/>
                  <a:pt x="11236" y="15193"/>
                </a:cubicBezTo>
                <a:cubicBezTo>
                  <a:pt x="11265" y="14964"/>
                  <a:pt x="11366" y="14863"/>
                  <a:pt x="11526" y="14891"/>
                </a:cubicBezTo>
                <a:close/>
                <a:moveTo>
                  <a:pt x="8809" y="14962"/>
                </a:moveTo>
                <a:cubicBezTo>
                  <a:pt x="8819" y="14960"/>
                  <a:pt x="8828" y="14961"/>
                  <a:pt x="8834" y="14965"/>
                </a:cubicBezTo>
                <a:cubicBezTo>
                  <a:pt x="9045" y="15094"/>
                  <a:pt x="9501" y="16638"/>
                  <a:pt x="9512" y="17258"/>
                </a:cubicBezTo>
                <a:lnTo>
                  <a:pt x="9523" y="17933"/>
                </a:lnTo>
                <a:lnTo>
                  <a:pt x="9011" y="17933"/>
                </a:lnTo>
                <a:cubicBezTo>
                  <a:pt x="8543" y="17933"/>
                  <a:pt x="8500" y="17911"/>
                  <a:pt x="8526" y="17685"/>
                </a:cubicBezTo>
                <a:cubicBezTo>
                  <a:pt x="8558" y="17396"/>
                  <a:pt x="8294" y="17360"/>
                  <a:pt x="7933" y="17605"/>
                </a:cubicBezTo>
                <a:cubicBezTo>
                  <a:pt x="7766" y="17718"/>
                  <a:pt x="7561" y="17756"/>
                  <a:pt x="7290" y="17726"/>
                </a:cubicBezTo>
                <a:cubicBezTo>
                  <a:pt x="7071" y="17702"/>
                  <a:pt x="6940" y="17715"/>
                  <a:pt x="6999" y="17754"/>
                </a:cubicBezTo>
                <a:cubicBezTo>
                  <a:pt x="7059" y="17794"/>
                  <a:pt x="7035" y="17879"/>
                  <a:pt x="6945" y="17946"/>
                </a:cubicBezTo>
                <a:cubicBezTo>
                  <a:pt x="6725" y="18109"/>
                  <a:pt x="6534" y="18098"/>
                  <a:pt x="6419" y="17914"/>
                </a:cubicBezTo>
                <a:cubicBezTo>
                  <a:pt x="6363" y="17824"/>
                  <a:pt x="6483" y="17586"/>
                  <a:pt x="6716" y="17331"/>
                </a:cubicBezTo>
                <a:cubicBezTo>
                  <a:pt x="6931" y="17093"/>
                  <a:pt x="7109" y="16859"/>
                  <a:pt x="7109" y="16811"/>
                </a:cubicBezTo>
                <a:cubicBezTo>
                  <a:pt x="7109" y="16762"/>
                  <a:pt x="7347" y="16495"/>
                  <a:pt x="7638" y="16216"/>
                </a:cubicBezTo>
                <a:cubicBezTo>
                  <a:pt x="7929" y="15937"/>
                  <a:pt x="8297" y="15527"/>
                  <a:pt x="8456" y="15307"/>
                </a:cubicBezTo>
                <a:cubicBezTo>
                  <a:pt x="8595" y="15115"/>
                  <a:pt x="8741" y="14973"/>
                  <a:pt x="8809" y="14962"/>
                </a:cubicBezTo>
                <a:close/>
                <a:moveTo>
                  <a:pt x="14551" y="15770"/>
                </a:moveTo>
                <a:cubicBezTo>
                  <a:pt x="14597" y="15764"/>
                  <a:pt x="14642" y="15767"/>
                  <a:pt x="14694" y="15776"/>
                </a:cubicBezTo>
                <a:cubicBezTo>
                  <a:pt x="14763" y="15789"/>
                  <a:pt x="14842" y="15815"/>
                  <a:pt x="14947" y="15849"/>
                </a:cubicBezTo>
                <a:cubicBezTo>
                  <a:pt x="15616" y="16063"/>
                  <a:pt x="16121" y="16453"/>
                  <a:pt x="16394" y="16969"/>
                </a:cubicBezTo>
                <a:cubicBezTo>
                  <a:pt x="16673" y="17497"/>
                  <a:pt x="16616" y="17707"/>
                  <a:pt x="16201" y="17707"/>
                </a:cubicBezTo>
                <a:cubicBezTo>
                  <a:pt x="16048" y="17707"/>
                  <a:pt x="15756" y="17789"/>
                  <a:pt x="15551" y="17888"/>
                </a:cubicBezTo>
                <a:cubicBezTo>
                  <a:pt x="14973" y="18167"/>
                  <a:pt x="14054" y="18092"/>
                  <a:pt x="14357" y="17790"/>
                </a:cubicBezTo>
                <a:cubicBezTo>
                  <a:pt x="14422" y="17726"/>
                  <a:pt x="14307" y="17701"/>
                  <a:pt x="14028" y="17719"/>
                </a:cubicBezTo>
                <a:cubicBezTo>
                  <a:pt x="13739" y="17738"/>
                  <a:pt x="13439" y="17671"/>
                  <a:pt x="13109" y="17513"/>
                </a:cubicBezTo>
                <a:lnTo>
                  <a:pt x="12621" y="17277"/>
                </a:lnTo>
                <a:lnTo>
                  <a:pt x="12997" y="16885"/>
                </a:lnTo>
                <a:cubicBezTo>
                  <a:pt x="13203" y="16670"/>
                  <a:pt x="13630" y="16320"/>
                  <a:pt x="13946" y="16104"/>
                </a:cubicBezTo>
                <a:cubicBezTo>
                  <a:pt x="14265" y="15887"/>
                  <a:pt x="14411" y="15789"/>
                  <a:pt x="14551" y="15770"/>
                </a:cubicBezTo>
                <a:close/>
                <a:moveTo>
                  <a:pt x="17880" y="16115"/>
                </a:moveTo>
                <a:lnTo>
                  <a:pt x="17984" y="16685"/>
                </a:lnTo>
                <a:cubicBezTo>
                  <a:pt x="18042" y="17011"/>
                  <a:pt x="18353" y="17387"/>
                  <a:pt x="18713" y="17567"/>
                </a:cubicBezTo>
                <a:cubicBezTo>
                  <a:pt x="19059" y="17740"/>
                  <a:pt x="19704" y="17882"/>
                  <a:pt x="20147" y="17882"/>
                </a:cubicBezTo>
                <a:cubicBezTo>
                  <a:pt x="20944" y="17882"/>
                  <a:pt x="21218" y="17658"/>
                  <a:pt x="20675" y="17451"/>
                </a:cubicBezTo>
                <a:cubicBezTo>
                  <a:pt x="20521" y="17392"/>
                  <a:pt x="20469" y="17164"/>
                  <a:pt x="20559" y="16943"/>
                </a:cubicBezTo>
                <a:cubicBezTo>
                  <a:pt x="20753" y="16466"/>
                  <a:pt x="20571" y="16381"/>
                  <a:pt x="19043" y="16230"/>
                </a:cubicBezTo>
                <a:lnTo>
                  <a:pt x="17880" y="16115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85220E-7F0F-413F-9CB6-41FCB700600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8565" t="40625" r="80538" b="50000"/>
          <a:stretch/>
        </p:blipFill>
        <p:spPr>
          <a:xfrm>
            <a:off x="22642201" y="244283"/>
            <a:ext cx="1417804" cy="1151118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46FEB03-9840-4056-A720-B30796D4957A}"/>
              </a:ext>
            </a:extLst>
          </p:cNvPr>
          <p:cNvSpPr txBox="1"/>
          <p:nvPr/>
        </p:nvSpPr>
        <p:spPr>
          <a:xfrm>
            <a:off x="23546800" y="244283"/>
            <a:ext cx="492936" cy="564257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س</a:t>
            </a:r>
            <a:r>
              <a:rPr kumimoji="0" lang="ar-AE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ـ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E2E7267-3F3F-4953-8D5E-E5518FEB7BE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51931" r="19839" b="35814"/>
          <a:stretch/>
        </p:blipFill>
        <p:spPr>
          <a:xfrm>
            <a:off x="9696411" y="310725"/>
            <a:ext cx="12619099" cy="1084676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6B716B-3C79-4A85-B3C4-9CB4FBF2AE7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9462" t="30469" r="25110" b="36639"/>
          <a:stretch/>
        </p:blipFill>
        <p:spPr>
          <a:xfrm>
            <a:off x="11596448" y="1684435"/>
            <a:ext cx="12463557" cy="423059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BD62181-B77D-4059-AACB-49539CE2D5A7}"/>
              </a:ext>
            </a:extLst>
          </p:cNvPr>
          <p:cNvSpPr/>
          <p:nvPr/>
        </p:nvSpPr>
        <p:spPr>
          <a:xfrm>
            <a:off x="16499123" y="2517135"/>
            <a:ext cx="4189321" cy="633148"/>
          </a:xfrm>
          <a:prstGeom prst="rect">
            <a:avLst/>
          </a:prstGeom>
          <a:solidFill>
            <a:srgbClr val="FF0000">
              <a:alpha val="2902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eeza Pro Regular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E6EAE47-8D7B-4942-8D9B-7A9838ACE9CA}"/>
              </a:ext>
            </a:extLst>
          </p:cNvPr>
          <p:cNvSpPr/>
          <p:nvPr/>
        </p:nvSpPr>
        <p:spPr>
          <a:xfrm>
            <a:off x="19357479" y="5112675"/>
            <a:ext cx="4189321" cy="633148"/>
          </a:xfrm>
          <a:prstGeom prst="rect">
            <a:avLst/>
          </a:prstGeom>
          <a:solidFill>
            <a:srgbClr val="FF0000">
              <a:alpha val="2902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eeza Pro Regular"/>
            </a:endParaRPr>
          </a:p>
        </p:txBody>
      </p:sp>
      <p:pic>
        <p:nvPicPr>
          <p:cNvPr id="1026" name="Picture 2" descr="Pigmalione bianca tsunami هرم الطاقة بالصور cubo Marrone Decifrare">
            <a:extLst>
              <a:ext uri="{FF2B5EF4-FFF2-40B4-BE49-F238E27FC236}">
                <a16:creationId xmlns:a16="http://schemas.microsoft.com/office/drawing/2014/main" id="{23E6951E-555B-417D-9F4C-787BB0156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3823" y="6723750"/>
            <a:ext cx="2433309" cy="193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مستطيل مستدير الزوايا">
            <a:extLst>
              <a:ext uri="{FF2B5EF4-FFF2-40B4-BE49-F238E27FC236}">
                <a16:creationId xmlns:a16="http://schemas.microsoft.com/office/drawing/2014/main" id="{DE4F00F5-5975-450D-AFC1-876C3885A496}"/>
              </a:ext>
            </a:extLst>
          </p:cNvPr>
          <p:cNvSpPr/>
          <p:nvPr/>
        </p:nvSpPr>
        <p:spPr>
          <a:xfrm>
            <a:off x="13363941" y="9042902"/>
            <a:ext cx="10428486" cy="3881196"/>
          </a:xfrm>
          <a:prstGeom prst="roundRect">
            <a:avLst>
              <a:gd name="adj" fmla="val 10926"/>
            </a:avLst>
          </a:prstGeom>
          <a:blipFill>
            <a:blip r:embed="rId16"/>
            <a:tile tx="0" ty="0" sx="100000" sy="100000" flip="none" algn="tl"/>
          </a:blip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r>
              <a:rPr kumimoji="0" lang="ar-AE" sz="5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eeza Pro Regular"/>
              </a:rPr>
              <a:t>في النظام البيئي للمراعي , هل تكون أعداد الأرانب أكبر أم الصقور ؟ </a:t>
            </a: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 lang="ar-AE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Geeza Pro Regular"/>
            </a:endParaRP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r>
              <a:rPr kumimoji="0" lang="ar-AE" sz="540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eeza Pro Regular"/>
              </a:rPr>
              <a:t>الأرانب ,, لأنها مستهلكات أوليه توضع أسفل الصقور في هرم الطاقة</a:t>
            </a:r>
            <a:endParaRPr kumimoji="0" sz="5400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Geeza Pro Regular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4808BC-E00A-4DF7-9B1A-C00F8F03DE9A}"/>
              </a:ext>
            </a:extLst>
          </p:cNvPr>
          <p:cNvSpPr txBox="1"/>
          <p:nvPr/>
        </p:nvSpPr>
        <p:spPr>
          <a:xfrm>
            <a:off x="11091800" y="6491861"/>
            <a:ext cx="12187236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https://wordwall.net/ar/resource/600001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CFB86C-37BD-494A-97F4-77D12BB19C5F}"/>
              </a:ext>
            </a:extLst>
          </p:cNvPr>
          <p:cNvSpPr txBox="1"/>
          <p:nvPr/>
        </p:nvSpPr>
        <p:spPr>
          <a:xfrm>
            <a:off x="11230715" y="7208562"/>
            <a:ext cx="12187236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>
                <a:highlight>
                  <a:srgbClr val="00FF00"/>
                </a:highlight>
              </a:rPr>
              <a:t>https://wordwall.net/ar/resource/34002595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6D1246-CA9A-4101-BE75-7E2386F5A09C}"/>
              </a:ext>
            </a:extLst>
          </p:cNvPr>
          <p:cNvSpPr txBox="1"/>
          <p:nvPr/>
        </p:nvSpPr>
        <p:spPr>
          <a:xfrm>
            <a:off x="11273819" y="8125700"/>
            <a:ext cx="12187236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>
                <a:highlight>
                  <a:srgbClr val="FF00FF"/>
                </a:highlight>
              </a:rPr>
              <a:t>https://wordwall.net/ar/resource/23221613</a:t>
            </a:r>
          </a:p>
        </p:txBody>
      </p:sp>
    </p:spTree>
    <p:extLst>
      <p:ext uri="{BB962C8B-B14F-4D97-AF65-F5344CB8AC3E}">
        <p14:creationId xmlns:p14="http://schemas.microsoft.com/office/powerpoint/2010/main" val="27545221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صح"/>
          <p:cNvSpPr txBox="1">
            <a:spLocks noGrp="1"/>
          </p:cNvSpPr>
          <p:nvPr>
            <p:ph type="title" idx="4294967295"/>
          </p:nvPr>
        </p:nvSpPr>
        <p:spPr>
          <a:xfrm>
            <a:off x="2527438" y="5408518"/>
            <a:ext cx="10274162" cy="1920515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/>
          </a:gradFill>
        </p:spPr>
        <p:txBody>
          <a:bodyPr anchor="ctr">
            <a:normAutofit/>
          </a:bodyPr>
          <a:lstStyle/>
          <a:p>
            <a:r>
              <a:rPr lang="ar-AE" sz="5400" dirty="0"/>
              <a:t>النمل و أشجار السنط</a:t>
            </a:r>
            <a:endParaRPr sz="5400" dirty="0"/>
          </a:p>
        </p:txBody>
      </p:sp>
      <p:sp>
        <p:nvSpPr>
          <p:cNvPr id="135" name="صح"/>
          <p:cNvSpPr txBox="1"/>
          <p:nvPr/>
        </p:nvSpPr>
        <p:spPr>
          <a:xfrm>
            <a:off x="2527438" y="10669448"/>
            <a:ext cx="10329882" cy="1920515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Regular"/>
                <a:sym typeface="Geeza Pro Regular"/>
              </a:rPr>
              <a:t>أشنة</a:t>
            </a:r>
            <a:r>
              <a:rPr kumimoji="0" lang="ar-AE" sz="5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Regular"/>
                <a:sym typeface="Geeza Pro Regular"/>
              </a:rPr>
              <a:t> الجندي البريطاني</a:t>
            </a: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136" name="خطأ"/>
          <p:cNvSpPr txBox="1"/>
          <p:nvPr/>
        </p:nvSpPr>
        <p:spPr>
          <a:xfrm>
            <a:off x="2409945" y="8317885"/>
            <a:ext cx="10391655" cy="1691852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Regular"/>
                <a:sym typeface="Geeza Pro Regular"/>
              </a:rPr>
              <a:t>سمكة الراي و </a:t>
            </a:r>
            <a:r>
              <a:rPr kumimoji="0" lang="ar-AE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Regular"/>
                <a:sym typeface="Geeza Pro Regular"/>
              </a:rPr>
              <a:t>الريمورا</a:t>
            </a: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137" name="مستطيل مستدير الزوايا"/>
          <p:cNvSpPr/>
          <p:nvPr/>
        </p:nvSpPr>
        <p:spPr>
          <a:xfrm>
            <a:off x="248073" y="2935556"/>
            <a:ext cx="12222481" cy="1845014"/>
          </a:xfrm>
          <a:prstGeom prst="roundRect">
            <a:avLst>
              <a:gd name="adj" fmla="val 10926"/>
            </a:avLst>
          </a:prstGeom>
          <a:solidFill>
            <a:srgbClr val="98D066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138" name="السؤال"/>
          <p:cNvSpPr txBox="1"/>
          <p:nvPr/>
        </p:nvSpPr>
        <p:spPr>
          <a:xfrm>
            <a:off x="579119" y="2909949"/>
            <a:ext cx="12222481" cy="1756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676909">
              <a:defRPr sz="10660" b="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marL="0" marR="0" lvl="0" indent="0" algn="ctr" defTabSz="6769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Bold"/>
                <a:sym typeface="Geeza Pro Bold"/>
              </a:rPr>
              <a:t>26/ أيُّ العلاقات لا تُعدُّ تبادل منفعة؟</a:t>
            </a: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eza Pro Bold"/>
              <a:sym typeface="Geeza Pro Bold"/>
            </a:endParaRPr>
          </a:p>
        </p:txBody>
      </p:sp>
      <p:pic>
        <p:nvPicPr>
          <p:cNvPr id="8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ED4C2386-FF39-445B-95BD-95563895B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94" y="10677365"/>
            <a:ext cx="1920515" cy="192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5E9FB908-7011-4DF7-8E1B-7946FE9D5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32" y="5190178"/>
            <a:ext cx="1920515" cy="192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علامة صح PNG الصور | ناقل و PSD الملفات | تحميل مجاني على Pngtree">
            <a:extLst>
              <a:ext uri="{FF2B5EF4-FFF2-40B4-BE49-F238E27FC236}">
                <a16:creationId xmlns:a16="http://schemas.microsoft.com/office/drawing/2014/main" id="{144C87FB-92CD-4F47-A30F-56D932DCC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3010" y1="56572" x2="66222" y2="51111"/>
                        <a14:foregroundMark x1="61778" y1="58667" x2="62368" y2="57665"/>
                        <a14:foregroundMark x1="61584" y1="55204" x2="58667" y2="57778"/>
                        <a14:foregroundMark x1="66222" y1="51111" x2="62357" y2="54521"/>
                        <a14:foregroundMark x1="62441" y1="54785" x2="68802" y2="49740"/>
                        <a14:foregroundMark x1="58667" y1="57778" x2="61650" y2="55412"/>
                        <a14:foregroundMark x1="72542" y1="46175" x2="73778" y2="44444"/>
                        <a14:backgroundMark x1="70881" y1="49068" x2="70989" y2="48984"/>
                        <a14:backgroundMark x1="72000" y1="48889" x2="74222" y2="46667"/>
                        <a14:backgroundMark x1="73333" y1="46667" x2="71111" y2="49778"/>
                        <a14:backgroundMark x1="72889" y1="48444" x2="69778" y2="50667"/>
                        <a14:backgroundMark x1="62667" y1="58667" x2="62667" y2="58667"/>
                        <a14:backgroundMark x1="61333" y1="59556" x2="61333" y2="59556"/>
                        <a14:backgroundMark x1="63111" y1="60000" x2="63111" y2="5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057" y="7883825"/>
            <a:ext cx="2679491" cy="267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G_4188.jpeg" descr="IMG_4188.jpeg">
            <a:extLst>
              <a:ext uri="{FF2B5EF4-FFF2-40B4-BE49-F238E27FC236}">
                <a16:creationId xmlns:a16="http://schemas.microsoft.com/office/drawing/2014/main" id="{4F4376B1-7784-4751-827C-09B18FF5D7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26" b="96809" l="27955" r="68371">
                        <a14:foregroundMark x1="51917" y1="9309" x2="48562" y2="10638"/>
                        <a14:foregroundMark x1="48562" y1="10638" x2="51118" y2="10106"/>
                        <a14:foregroundMark x1="51118" y1="10106" x2="51438" y2="6117"/>
                        <a14:foregroundMark x1="60653" y1="23786" x2="59744" y2="25532"/>
                        <a14:foregroundMark x1="61821" y1="21543" x2="60809" y2="23486"/>
                        <a14:foregroundMark x1="59744" y1="25532" x2="56869" y2="22074"/>
                        <a14:foregroundMark x1="56869" y1="22074" x2="57296" y2="20521"/>
                        <a14:foregroundMark x1="63324" y1="20131" x2="63578" y2="25000"/>
                        <a14:foregroundMark x1="63578" y1="25000" x2="60383" y2="25266"/>
                        <a14:foregroundMark x1="60383" y1="25266" x2="59105" y2="20479"/>
                        <a14:foregroundMark x1="31470" y1="35638" x2="29712" y2="33245"/>
                        <a14:foregroundMark x1="51118" y1="86968" x2="46965" y2="91223"/>
                        <a14:foregroundMark x1="46965" y1="91223" x2="47444" y2="97340"/>
                        <a14:foregroundMark x1="47444" y1="97340" x2="50000" y2="94947"/>
                        <a14:foregroundMark x1="65335" y1="92819" x2="65815" y2="87500"/>
                        <a14:foregroundMark x1="65815" y1="87500" x2="68530" y2="86968"/>
                        <a14:foregroundMark x1="68530" y1="86968" x2="68530" y2="86968"/>
                        <a14:foregroundMark x1="28275" y1="83777" x2="28275" y2="89628"/>
                        <a14:foregroundMark x1="28275" y1="89628" x2="28435" y2="90691"/>
                        <a14:foregroundMark x1="51438" y1="4255" x2="52077" y2="2926"/>
                        <a14:foregroundMark x1="27955" y1="34840" x2="28115" y2="35106"/>
                        <a14:backgroundMark x1="58626" y1="16755" x2="60224" y2="18085"/>
                        <a14:backgroundMark x1="59105" y1="14628" x2="59585" y2="15957"/>
                        <a14:backgroundMark x1="61502" y1="15957" x2="60224" y2="20479"/>
                        <a14:backgroundMark x1="60224" y1="20479" x2="60224" y2="20479"/>
                        <a14:backgroundMark x1="59585" y1="19947" x2="58626" y2="19681"/>
                      </a14:backgroundRemoval>
                    </a14:imgEffect>
                  </a14:imgLayer>
                </a14:imgProps>
              </a:ext>
            </a:extLst>
          </a:blip>
          <a:srcRect l="27432" t="3505" r="31895" b="2129"/>
          <a:stretch>
            <a:fillRect/>
          </a:stretch>
        </p:blipFill>
        <p:spPr>
          <a:xfrm>
            <a:off x="2700288" y="134767"/>
            <a:ext cx="1711712" cy="2385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381" extrusionOk="0">
                <a:moveTo>
                  <a:pt x="12719" y="2"/>
                </a:moveTo>
                <a:cubicBezTo>
                  <a:pt x="12517" y="26"/>
                  <a:pt x="12227" y="246"/>
                  <a:pt x="11792" y="621"/>
                </a:cubicBezTo>
                <a:cubicBezTo>
                  <a:pt x="10467" y="1765"/>
                  <a:pt x="9829" y="2832"/>
                  <a:pt x="9819" y="3927"/>
                </a:cubicBezTo>
                <a:lnTo>
                  <a:pt x="9809" y="4899"/>
                </a:lnTo>
                <a:lnTo>
                  <a:pt x="8978" y="5101"/>
                </a:lnTo>
                <a:cubicBezTo>
                  <a:pt x="8520" y="5212"/>
                  <a:pt x="7924" y="5449"/>
                  <a:pt x="7656" y="5628"/>
                </a:cubicBezTo>
                <a:cubicBezTo>
                  <a:pt x="7238" y="5905"/>
                  <a:pt x="7078" y="5927"/>
                  <a:pt x="6542" y="5783"/>
                </a:cubicBezTo>
                <a:cubicBezTo>
                  <a:pt x="5694" y="5555"/>
                  <a:pt x="4684" y="5704"/>
                  <a:pt x="2879" y="6324"/>
                </a:cubicBezTo>
                <a:cubicBezTo>
                  <a:pt x="2045" y="6611"/>
                  <a:pt x="1088" y="6886"/>
                  <a:pt x="752" y="6935"/>
                </a:cubicBezTo>
                <a:cubicBezTo>
                  <a:pt x="408" y="6986"/>
                  <a:pt x="178" y="7105"/>
                  <a:pt x="226" y="7210"/>
                </a:cubicBezTo>
                <a:cubicBezTo>
                  <a:pt x="470" y="7740"/>
                  <a:pt x="3463" y="8201"/>
                  <a:pt x="5077" y="7958"/>
                </a:cubicBezTo>
                <a:cubicBezTo>
                  <a:pt x="6268" y="7778"/>
                  <a:pt x="6452" y="7822"/>
                  <a:pt x="6454" y="8285"/>
                </a:cubicBezTo>
                <a:cubicBezTo>
                  <a:pt x="6455" y="8469"/>
                  <a:pt x="6696" y="8965"/>
                  <a:pt x="6989" y="9386"/>
                </a:cubicBezTo>
                <a:cubicBezTo>
                  <a:pt x="7282" y="9807"/>
                  <a:pt x="7526" y="10216"/>
                  <a:pt x="7529" y="10296"/>
                </a:cubicBezTo>
                <a:cubicBezTo>
                  <a:pt x="7533" y="10375"/>
                  <a:pt x="7785" y="10625"/>
                  <a:pt x="8090" y="10850"/>
                </a:cubicBezTo>
                <a:lnTo>
                  <a:pt x="8644" y="11259"/>
                </a:lnTo>
                <a:lnTo>
                  <a:pt x="8077" y="11851"/>
                </a:lnTo>
                <a:cubicBezTo>
                  <a:pt x="7607" y="12340"/>
                  <a:pt x="7519" y="12587"/>
                  <a:pt x="7565" y="13287"/>
                </a:cubicBezTo>
                <a:cubicBezTo>
                  <a:pt x="7621" y="14119"/>
                  <a:pt x="7612" y="14132"/>
                  <a:pt x="6983" y="14183"/>
                </a:cubicBezTo>
                <a:cubicBezTo>
                  <a:pt x="6632" y="14212"/>
                  <a:pt x="6223" y="14307"/>
                  <a:pt x="6074" y="14394"/>
                </a:cubicBezTo>
                <a:cubicBezTo>
                  <a:pt x="5676" y="14627"/>
                  <a:pt x="5735" y="15594"/>
                  <a:pt x="6161" y="15814"/>
                </a:cubicBezTo>
                <a:cubicBezTo>
                  <a:pt x="6546" y="16013"/>
                  <a:pt x="6395" y="16352"/>
                  <a:pt x="5921" y="16352"/>
                </a:cubicBezTo>
                <a:cubicBezTo>
                  <a:pt x="5762" y="16352"/>
                  <a:pt x="5577" y="16455"/>
                  <a:pt x="5508" y="16581"/>
                </a:cubicBezTo>
                <a:cubicBezTo>
                  <a:pt x="5440" y="16708"/>
                  <a:pt x="5186" y="16811"/>
                  <a:pt x="4944" y="16811"/>
                </a:cubicBezTo>
                <a:cubicBezTo>
                  <a:pt x="4702" y="16811"/>
                  <a:pt x="4527" y="16889"/>
                  <a:pt x="4557" y="16984"/>
                </a:cubicBezTo>
                <a:cubicBezTo>
                  <a:pt x="4587" y="17080"/>
                  <a:pt x="4077" y="17247"/>
                  <a:pt x="3421" y="17357"/>
                </a:cubicBezTo>
                <a:cubicBezTo>
                  <a:pt x="1812" y="17626"/>
                  <a:pt x="787" y="17945"/>
                  <a:pt x="290" y="18334"/>
                </a:cubicBezTo>
                <a:cubicBezTo>
                  <a:pt x="103" y="18480"/>
                  <a:pt x="9" y="18637"/>
                  <a:pt x="1" y="18795"/>
                </a:cubicBezTo>
                <a:cubicBezTo>
                  <a:pt x="-16" y="19143"/>
                  <a:pt x="387" y="19497"/>
                  <a:pt x="1147" y="19755"/>
                </a:cubicBezTo>
                <a:cubicBezTo>
                  <a:pt x="2701" y="20283"/>
                  <a:pt x="2667" y="20258"/>
                  <a:pt x="2589" y="20861"/>
                </a:cubicBezTo>
                <a:cubicBezTo>
                  <a:pt x="2523" y="21372"/>
                  <a:pt x="2556" y="21413"/>
                  <a:pt x="2914" y="21277"/>
                </a:cubicBezTo>
                <a:cubicBezTo>
                  <a:pt x="3133" y="21193"/>
                  <a:pt x="3548" y="20948"/>
                  <a:pt x="3835" y="20731"/>
                </a:cubicBezTo>
                <a:cubicBezTo>
                  <a:pt x="4224" y="20437"/>
                  <a:pt x="4429" y="20378"/>
                  <a:pt x="4637" y="20500"/>
                </a:cubicBezTo>
                <a:cubicBezTo>
                  <a:pt x="4790" y="20590"/>
                  <a:pt x="5118" y="20618"/>
                  <a:pt x="5365" y="20562"/>
                </a:cubicBezTo>
                <a:cubicBezTo>
                  <a:pt x="5636" y="20502"/>
                  <a:pt x="6178" y="20585"/>
                  <a:pt x="6729" y="20772"/>
                </a:cubicBezTo>
                <a:cubicBezTo>
                  <a:pt x="8508" y="21376"/>
                  <a:pt x="12848" y="21562"/>
                  <a:pt x="16390" y="21186"/>
                </a:cubicBezTo>
                <a:cubicBezTo>
                  <a:pt x="17508" y="21067"/>
                  <a:pt x="18563" y="21007"/>
                  <a:pt x="18733" y="21053"/>
                </a:cubicBezTo>
                <a:cubicBezTo>
                  <a:pt x="18905" y="21100"/>
                  <a:pt x="19186" y="20992"/>
                  <a:pt x="19366" y="20810"/>
                </a:cubicBezTo>
                <a:cubicBezTo>
                  <a:pt x="19617" y="20557"/>
                  <a:pt x="19821" y="20507"/>
                  <a:pt x="20273" y="20586"/>
                </a:cubicBezTo>
                <a:cubicBezTo>
                  <a:pt x="20811" y="20681"/>
                  <a:pt x="20831" y="20668"/>
                  <a:pt x="20539" y="20418"/>
                </a:cubicBezTo>
                <a:cubicBezTo>
                  <a:pt x="20258" y="20177"/>
                  <a:pt x="20266" y="20124"/>
                  <a:pt x="20606" y="19948"/>
                </a:cubicBezTo>
                <a:cubicBezTo>
                  <a:pt x="20878" y="19807"/>
                  <a:pt x="20916" y="19717"/>
                  <a:pt x="20737" y="19639"/>
                </a:cubicBezTo>
                <a:cubicBezTo>
                  <a:pt x="20567" y="19564"/>
                  <a:pt x="20679" y="19418"/>
                  <a:pt x="21081" y="19191"/>
                </a:cubicBezTo>
                <a:cubicBezTo>
                  <a:pt x="21432" y="18994"/>
                  <a:pt x="21577" y="18856"/>
                  <a:pt x="21582" y="18674"/>
                </a:cubicBezTo>
                <a:cubicBezTo>
                  <a:pt x="21584" y="18613"/>
                  <a:pt x="21570" y="18546"/>
                  <a:pt x="21544" y="18472"/>
                </a:cubicBezTo>
                <a:cubicBezTo>
                  <a:pt x="21360" y="17953"/>
                  <a:pt x="19416" y="17270"/>
                  <a:pt x="17725" y="17129"/>
                </a:cubicBezTo>
                <a:cubicBezTo>
                  <a:pt x="17010" y="17069"/>
                  <a:pt x="16360" y="16976"/>
                  <a:pt x="16282" y="16921"/>
                </a:cubicBezTo>
                <a:cubicBezTo>
                  <a:pt x="16204" y="16866"/>
                  <a:pt x="16109" y="16571"/>
                  <a:pt x="16070" y="16265"/>
                </a:cubicBezTo>
                <a:cubicBezTo>
                  <a:pt x="16031" y="15959"/>
                  <a:pt x="15692" y="15369"/>
                  <a:pt x="15317" y="14955"/>
                </a:cubicBezTo>
                <a:cubicBezTo>
                  <a:pt x="14694" y="14269"/>
                  <a:pt x="14657" y="14163"/>
                  <a:pt x="14902" y="13744"/>
                </a:cubicBezTo>
                <a:cubicBezTo>
                  <a:pt x="15059" y="13477"/>
                  <a:pt x="15126" y="12955"/>
                  <a:pt x="15063" y="12490"/>
                </a:cubicBezTo>
                <a:cubicBezTo>
                  <a:pt x="14973" y="11834"/>
                  <a:pt x="14835" y="11623"/>
                  <a:pt x="14277" y="11294"/>
                </a:cubicBezTo>
                <a:lnTo>
                  <a:pt x="13599" y="10894"/>
                </a:lnTo>
                <a:lnTo>
                  <a:pt x="14169" y="10523"/>
                </a:lnTo>
                <a:cubicBezTo>
                  <a:pt x="14925" y="10030"/>
                  <a:pt x="15332" y="9318"/>
                  <a:pt x="15332" y="8489"/>
                </a:cubicBezTo>
                <a:cubicBezTo>
                  <a:pt x="15332" y="7782"/>
                  <a:pt x="15031" y="7426"/>
                  <a:pt x="13111" y="5874"/>
                </a:cubicBezTo>
                <a:cubicBezTo>
                  <a:pt x="12435" y="5328"/>
                  <a:pt x="12348" y="5185"/>
                  <a:pt x="12600" y="5038"/>
                </a:cubicBezTo>
                <a:cubicBezTo>
                  <a:pt x="13179" y="4698"/>
                  <a:pt x="13405" y="3542"/>
                  <a:pt x="13251" y="1719"/>
                </a:cubicBezTo>
                <a:cubicBezTo>
                  <a:pt x="13145" y="469"/>
                  <a:pt x="13055" y="-38"/>
                  <a:pt x="12719" y="2"/>
                </a:cubicBezTo>
                <a:close/>
                <a:moveTo>
                  <a:pt x="18959" y="3033"/>
                </a:moveTo>
                <a:cubicBezTo>
                  <a:pt x="18416" y="3033"/>
                  <a:pt x="17886" y="3360"/>
                  <a:pt x="17641" y="3846"/>
                </a:cubicBezTo>
                <a:cubicBezTo>
                  <a:pt x="17462" y="4203"/>
                  <a:pt x="17067" y="4035"/>
                  <a:pt x="17058" y="3598"/>
                </a:cubicBezTo>
                <a:cubicBezTo>
                  <a:pt x="17053" y="3308"/>
                  <a:pt x="17024" y="3297"/>
                  <a:pt x="16843" y="3516"/>
                </a:cubicBezTo>
                <a:cubicBezTo>
                  <a:pt x="16728" y="3655"/>
                  <a:pt x="16462" y="3741"/>
                  <a:pt x="16253" y="3706"/>
                </a:cubicBezTo>
                <a:cubicBezTo>
                  <a:pt x="15147" y="3518"/>
                  <a:pt x="15105" y="4424"/>
                  <a:pt x="16207" y="4696"/>
                </a:cubicBezTo>
                <a:cubicBezTo>
                  <a:pt x="16560" y="4783"/>
                  <a:pt x="16849" y="4963"/>
                  <a:pt x="16849" y="5095"/>
                </a:cubicBezTo>
                <a:cubicBezTo>
                  <a:pt x="16849" y="5297"/>
                  <a:pt x="17055" y="5324"/>
                  <a:pt x="18084" y="5256"/>
                </a:cubicBezTo>
                <a:cubicBezTo>
                  <a:pt x="19469" y="5166"/>
                  <a:pt x="19802" y="5018"/>
                  <a:pt x="19547" y="4612"/>
                </a:cubicBezTo>
                <a:cubicBezTo>
                  <a:pt x="19451" y="4459"/>
                  <a:pt x="19398" y="4041"/>
                  <a:pt x="19430" y="3683"/>
                </a:cubicBezTo>
                <a:cubicBezTo>
                  <a:pt x="19482" y="3085"/>
                  <a:pt x="19444" y="3033"/>
                  <a:pt x="18959" y="303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" name="IMG_4187.jpeg" descr="IMG_4187.jpeg">
            <a:extLst>
              <a:ext uri="{FF2B5EF4-FFF2-40B4-BE49-F238E27FC236}">
                <a16:creationId xmlns:a16="http://schemas.microsoft.com/office/drawing/2014/main" id="{28CED079-7D20-464D-B65C-94F4FD9F3FD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2391" t="3124" r="32592" b="1602"/>
          <a:stretch>
            <a:fillRect/>
          </a:stretch>
        </p:blipFill>
        <p:spPr>
          <a:xfrm flipH="1">
            <a:off x="6059996" y="210206"/>
            <a:ext cx="1459639" cy="2385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8" h="21478" extrusionOk="0">
                <a:moveTo>
                  <a:pt x="8538" y="0"/>
                </a:moveTo>
                <a:cubicBezTo>
                  <a:pt x="8495" y="-1"/>
                  <a:pt x="8437" y="7"/>
                  <a:pt x="8367" y="22"/>
                </a:cubicBezTo>
                <a:cubicBezTo>
                  <a:pt x="8151" y="69"/>
                  <a:pt x="8001" y="266"/>
                  <a:pt x="8034" y="459"/>
                </a:cubicBezTo>
                <a:cubicBezTo>
                  <a:pt x="8123" y="964"/>
                  <a:pt x="7459" y="1260"/>
                  <a:pt x="6756" y="1028"/>
                </a:cubicBezTo>
                <a:cubicBezTo>
                  <a:pt x="6068" y="801"/>
                  <a:pt x="5043" y="787"/>
                  <a:pt x="5043" y="1004"/>
                </a:cubicBezTo>
                <a:cubicBezTo>
                  <a:pt x="5043" y="1310"/>
                  <a:pt x="5638" y="2129"/>
                  <a:pt x="5946" y="2246"/>
                </a:cubicBezTo>
                <a:cubicBezTo>
                  <a:pt x="6447" y="2437"/>
                  <a:pt x="6223" y="4673"/>
                  <a:pt x="5678" y="4929"/>
                </a:cubicBezTo>
                <a:cubicBezTo>
                  <a:pt x="5266" y="5123"/>
                  <a:pt x="5273" y="5175"/>
                  <a:pt x="5760" y="5531"/>
                </a:cubicBezTo>
                <a:cubicBezTo>
                  <a:pt x="6053" y="5745"/>
                  <a:pt x="6307" y="5942"/>
                  <a:pt x="6325" y="5967"/>
                </a:cubicBezTo>
                <a:cubicBezTo>
                  <a:pt x="6342" y="5993"/>
                  <a:pt x="7015" y="5928"/>
                  <a:pt x="7820" y="5821"/>
                </a:cubicBezTo>
                <a:cubicBezTo>
                  <a:pt x="8688" y="5706"/>
                  <a:pt x="9386" y="5690"/>
                  <a:pt x="9536" y="5782"/>
                </a:cubicBezTo>
                <a:cubicBezTo>
                  <a:pt x="9685" y="5874"/>
                  <a:pt x="9029" y="6902"/>
                  <a:pt x="7925" y="8309"/>
                </a:cubicBezTo>
                <a:cubicBezTo>
                  <a:pt x="5728" y="11107"/>
                  <a:pt x="5429" y="12079"/>
                  <a:pt x="6411" y="13241"/>
                </a:cubicBezTo>
                <a:cubicBezTo>
                  <a:pt x="6915" y="13837"/>
                  <a:pt x="6965" y="14051"/>
                  <a:pt x="6725" y="14582"/>
                </a:cubicBezTo>
                <a:cubicBezTo>
                  <a:pt x="6569" y="14930"/>
                  <a:pt x="6442" y="15428"/>
                  <a:pt x="6442" y="15690"/>
                </a:cubicBezTo>
                <a:cubicBezTo>
                  <a:pt x="6441" y="15952"/>
                  <a:pt x="6335" y="16300"/>
                  <a:pt x="6206" y="16464"/>
                </a:cubicBezTo>
                <a:cubicBezTo>
                  <a:pt x="6078" y="16628"/>
                  <a:pt x="5731" y="17073"/>
                  <a:pt x="5437" y="17451"/>
                </a:cubicBezTo>
                <a:cubicBezTo>
                  <a:pt x="4853" y="18204"/>
                  <a:pt x="4023" y="18396"/>
                  <a:pt x="4134" y="17753"/>
                </a:cubicBezTo>
                <a:cubicBezTo>
                  <a:pt x="4182" y="17471"/>
                  <a:pt x="4053" y="17365"/>
                  <a:pt x="3661" y="17365"/>
                </a:cubicBezTo>
                <a:cubicBezTo>
                  <a:pt x="3364" y="17365"/>
                  <a:pt x="3041" y="17444"/>
                  <a:pt x="2944" y="17541"/>
                </a:cubicBezTo>
                <a:cubicBezTo>
                  <a:pt x="2838" y="17647"/>
                  <a:pt x="2434" y="17544"/>
                  <a:pt x="1930" y="17282"/>
                </a:cubicBezTo>
                <a:cubicBezTo>
                  <a:pt x="673" y="16630"/>
                  <a:pt x="275" y="16707"/>
                  <a:pt x="370" y="17580"/>
                </a:cubicBezTo>
                <a:cubicBezTo>
                  <a:pt x="414" y="17982"/>
                  <a:pt x="552" y="18412"/>
                  <a:pt x="676" y="18534"/>
                </a:cubicBezTo>
                <a:cubicBezTo>
                  <a:pt x="806" y="18661"/>
                  <a:pt x="756" y="18865"/>
                  <a:pt x="560" y="19012"/>
                </a:cubicBezTo>
                <a:cubicBezTo>
                  <a:pt x="294" y="19209"/>
                  <a:pt x="289" y="19369"/>
                  <a:pt x="539" y="19707"/>
                </a:cubicBezTo>
                <a:cubicBezTo>
                  <a:pt x="717" y="19948"/>
                  <a:pt x="779" y="20227"/>
                  <a:pt x="676" y="20329"/>
                </a:cubicBezTo>
                <a:cubicBezTo>
                  <a:pt x="558" y="20448"/>
                  <a:pt x="624" y="20464"/>
                  <a:pt x="856" y="20376"/>
                </a:cubicBezTo>
                <a:cubicBezTo>
                  <a:pt x="1077" y="20291"/>
                  <a:pt x="1339" y="20338"/>
                  <a:pt x="1525" y="20492"/>
                </a:cubicBezTo>
                <a:cubicBezTo>
                  <a:pt x="2030" y="20910"/>
                  <a:pt x="4133" y="21163"/>
                  <a:pt x="7973" y="21264"/>
                </a:cubicBezTo>
                <a:cubicBezTo>
                  <a:pt x="10704" y="21336"/>
                  <a:pt x="12054" y="21294"/>
                  <a:pt x="13418" y="21096"/>
                </a:cubicBezTo>
                <a:cubicBezTo>
                  <a:pt x="15148" y="20845"/>
                  <a:pt x="15255" y="20849"/>
                  <a:pt x="15732" y="21165"/>
                </a:cubicBezTo>
                <a:cubicBezTo>
                  <a:pt x="16388" y="21599"/>
                  <a:pt x="16709" y="21583"/>
                  <a:pt x="16818" y="21110"/>
                </a:cubicBezTo>
                <a:cubicBezTo>
                  <a:pt x="16871" y="20884"/>
                  <a:pt x="17138" y="20700"/>
                  <a:pt x="17465" y="20666"/>
                </a:cubicBezTo>
                <a:cubicBezTo>
                  <a:pt x="18803" y="20525"/>
                  <a:pt x="21215" y="19885"/>
                  <a:pt x="21374" y="19628"/>
                </a:cubicBezTo>
                <a:cubicBezTo>
                  <a:pt x="21599" y="19268"/>
                  <a:pt x="20679" y="18801"/>
                  <a:pt x="19286" y="18570"/>
                </a:cubicBezTo>
                <a:cubicBezTo>
                  <a:pt x="18110" y="18375"/>
                  <a:pt x="17663" y="18120"/>
                  <a:pt x="17526" y="17571"/>
                </a:cubicBezTo>
                <a:cubicBezTo>
                  <a:pt x="17476" y="17368"/>
                  <a:pt x="17345" y="17148"/>
                  <a:pt x="17239" y="17082"/>
                </a:cubicBezTo>
                <a:cubicBezTo>
                  <a:pt x="17132" y="17017"/>
                  <a:pt x="17047" y="16677"/>
                  <a:pt x="17047" y="16327"/>
                </a:cubicBezTo>
                <a:cubicBezTo>
                  <a:pt x="17047" y="15951"/>
                  <a:pt x="16818" y="15512"/>
                  <a:pt x="16489" y="15254"/>
                </a:cubicBezTo>
                <a:cubicBezTo>
                  <a:pt x="15679" y="14619"/>
                  <a:pt x="15747" y="13692"/>
                  <a:pt x="16629" y="13336"/>
                </a:cubicBezTo>
                <a:cubicBezTo>
                  <a:pt x="17013" y="13181"/>
                  <a:pt x="17328" y="12932"/>
                  <a:pt x="17328" y="12782"/>
                </a:cubicBezTo>
                <a:cubicBezTo>
                  <a:pt x="17328" y="12577"/>
                  <a:pt x="17187" y="12611"/>
                  <a:pt x="16775" y="12915"/>
                </a:cubicBezTo>
                <a:lnTo>
                  <a:pt x="16226" y="13322"/>
                </a:lnTo>
                <a:lnTo>
                  <a:pt x="15512" y="12771"/>
                </a:lnTo>
                <a:cubicBezTo>
                  <a:pt x="14957" y="12343"/>
                  <a:pt x="14505" y="12196"/>
                  <a:pt x="13480" y="12107"/>
                </a:cubicBezTo>
                <a:cubicBezTo>
                  <a:pt x="11328" y="11920"/>
                  <a:pt x="9808" y="11165"/>
                  <a:pt x="9796" y="10277"/>
                </a:cubicBezTo>
                <a:cubicBezTo>
                  <a:pt x="9792" y="10023"/>
                  <a:pt x="10411" y="9053"/>
                  <a:pt x="11172" y="8122"/>
                </a:cubicBezTo>
                <a:cubicBezTo>
                  <a:pt x="11932" y="7191"/>
                  <a:pt x="12639" y="6099"/>
                  <a:pt x="12744" y="5697"/>
                </a:cubicBezTo>
                <a:cubicBezTo>
                  <a:pt x="12848" y="5295"/>
                  <a:pt x="13043" y="4926"/>
                  <a:pt x="13176" y="4875"/>
                </a:cubicBezTo>
                <a:cubicBezTo>
                  <a:pt x="13310" y="4824"/>
                  <a:pt x="13418" y="4475"/>
                  <a:pt x="13418" y="4099"/>
                </a:cubicBezTo>
                <a:cubicBezTo>
                  <a:pt x="13418" y="3540"/>
                  <a:pt x="13538" y="3388"/>
                  <a:pt x="14081" y="3261"/>
                </a:cubicBezTo>
                <a:cubicBezTo>
                  <a:pt x="14444" y="3176"/>
                  <a:pt x="15019" y="2888"/>
                  <a:pt x="15359" y="2621"/>
                </a:cubicBezTo>
                <a:lnTo>
                  <a:pt x="15978" y="2137"/>
                </a:lnTo>
                <a:lnTo>
                  <a:pt x="15054" y="1905"/>
                </a:lnTo>
                <a:cubicBezTo>
                  <a:pt x="14546" y="1777"/>
                  <a:pt x="13732" y="1712"/>
                  <a:pt x="13244" y="1761"/>
                </a:cubicBezTo>
                <a:cubicBezTo>
                  <a:pt x="12561" y="1829"/>
                  <a:pt x="12217" y="1759"/>
                  <a:pt x="11749" y="1452"/>
                </a:cubicBezTo>
                <a:cubicBezTo>
                  <a:pt x="11359" y="1196"/>
                  <a:pt x="11250" y="1012"/>
                  <a:pt x="11443" y="938"/>
                </a:cubicBezTo>
                <a:cubicBezTo>
                  <a:pt x="11875" y="774"/>
                  <a:pt x="11814" y="328"/>
                  <a:pt x="11358" y="328"/>
                </a:cubicBezTo>
                <a:cubicBezTo>
                  <a:pt x="11146" y="328"/>
                  <a:pt x="10904" y="483"/>
                  <a:pt x="10824" y="673"/>
                </a:cubicBezTo>
                <a:cubicBezTo>
                  <a:pt x="10719" y="919"/>
                  <a:pt x="10445" y="1015"/>
                  <a:pt x="9850" y="1015"/>
                </a:cubicBezTo>
                <a:cubicBezTo>
                  <a:pt x="8877" y="1015"/>
                  <a:pt x="8304" y="669"/>
                  <a:pt x="8571" y="240"/>
                </a:cubicBezTo>
                <a:cubicBezTo>
                  <a:pt x="8672" y="77"/>
                  <a:pt x="8667" y="2"/>
                  <a:pt x="8538" y="0"/>
                </a:cubicBezTo>
                <a:close/>
                <a:moveTo>
                  <a:pt x="2159" y="3492"/>
                </a:moveTo>
                <a:cubicBezTo>
                  <a:pt x="1279" y="3477"/>
                  <a:pt x="1047" y="3546"/>
                  <a:pt x="841" y="3880"/>
                </a:cubicBezTo>
                <a:cubicBezTo>
                  <a:pt x="703" y="4103"/>
                  <a:pt x="461" y="4286"/>
                  <a:pt x="304" y="4286"/>
                </a:cubicBezTo>
                <a:cubicBezTo>
                  <a:pt x="90" y="4286"/>
                  <a:pt x="-1" y="4356"/>
                  <a:pt x="0" y="4447"/>
                </a:cubicBezTo>
                <a:cubicBezTo>
                  <a:pt x="3" y="4598"/>
                  <a:pt x="263" y="4807"/>
                  <a:pt x="646" y="4853"/>
                </a:cubicBezTo>
                <a:cubicBezTo>
                  <a:pt x="2286" y="5047"/>
                  <a:pt x="3000" y="4808"/>
                  <a:pt x="3139" y="4017"/>
                </a:cubicBezTo>
                <a:cubicBezTo>
                  <a:pt x="3223" y="3539"/>
                  <a:pt x="3171" y="3510"/>
                  <a:pt x="2159" y="3492"/>
                </a:cubicBezTo>
                <a:close/>
                <a:moveTo>
                  <a:pt x="15362" y="6697"/>
                </a:moveTo>
                <a:cubicBezTo>
                  <a:pt x="15100" y="6706"/>
                  <a:pt x="14822" y="6882"/>
                  <a:pt x="14630" y="7194"/>
                </a:cubicBezTo>
                <a:cubicBezTo>
                  <a:pt x="14368" y="7622"/>
                  <a:pt x="14408" y="7745"/>
                  <a:pt x="14910" y="8055"/>
                </a:cubicBezTo>
                <a:cubicBezTo>
                  <a:pt x="15280" y="8283"/>
                  <a:pt x="15853" y="8416"/>
                  <a:pt x="16466" y="8416"/>
                </a:cubicBezTo>
                <a:cubicBezTo>
                  <a:pt x="17196" y="8416"/>
                  <a:pt x="17358" y="8368"/>
                  <a:pt x="17117" y="8219"/>
                </a:cubicBezTo>
                <a:cubicBezTo>
                  <a:pt x="16940" y="8110"/>
                  <a:pt x="16869" y="7803"/>
                  <a:pt x="16957" y="7530"/>
                </a:cubicBezTo>
                <a:cubicBezTo>
                  <a:pt x="17092" y="7117"/>
                  <a:pt x="17026" y="7039"/>
                  <a:pt x="16540" y="7039"/>
                </a:cubicBezTo>
                <a:cubicBezTo>
                  <a:pt x="16223" y="7039"/>
                  <a:pt x="15884" y="6961"/>
                  <a:pt x="15789" y="6867"/>
                </a:cubicBezTo>
                <a:cubicBezTo>
                  <a:pt x="15668" y="6746"/>
                  <a:pt x="15519" y="6691"/>
                  <a:pt x="15362" y="6697"/>
                </a:cubicBezTo>
                <a:close/>
                <a:moveTo>
                  <a:pt x="2830" y="7453"/>
                </a:moveTo>
                <a:cubicBezTo>
                  <a:pt x="2399" y="7477"/>
                  <a:pt x="2104" y="7725"/>
                  <a:pt x="2022" y="8174"/>
                </a:cubicBezTo>
                <a:cubicBezTo>
                  <a:pt x="1972" y="8449"/>
                  <a:pt x="1813" y="8748"/>
                  <a:pt x="1671" y="8838"/>
                </a:cubicBezTo>
                <a:cubicBezTo>
                  <a:pt x="1529" y="8928"/>
                  <a:pt x="1415" y="9074"/>
                  <a:pt x="1415" y="9162"/>
                </a:cubicBezTo>
                <a:cubicBezTo>
                  <a:pt x="1415" y="9386"/>
                  <a:pt x="3394" y="9165"/>
                  <a:pt x="3807" y="8896"/>
                </a:cubicBezTo>
                <a:cubicBezTo>
                  <a:pt x="4511" y="8436"/>
                  <a:pt x="4486" y="7997"/>
                  <a:pt x="3734" y="7657"/>
                </a:cubicBezTo>
                <a:cubicBezTo>
                  <a:pt x="3396" y="7505"/>
                  <a:pt x="3089" y="7439"/>
                  <a:pt x="2830" y="7453"/>
                </a:cubicBezTo>
                <a:close/>
                <a:moveTo>
                  <a:pt x="15618" y="10771"/>
                </a:moveTo>
                <a:cubicBezTo>
                  <a:pt x="15479" y="10794"/>
                  <a:pt x="15470" y="10901"/>
                  <a:pt x="15484" y="11131"/>
                </a:cubicBezTo>
                <a:cubicBezTo>
                  <a:pt x="15503" y="11429"/>
                  <a:pt x="15782" y="11671"/>
                  <a:pt x="16348" y="11875"/>
                </a:cubicBezTo>
                <a:cubicBezTo>
                  <a:pt x="16809" y="12041"/>
                  <a:pt x="17192" y="12183"/>
                  <a:pt x="17200" y="12190"/>
                </a:cubicBezTo>
                <a:cubicBezTo>
                  <a:pt x="17207" y="12197"/>
                  <a:pt x="17164" y="11936"/>
                  <a:pt x="17102" y="11611"/>
                </a:cubicBezTo>
                <a:cubicBezTo>
                  <a:pt x="17015" y="11151"/>
                  <a:pt x="16820" y="10983"/>
                  <a:pt x="16223" y="10854"/>
                </a:cubicBezTo>
                <a:cubicBezTo>
                  <a:pt x="16046" y="10816"/>
                  <a:pt x="15909" y="10788"/>
                  <a:pt x="15804" y="10775"/>
                </a:cubicBezTo>
                <a:cubicBezTo>
                  <a:pt x="15726" y="10765"/>
                  <a:pt x="15664" y="10764"/>
                  <a:pt x="15618" y="10771"/>
                </a:cubicBezTo>
                <a:close/>
                <a:moveTo>
                  <a:pt x="11526" y="14891"/>
                </a:moveTo>
                <a:cubicBezTo>
                  <a:pt x="11686" y="14920"/>
                  <a:pt x="11907" y="15076"/>
                  <a:pt x="12182" y="15358"/>
                </a:cubicBezTo>
                <a:cubicBezTo>
                  <a:pt x="12723" y="15915"/>
                  <a:pt x="12725" y="15905"/>
                  <a:pt x="11706" y="16990"/>
                </a:cubicBezTo>
                <a:cubicBezTo>
                  <a:pt x="11335" y="17385"/>
                  <a:pt x="11007" y="17707"/>
                  <a:pt x="10977" y="17707"/>
                </a:cubicBezTo>
                <a:cubicBezTo>
                  <a:pt x="10946" y="17707"/>
                  <a:pt x="10849" y="17622"/>
                  <a:pt x="10757" y="17517"/>
                </a:cubicBezTo>
                <a:cubicBezTo>
                  <a:pt x="10627" y="17368"/>
                  <a:pt x="10656" y="17128"/>
                  <a:pt x="10893" y="16417"/>
                </a:cubicBezTo>
                <a:cubicBezTo>
                  <a:pt x="11060" y="15917"/>
                  <a:pt x="11213" y="15366"/>
                  <a:pt x="11236" y="15193"/>
                </a:cubicBezTo>
                <a:cubicBezTo>
                  <a:pt x="11265" y="14964"/>
                  <a:pt x="11366" y="14863"/>
                  <a:pt x="11526" y="14891"/>
                </a:cubicBezTo>
                <a:close/>
                <a:moveTo>
                  <a:pt x="8809" y="14962"/>
                </a:moveTo>
                <a:cubicBezTo>
                  <a:pt x="8819" y="14960"/>
                  <a:pt x="8828" y="14961"/>
                  <a:pt x="8834" y="14965"/>
                </a:cubicBezTo>
                <a:cubicBezTo>
                  <a:pt x="9045" y="15094"/>
                  <a:pt x="9501" y="16638"/>
                  <a:pt x="9512" y="17258"/>
                </a:cubicBezTo>
                <a:lnTo>
                  <a:pt x="9523" y="17933"/>
                </a:lnTo>
                <a:lnTo>
                  <a:pt x="9011" y="17933"/>
                </a:lnTo>
                <a:cubicBezTo>
                  <a:pt x="8543" y="17933"/>
                  <a:pt x="8500" y="17911"/>
                  <a:pt x="8526" y="17685"/>
                </a:cubicBezTo>
                <a:cubicBezTo>
                  <a:pt x="8558" y="17396"/>
                  <a:pt x="8294" y="17360"/>
                  <a:pt x="7933" y="17605"/>
                </a:cubicBezTo>
                <a:cubicBezTo>
                  <a:pt x="7766" y="17718"/>
                  <a:pt x="7561" y="17756"/>
                  <a:pt x="7290" y="17726"/>
                </a:cubicBezTo>
                <a:cubicBezTo>
                  <a:pt x="7071" y="17702"/>
                  <a:pt x="6940" y="17715"/>
                  <a:pt x="6999" y="17754"/>
                </a:cubicBezTo>
                <a:cubicBezTo>
                  <a:pt x="7059" y="17794"/>
                  <a:pt x="7035" y="17879"/>
                  <a:pt x="6945" y="17946"/>
                </a:cubicBezTo>
                <a:cubicBezTo>
                  <a:pt x="6725" y="18109"/>
                  <a:pt x="6534" y="18098"/>
                  <a:pt x="6419" y="17914"/>
                </a:cubicBezTo>
                <a:cubicBezTo>
                  <a:pt x="6363" y="17824"/>
                  <a:pt x="6483" y="17586"/>
                  <a:pt x="6716" y="17331"/>
                </a:cubicBezTo>
                <a:cubicBezTo>
                  <a:pt x="6931" y="17093"/>
                  <a:pt x="7109" y="16859"/>
                  <a:pt x="7109" y="16811"/>
                </a:cubicBezTo>
                <a:cubicBezTo>
                  <a:pt x="7109" y="16762"/>
                  <a:pt x="7347" y="16495"/>
                  <a:pt x="7638" y="16216"/>
                </a:cubicBezTo>
                <a:cubicBezTo>
                  <a:pt x="7929" y="15937"/>
                  <a:pt x="8297" y="15527"/>
                  <a:pt x="8456" y="15307"/>
                </a:cubicBezTo>
                <a:cubicBezTo>
                  <a:pt x="8595" y="15115"/>
                  <a:pt x="8741" y="14973"/>
                  <a:pt x="8809" y="14962"/>
                </a:cubicBezTo>
                <a:close/>
                <a:moveTo>
                  <a:pt x="14551" y="15770"/>
                </a:moveTo>
                <a:cubicBezTo>
                  <a:pt x="14597" y="15764"/>
                  <a:pt x="14642" y="15767"/>
                  <a:pt x="14694" y="15776"/>
                </a:cubicBezTo>
                <a:cubicBezTo>
                  <a:pt x="14763" y="15789"/>
                  <a:pt x="14842" y="15815"/>
                  <a:pt x="14947" y="15849"/>
                </a:cubicBezTo>
                <a:cubicBezTo>
                  <a:pt x="15616" y="16063"/>
                  <a:pt x="16121" y="16453"/>
                  <a:pt x="16394" y="16969"/>
                </a:cubicBezTo>
                <a:cubicBezTo>
                  <a:pt x="16673" y="17497"/>
                  <a:pt x="16616" y="17707"/>
                  <a:pt x="16201" y="17707"/>
                </a:cubicBezTo>
                <a:cubicBezTo>
                  <a:pt x="16048" y="17707"/>
                  <a:pt x="15756" y="17789"/>
                  <a:pt x="15551" y="17888"/>
                </a:cubicBezTo>
                <a:cubicBezTo>
                  <a:pt x="14973" y="18167"/>
                  <a:pt x="14054" y="18092"/>
                  <a:pt x="14357" y="17790"/>
                </a:cubicBezTo>
                <a:cubicBezTo>
                  <a:pt x="14422" y="17726"/>
                  <a:pt x="14307" y="17701"/>
                  <a:pt x="14028" y="17719"/>
                </a:cubicBezTo>
                <a:cubicBezTo>
                  <a:pt x="13739" y="17738"/>
                  <a:pt x="13439" y="17671"/>
                  <a:pt x="13109" y="17513"/>
                </a:cubicBezTo>
                <a:lnTo>
                  <a:pt x="12621" y="17277"/>
                </a:lnTo>
                <a:lnTo>
                  <a:pt x="12997" y="16885"/>
                </a:lnTo>
                <a:cubicBezTo>
                  <a:pt x="13203" y="16670"/>
                  <a:pt x="13630" y="16320"/>
                  <a:pt x="13946" y="16104"/>
                </a:cubicBezTo>
                <a:cubicBezTo>
                  <a:pt x="14265" y="15887"/>
                  <a:pt x="14411" y="15789"/>
                  <a:pt x="14551" y="15770"/>
                </a:cubicBezTo>
                <a:close/>
                <a:moveTo>
                  <a:pt x="17880" y="16115"/>
                </a:moveTo>
                <a:lnTo>
                  <a:pt x="17984" y="16685"/>
                </a:lnTo>
                <a:cubicBezTo>
                  <a:pt x="18042" y="17011"/>
                  <a:pt x="18353" y="17387"/>
                  <a:pt x="18713" y="17567"/>
                </a:cubicBezTo>
                <a:cubicBezTo>
                  <a:pt x="19059" y="17740"/>
                  <a:pt x="19704" y="17882"/>
                  <a:pt x="20147" y="17882"/>
                </a:cubicBezTo>
                <a:cubicBezTo>
                  <a:pt x="20944" y="17882"/>
                  <a:pt x="21218" y="17658"/>
                  <a:pt x="20675" y="17451"/>
                </a:cubicBezTo>
                <a:cubicBezTo>
                  <a:pt x="20521" y="17392"/>
                  <a:pt x="20469" y="17164"/>
                  <a:pt x="20559" y="16943"/>
                </a:cubicBezTo>
                <a:cubicBezTo>
                  <a:pt x="20753" y="16466"/>
                  <a:pt x="20571" y="16381"/>
                  <a:pt x="19043" y="16230"/>
                </a:cubicBezTo>
                <a:lnTo>
                  <a:pt x="17880" y="16115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9" name="صورة 12">
            <a:extLst>
              <a:ext uri="{FF2B5EF4-FFF2-40B4-BE49-F238E27FC236}">
                <a16:creationId xmlns:a16="http://schemas.microsoft.com/office/drawing/2014/main" id="{FF5CBD8C-7661-4E81-A95C-35ADA576AB9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67" b="97396" l="10000" r="90000">
                        <a14:foregroundMark x1="49766" y1="46484" x2="53672" y2="47526"/>
                        <a14:foregroundMark x1="53672" y1="47526" x2="56172" y2="47526"/>
                        <a14:foregroundMark x1="56172" y1="47526" x2="56406" y2="47396"/>
                        <a14:foregroundMark x1="46641" y1="94010" x2="55156" y2="88672"/>
                        <a14:foregroundMark x1="50625" y1="95573" x2="54922" y2="97526"/>
                        <a14:foregroundMark x1="54922" y1="97526" x2="47422" y2="96615"/>
                        <a14:foregroundMark x1="57344" y1="18620" x2="58594" y2="20964"/>
                        <a14:foregroundMark x1="37109" y1="32422" x2="34766" y2="34896"/>
                        <a14:foregroundMark x1="34766" y1="34896" x2="34766" y2="34896"/>
                        <a14:foregroundMark x1="48281" y1="7813" x2="47734" y2="6250"/>
                        <a14:foregroundMark x1="50868" y1="4449" x2="50469" y2="4818"/>
                        <a14:foregroundMark x1="51719" y1="26953" x2="51719" y2="26693"/>
                        <a14:foregroundMark x1="49219" y1="21354" x2="49219" y2="19271"/>
                        <a14:backgroundMark x1="60938" y1="18620" x2="60938" y2="18620"/>
                        <a14:backgroundMark x1="64375" y1="10286" x2="60859" y2="18099"/>
                        <a14:backgroundMark x1="60859" y1="18099" x2="61406" y2="12630"/>
                        <a14:backgroundMark x1="50625" y1="6250" x2="50781" y2="3646"/>
                        <a14:backgroundMark x1="51484" y1="4427" x2="50859" y2="4427"/>
                        <a14:backgroundMark x1="54063" y1="22786" x2="54219" y2="19531"/>
                        <a14:backgroundMark x1="54609" y1="21094" x2="54766" y2="23958"/>
                        <a14:backgroundMark x1="51328" y1="23698" x2="50469" y2="24609"/>
                        <a14:backgroundMark x1="51371" y1="25130" x2="50859" y2="24609"/>
                        <a14:backgroundMark x1="52266" y1="26042" x2="51433" y2="25193"/>
                        <a14:backgroundMark x1="43281" y1="14063" x2="43281" y2="14063"/>
                      </a14:backgroundRemoval>
                    </a14:imgEffect>
                  </a14:imgLayer>
                </a14:imgProps>
              </a:ext>
            </a:extLst>
          </a:blip>
          <a:srcRect l="27982" r="30044"/>
          <a:stretch/>
        </p:blipFill>
        <p:spPr>
          <a:xfrm>
            <a:off x="4219431" y="10081"/>
            <a:ext cx="1841969" cy="281142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B6BE6FF-DCD6-4DCA-A783-62A98FDDDA9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419" t="69630"/>
          <a:stretch/>
        </p:blipFill>
        <p:spPr>
          <a:xfrm>
            <a:off x="22791815" y="210205"/>
            <a:ext cx="1337753" cy="1304269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8F441C9-34F1-4D8A-8912-2064C80AB1C4}"/>
              </a:ext>
            </a:extLst>
          </p:cNvPr>
          <p:cNvSpPr txBox="1"/>
          <p:nvPr/>
        </p:nvSpPr>
        <p:spPr>
          <a:xfrm>
            <a:off x="23601682" y="210206"/>
            <a:ext cx="492936" cy="564257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س</a:t>
            </a:r>
            <a:r>
              <a:rPr kumimoji="0" lang="ar-AE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ـ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DB42B4-61D4-4964-84E8-388D729CFC9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9444" t="67373" r="27746" b="20043"/>
          <a:stretch/>
        </p:blipFill>
        <p:spPr>
          <a:xfrm>
            <a:off x="8008790" y="246964"/>
            <a:ext cx="12769486" cy="1309016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8D9F63-23C2-4532-8DCE-B5DA0A5D155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8781" t="20042" r="40220" b="6915"/>
          <a:stretch/>
        </p:blipFill>
        <p:spPr>
          <a:xfrm>
            <a:off x="13759743" y="1800225"/>
            <a:ext cx="10391655" cy="11705569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B6A3D0C-2BA3-409A-B62E-A4422928C33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-1" r="67" b="70286"/>
          <a:stretch/>
        </p:blipFill>
        <p:spPr>
          <a:xfrm>
            <a:off x="21183209" y="251711"/>
            <a:ext cx="1273397" cy="1304269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138614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G_4188.jpeg" descr="IMG_4188.jpeg">
            <a:extLst>
              <a:ext uri="{FF2B5EF4-FFF2-40B4-BE49-F238E27FC236}">
                <a16:creationId xmlns:a16="http://schemas.microsoft.com/office/drawing/2014/main" id="{4F4376B1-7784-4751-827C-09B18FF5D7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6" b="96809" l="27955" r="68371">
                        <a14:foregroundMark x1="51917" y1="9309" x2="48562" y2="10638"/>
                        <a14:foregroundMark x1="48562" y1="10638" x2="51118" y2="10106"/>
                        <a14:foregroundMark x1="51118" y1="10106" x2="51438" y2="6117"/>
                        <a14:foregroundMark x1="60653" y1="23786" x2="59744" y2="25532"/>
                        <a14:foregroundMark x1="61821" y1="21543" x2="60809" y2="23486"/>
                        <a14:foregroundMark x1="59744" y1="25532" x2="56869" y2="22074"/>
                        <a14:foregroundMark x1="56869" y1="22074" x2="57296" y2="20521"/>
                        <a14:foregroundMark x1="63324" y1="20131" x2="63578" y2="25000"/>
                        <a14:foregroundMark x1="63578" y1="25000" x2="60383" y2="25266"/>
                        <a14:foregroundMark x1="60383" y1="25266" x2="59105" y2="20479"/>
                        <a14:foregroundMark x1="31470" y1="35638" x2="29712" y2="33245"/>
                        <a14:foregroundMark x1="51118" y1="86968" x2="46965" y2="91223"/>
                        <a14:foregroundMark x1="46965" y1="91223" x2="47444" y2="97340"/>
                        <a14:foregroundMark x1="47444" y1="97340" x2="50000" y2="94947"/>
                        <a14:foregroundMark x1="65335" y1="92819" x2="65815" y2="87500"/>
                        <a14:foregroundMark x1="65815" y1="87500" x2="68530" y2="86968"/>
                        <a14:foregroundMark x1="68530" y1="86968" x2="68530" y2="86968"/>
                        <a14:foregroundMark x1="28275" y1="83777" x2="28275" y2="89628"/>
                        <a14:foregroundMark x1="28275" y1="89628" x2="28435" y2="90691"/>
                        <a14:foregroundMark x1="51438" y1="4255" x2="52077" y2="2926"/>
                        <a14:foregroundMark x1="27955" y1="34840" x2="28115" y2="35106"/>
                        <a14:backgroundMark x1="58626" y1="16755" x2="60224" y2="18085"/>
                        <a14:backgroundMark x1="59105" y1="14628" x2="59585" y2="15957"/>
                        <a14:backgroundMark x1="61502" y1="15957" x2="60224" y2="20479"/>
                        <a14:backgroundMark x1="60224" y1="20479" x2="60224" y2="20479"/>
                        <a14:backgroundMark x1="59585" y1="19947" x2="58626" y2="19681"/>
                      </a14:backgroundRemoval>
                    </a14:imgEffect>
                  </a14:imgLayer>
                </a14:imgProps>
              </a:ext>
            </a:extLst>
          </a:blip>
          <a:srcRect l="27432" t="3505" r="31895" b="2129"/>
          <a:stretch>
            <a:fillRect/>
          </a:stretch>
        </p:blipFill>
        <p:spPr>
          <a:xfrm>
            <a:off x="2968280" y="246964"/>
            <a:ext cx="1711712" cy="2385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381" extrusionOk="0">
                <a:moveTo>
                  <a:pt x="12719" y="2"/>
                </a:moveTo>
                <a:cubicBezTo>
                  <a:pt x="12517" y="26"/>
                  <a:pt x="12227" y="246"/>
                  <a:pt x="11792" y="621"/>
                </a:cubicBezTo>
                <a:cubicBezTo>
                  <a:pt x="10467" y="1765"/>
                  <a:pt x="9829" y="2832"/>
                  <a:pt x="9819" y="3927"/>
                </a:cubicBezTo>
                <a:lnTo>
                  <a:pt x="9809" y="4899"/>
                </a:lnTo>
                <a:lnTo>
                  <a:pt x="8978" y="5101"/>
                </a:lnTo>
                <a:cubicBezTo>
                  <a:pt x="8520" y="5212"/>
                  <a:pt x="7924" y="5449"/>
                  <a:pt x="7656" y="5628"/>
                </a:cubicBezTo>
                <a:cubicBezTo>
                  <a:pt x="7238" y="5905"/>
                  <a:pt x="7078" y="5927"/>
                  <a:pt x="6542" y="5783"/>
                </a:cubicBezTo>
                <a:cubicBezTo>
                  <a:pt x="5694" y="5555"/>
                  <a:pt x="4684" y="5704"/>
                  <a:pt x="2879" y="6324"/>
                </a:cubicBezTo>
                <a:cubicBezTo>
                  <a:pt x="2045" y="6611"/>
                  <a:pt x="1088" y="6886"/>
                  <a:pt x="752" y="6935"/>
                </a:cubicBezTo>
                <a:cubicBezTo>
                  <a:pt x="408" y="6986"/>
                  <a:pt x="178" y="7105"/>
                  <a:pt x="226" y="7210"/>
                </a:cubicBezTo>
                <a:cubicBezTo>
                  <a:pt x="470" y="7740"/>
                  <a:pt x="3463" y="8201"/>
                  <a:pt x="5077" y="7958"/>
                </a:cubicBezTo>
                <a:cubicBezTo>
                  <a:pt x="6268" y="7778"/>
                  <a:pt x="6452" y="7822"/>
                  <a:pt x="6454" y="8285"/>
                </a:cubicBezTo>
                <a:cubicBezTo>
                  <a:pt x="6455" y="8469"/>
                  <a:pt x="6696" y="8965"/>
                  <a:pt x="6989" y="9386"/>
                </a:cubicBezTo>
                <a:cubicBezTo>
                  <a:pt x="7282" y="9807"/>
                  <a:pt x="7526" y="10216"/>
                  <a:pt x="7529" y="10296"/>
                </a:cubicBezTo>
                <a:cubicBezTo>
                  <a:pt x="7533" y="10375"/>
                  <a:pt x="7785" y="10625"/>
                  <a:pt x="8090" y="10850"/>
                </a:cubicBezTo>
                <a:lnTo>
                  <a:pt x="8644" y="11259"/>
                </a:lnTo>
                <a:lnTo>
                  <a:pt x="8077" y="11851"/>
                </a:lnTo>
                <a:cubicBezTo>
                  <a:pt x="7607" y="12340"/>
                  <a:pt x="7519" y="12587"/>
                  <a:pt x="7565" y="13287"/>
                </a:cubicBezTo>
                <a:cubicBezTo>
                  <a:pt x="7621" y="14119"/>
                  <a:pt x="7612" y="14132"/>
                  <a:pt x="6983" y="14183"/>
                </a:cubicBezTo>
                <a:cubicBezTo>
                  <a:pt x="6632" y="14212"/>
                  <a:pt x="6223" y="14307"/>
                  <a:pt x="6074" y="14394"/>
                </a:cubicBezTo>
                <a:cubicBezTo>
                  <a:pt x="5676" y="14627"/>
                  <a:pt x="5735" y="15594"/>
                  <a:pt x="6161" y="15814"/>
                </a:cubicBezTo>
                <a:cubicBezTo>
                  <a:pt x="6546" y="16013"/>
                  <a:pt x="6395" y="16352"/>
                  <a:pt x="5921" y="16352"/>
                </a:cubicBezTo>
                <a:cubicBezTo>
                  <a:pt x="5762" y="16352"/>
                  <a:pt x="5577" y="16455"/>
                  <a:pt x="5508" y="16581"/>
                </a:cubicBezTo>
                <a:cubicBezTo>
                  <a:pt x="5440" y="16708"/>
                  <a:pt x="5186" y="16811"/>
                  <a:pt x="4944" y="16811"/>
                </a:cubicBezTo>
                <a:cubicBezTo>
                  <a:pt x="4702" y="16811"/>
                  <a:pt x="4527" y="16889"/>
                  <a:pt x="4557" y="16984"/>
                </a:cubicBezTo>
                <a:cubicBezTo>
                  <a:pt x="4587" y="17080"/>
                  <a:pt x="4077" y="17247"/>
                  <a:pt x="3421" y="17357"/>
                </a:cubicBezTo>
                <a:cubicBezTo>
                  <a:pt x="1812" y="17626"/>
                  <a:pt x="787" y="17945"/>
                  <a:pt x="290" y="18334"/>
                </a:cubicBezTo>
                <a:cubicBezTo>
                  <a:pt x="103" y="18480"/>
                  <a:pt x="9" y="18637"/>
                  <a:pt x="1" y="18795"/>
                </a:cubicBezTo>
                <a:cubicBezTo>
                  <a:pt x="-16" y="19143"/>
                  <a:pt x="387" y="19497"/>
                  <a:pt x="1147" y="19755"/>
                </a:cubicBezTo>
                <a:cubicBezTo>
                  <a:pt x="2701" y="20283"/>
                  <a:pt x="2667" y="20258"/>
                  <a:pt x="2589" y="20861"/>
                </a:cubicBezTo>
                <a:cubicBezTo>
                  <a:pt x="2523" y="21372"/>
                  <a:pt x="2556" y="21413"/>
                  <a:pt x="2914" y="21277"/>
                </a:cubicBezTo>
                <a:cubicBezTo>
                  <a:pt x="3133" y="21193"/>
                  <a:pt x="3548" y="20948"/>
                  <a:pt x="3835" y="20731"/>
                </a:cubicBezTo>
                <a:cubicBezTo>
                  <a:pt x="4224" y="20437"/>
                  <a:pt x="4429" y="20378"/>
                  <a:pt x="4637" y="20500"/>
                </a:cubicBezTo>
                <a:cubicBezTo>
                  <a:pt x="4790" y="20590"/>
                  <a:pt x="5118" y="20618"/>
                  <a:pt x="5365" y="20562"/>
                </a:cubicBezTo>
                <a:cubicBezTo>
                  <a:pt x="5636" y="20502"/>
                  <a:pt x="6178" y="20585"/>
                  <a:pt x="6729" y="20772"/>
                </a:cubicBezTo>
                <a:cubicBezTo>
                  <a:pt x="8508" y="21376"/>
                  <a:pt x="12848" y="21562"/>
                  <a:pt x="16390" y="21186"/>
                </a:cubicBezTo>
                <a:cubicBezTo>
                  <a:pt x="17508" y="21067"/>
                  <a:pt x="18563" y="21007"/>
                  <a:pt x="18733" y="21053"/>
                </a:cubicBezTo>
                <a:cubicBezTo>
                  <a:pt x="18905" y="21100"/>
                  <a:pt x="19186" y="20992"/>
                  <a:pt x="19366" y="20810"/>
                </a:cubicBezTo>
                <a:cubicBezTo>
                  <a:pt x="19617" y="20557"/>
                  <a:pt x="19821" y="20507"/>
                  <a:pt x="20273" y="20586"/>
                </a:cubicBezTo>
                <a:cubicBezTo>
                  <a:pt x="20811" y="20681"/>
                  <a:pt x="20831" y="20668"/>
                  <a:pt x="20539" y="20418"/>
                </a:cubicBezTo>
                <a:cubicBezTo>
                  <a:pt x="20258" y="20177"/>
                  <a:pt x="20266" y="20124"/>
                  <a:pt x="20606" y="19948"/>
                </a:cubicBezTo>
                <a:cubicBezTo>
                  <a:pt x="20878" y="19807"/>
                  <a:pt x="20916" y="19717"/>
                  <a:pt x="20737" y="19639"/>
                </a:cubicBezTo>
                <a:cubicBezTo>
                  <a:pt x="20567" y="19564"/>
                  <a:pt x="20679" y="19418"/>
                  <a:pt x="21081" y="19191"/>
                </a:cubicBezTo>
                <a:cubicBezTo>
                  <a:pt x="21432" y="18994"/>
                  <a:pt x="21577" y="18856"/>
                  <a:pt x="21582" y="18674"/>
                </a:cubicBezTo>
                <a:cubicBezTo>
                  <a:pt x="21584" y="18613"/>
                  <a:pt x="21570" y="18546"/>
                  <a:pt x="21544" y="18472"/>
                </a:cubicBezTo>
                <a:cubicBezTo>
                  <a:pt x="21360" y="17953"/>
                  <a:pt x="19416" y="17270"/>
                  <a:pt x="17725" y="17129"/>
                </a:cubicBezTo>
                <a:cubicBezTo>
                  <a:pt x="17010" y="17069"/>
                  <a:pt x="16360" y="16976"/>
                  <a:pt x="16282" y="16921"/>
                </a:cubicBezTo>
                <a:cubicBezTo>
                  <a:pt x="16204" y="16866"/>
                  <a:pt x="16109" y="16571"/>
                  <a:pt x="16070" y="16265"/>
                </a:cubicBezTo>
                <a:cubicBezTo>
                  <a:pt x="16031" y="15959"/>
                  <a:pt x="15692" y="15369"/>
                  <a:pt x="15317" y="14955"/>
                </a:cubicBezTo>
                <a:cubicBezTo>
                  <a:pt x="14694" y="14269"/>
                  <a:pt x="14657" y="14163"/>
                  <a:pt x="14902" y="13744"/>
                </a:cubicBezTo>
                <a:cubicBezTo>
                  <a:pt x="15059" y="13477"/>
                  <a:pt x="15126" y="12955"/>
                  <a:pt x="15063" y="12490"/>
                </a:cubicBezTo>
                <a:cubicBezTo>
                  <a:pt x="14973" y="11834"/>
                  <a:pt x="14835" y="11623"/>
                  <a:pt x="14277" y="11294"/>
                </a:cubicBezTo>
                <a:lnTo>
                  <a:pt x="13599" y="10894"/>
                </a:lnTo>
                <a:lnTo>
                  <a:pt x="14169" y="10523"/>
                </a:lnTo>
                <a:cubicBezTo>
                  <a:pt x="14925" y="10030"/>
                  <a:pt x="15332" y="9318"/>
                  <a:pt x="15332" y="8489"/>
                </a:cubicBezTo>
                <a:cubicBezTo>
                  <a:pt x="15332" y="7782"/>
                  <a:pt x="15031" y="7426"/>
                  <a:pt x="13111" y="5874"/>
                </a:cubicBezTo>
                <a:cubicBezTo>
                  <a:pt x="12435" y="5328"/>
                  <a:pt x="12348" y="5185"/>
                  <a:pt x="12600" y="5038"/>
                </a:cubicBezTo>
                <a:cubicBezTo>
                  <a:pt x="13179" y="4698"/>
                  <a:pt x="13405" y="3542"/>
                  <a:pt x="13251" y="1719"/>
                </a:cubicBezTo>
                <a:cubicBezTo>
                  <a:pt x="13145" y="469"/>
                  <a:pt x="13055" y="-38"/>
                  <a:pt x="12719" y="2"/>
                </a:cubicBezTo>
                <a:close/>
                <a:moveTo>
                  <a:pt x="18959" y="3033"/>
                </a:moveTo>
                <a:cubicBezTo>
                  <a:pt x="18416" y="3033"/>
                  <a:pt x="17886" y="3360"/>
                  <a:pt x="17641" y="3846"/>
                </a:cubicBezTo>
                <a:cubicBezTo>
                  <a:pt x="17462" y="4203"/>
                  <a:pt x="17067" y="4035"/>
                  <a:pt x="17058" y="3598"/>
                </a:cubicBezTo>
                <a:cubicBezTo>
                  <a:pt x="17053" y="3308"/>
                  <a:pt x="17024" y="3297"/>
                  <a:pt x="16843" y="3516"/>
                </a:cubicBezTo>
                <a:cubicBezTo>
                  <a:pt x="16728" y="3655"/>
                  <a:pt x="16462" y="3741"/>
                  <a:pt x="16253" y="3706"/>
                </a:cubicBezTo>
                <a:cubicBezTo>
                  <a:pt x="15147" y="3518"/>
                  <a:pt x="15105" y="4424"/>
                  <a:pt x="16207" y="4696"/>
                </a:cubicBezTo>
                <a:cubicBezTo>
                  <a:pt x="16560" y="4783"/>
                  <a:pt x="16849" y="4963"/>
                  <a:pt x="16849" y="5095"/>
                </a:cubicBezTo>
                <a:cubicBezTo>
                  <a:pt x="16849" y="5297"/>
                  <a:pt x="17055" y="5324"/>
                  <a:pt x="18084" y="5256"/>
                </a:cubicBezTo>
                <a:cubicBezTo>
                  <a:pt x="19469" y="5166"/>
                  <a:pt x="19802" y="5018"/>
                  <a:pt x="19547" y="4612"/>
                </a:cubicBezTo>
                <a:cubicBezTo>
                  <a:pt x="19451" y="4459"/>
                  <a:pt x="19398" y="4041"/>
                  <a:pt x="19430" y="3683"/>
                </a:cubicBezTo>
                <a:cubicBezTo>
                  <a:pt x="19482" y="3085"/>
                  <a:pt x="19444" y="3033"/>
                  <a:pt x="18959" y="303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" name="IMG_4187.jpeg" descr="IMG_4187.jpeg">
            <a:extLst>
              <a:ext uri="{FF2B5EF4-FFF2-40B4-BE49-F238E27FC236}">
                <a16:creationId xmlns:a16="http://schemas.microsoft.com/office/drawing/2014/main" id="{28CED079-7D20-464D-B65C-94F4FD9F3F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2391" t="3124" r="32592" b="1602"/>
          <a:stretch>
            <a:fillRect/>
          </a:stretch>
        </p:blipFill>
        <p:spPr>
          <a:xfrm flipH="1">
            <a:off x="9430319" y="8040686"/>
            <a:ext cx="1268769" cy="20734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8" h="21478" extrusionOk="0">
                <a:moveTo>
                  <a:pt x="8538" y="0"/>
                </a:moveTo>
                <a:cubicBezTo>
                  <a:pt x="8495" y="-1"/>
                  <a:pt x="8437" y="7"/>
                  <a:pt x="8367" y="22"/>
                </a:cubicBezTo>
                <a:cubicBezTo>
                  <a:pt x="8151" y="69"/>
                  <a:pt x="8001" y="266"/>
                  <a:pt x="8034" y="459"/>
                </a:cubicBezTo>
                <a:cubicBezTo>
                  <a:pt x="8123" y="964"/>
                  <a:pt x="7459" y="1260"/>
                  <a:pt x="6756" y="1028"/>
                </a:cubicBezTo>
                <a:cubicBezTo>
                  <a:pt x="6068" y="801"/>
                  <a:pt x="5043" y="787"/>
                  <a:pt x="5043" y="1004"/>
                </a:cubicBezTo>
                <a:cubicBezTo>
                  <a:pt x="5043" y="1310"/>
                  <a:pt x="5638" y="2129"/>
                  <a:pt x="5946" y="2246"/>
                </a:cubicBezTo>
                <a:cubicBezTo>
                  <a:pt x="6447" y="2437"/>
                  <a:pt x="6223" y="4673"/>
                  <a:pt x="5678" y="4929"/>
                </a:cubicBezTo>
                <a:cubicBezTo>
                  <a:pt x="5266" y="5123"/>
                  <a:pt x="5273" y="5175"/>
                  <a:pt x="5760" y="5531"/>
                </a:cubicBezTo>
                <a:cubicBezTo>
                  <a:pt x="6053" y="5745"/>
                  <a:pt x="6307" y="5942"/>
                  <a:pt x="6325" y="5967"/>
                </a:cubicBezTo>
                <a:cubicBezTo>
                  <a:pt x="6342" y="5993"/>
                  <a:pt x="7015" y="5928"/>
                  <a:pt x="7820" y="5821"/>
                </a:cubicBezTo>
                <a:cubicBezTo>
                  <a:pt x="8688" y="5706"/>
                  <a:pt x="9386" y="5690"/>
                  <a:pt x="9536" y="5782"/>
                </a:cubicBezTo>
                <a:cubicBezTo>
                  <a:pt x="9685" y="5874"/>
                  <a:pt x="9029" y="6902"/>
                  <a:pt x="7925" y="8309"/>
                </a:cubicBezTo>
                <a:cubicBezTo>
                  <a:pt x="5728" y="11107"/>
                  <a:pt x="5429" y="12079"/>
                  <a:pt x="6411" y="13241"/>
                </a:cubicBezTo>
                <a:cubicBezTo>
                  <a:pt x="6915" y="13837"/>
                  <a:pt x="6965" y="14051"/>
                  <a:pt x="6725" y="14582"/>
                </a:cubicBezTo>
                <a:cubicBezTo>
                  <a:pt x="6569" y="14930"/>
                  <a:pt x="6442" y="15428"/>
                  <a:pt x="6442" y="15690"/>
                </a:cubicBezTo>
                <a:cubicBezTo>
                  <a:pt x="6441" y="15952"/>
                  <a:pt x="6335" y="16300"/>
                  <a:pt x="6206" y="16464"/>
                </a:cubicBezTo>
                <a:cubicBezTo>
                  <a:pt x="6078" y="16628"/>
                  <a:pt x="5731" y="17073"/>
                  <a:pt x="5437" y="17451"/>
                </a:cubicBezTo>
                <a:cubicBezTo>
                  <a:pt x="4853" y="18204"/>
                  <a:pt x="4023" y="18396"/>
                  <a:pt x="4134" y="17753"/>
                </a:cubicBezTo>
                <a:cubicBezTo>
                  <a:pt x="4182" y="17471"/>
                  <a:pt x="4053" y="17365"/>
                  <a:pt x="3661" y="17365"/>
                </a:cubicBezTo>
                <a:cubicBezTo>
                  <a:pt x="3364" y="17365"/>
                  <a:pt x="3041" y="17444"/>
                  <a:pt x="2944" y="17541"/>
                </a:cubicBezTo>
                <a:cubicBezTo>
                  <a:pt x="2838" y="17647"/>
                  <a:pt x="2434" y="17544"/>
                  <a:pt x="1930" y="17282"/>
                </a:cubicBezTo>
                <a:cubicBezTo>
                  <a:pt x="673" y="16630"/>
                  <a:pt x="275" y="16707"/>
                  <a:pt x="370" y="17580"/>
                </a:cubicBezTo>
                <a:cubicBezTo>
                  <a:pt x="414" y="17982"/>
                  <a:pt x="552" y="18412"/>
                  <a:pt x="676" y="18534"/>
                </a:cubicBezTo>
                <a:cubicBezTo>
                  <a:pt x="806" y="18661"/>
                  <a:pt x="756" y="18865"/>
                  <a:pt x="560" y="19012"/>
                </a:cubicBezTo>
                <a:cubicBezTo>
                  <a:pt x="294" y="19209"/>
                  <a:pt x="289" y="19369"/>
                  <a:pt x="539" y="19707"/>
                </a:cubicBezTo>
                <a:cubicBezTo>
                  <a:pt x="717" y="19948"/>
                  <a:pt x="779" y="20227"/>
                  <a:pt x="676" y="20329"/>
                </a:cubicBezTo>
                <a:cubicBezTo>
                  <a:pt x="558" y="20448"/>
                  <a:pt x="624" y="20464"/>
                  <a:pt x="856" y="20376"/>
                </a:cubicBezTo>
                <a:cubicBezTo>
                  <a:pt x="1077" y="20291"/>
                  <a:pt x="1339" y="20338"/>
                  <a:pt x="1525" y="20492"/>
                </a:cubicBezTo>
                <a:cubicBezTo>
                  <a:pt x="2030" y="20910"/>
                  <a:pt x="4133" y="21163"/>
                  <a:pt x="7973" y="21264"/>
                </a:cubicBezTo>
                <a:cubicBezTo>
                  <a:pt x="10704" y="21336"/>
                  <a:pt x="12054" y="21294"/>
                  <a:pt x="13418" y="21096"/>
                </a:cubicBezTo>
                <a:cubicBezTo>
                  <a:pt x="15148" y="20845"/>
                  <a:pt x="15255" y="20849"/>
                  <a:pt x="15732" y="21165"/>
                </a:cubicBezTo>
                <a:cubicBezTo>
                  <a:pt x="16388" y="21599"/>
                  <a:pt x="16709" y="21583"/>
                  <a:pt x="16818" y="21110"/>
                </a:cubicBezTo>
                <a:cubicBezTo>
                  <a:pt x="16871" y="20884"/>
                  <a:pt x="17138" y="20700"/>
                  <a:pt x="17465" y="20666"/>
                </a:cubicBezTo>
                <a:cubicBezTo>
                  <a:pt x="18803" y="20525"/>
                  <a:pt x="21215" y="19885"/>
                  <a:pt x="21374" y="19628"/>
                </a:cubicBezTo>
                <a:cubicBezTo>
                  <a:pt x="21599" y="19268"/>
                  <a:pt x="20679" y="18801"/>
                  <a:pt x="19286" y="18570"/>
                </a:cubicBezTo>
                <a:cubicBezTo>
                  <a:pt x="18110" y="18375"/>
                  <a:pt x="17663" y="18120"/>
                  <a:pt x="17526" y="17571"/>
                </a:cubicBezTo>
                <a:cubicBezTo>
                  <a:pt x="17476" y="17368"/>
                  <a:pt x="17345" y="17148"/>
                  <a:pt x="17239" y="17082"/>
                </a:cubicBezTo>
                <a:cubicBezTo>
                  <a:pt x="17132" y="17017"/>
                  <a:pt x="17047" y="16677"/>
                  <a:pt x="17047" y="16327"/>
                </a:cubicBezTo>
                <a:cubicBezTo>
                  <a:pt x="17047" y="15951"/>
                  <a:pt x="16818" y="15512"/>
                  <a:pt x="16489" y="15254"/>
                </a:cubicBezTo>
                <a:cubicBezTo>
                  <a:pt x="15679" y="14619"/>
                  <a:pt x="15747" y="13692"/>
                  <a:pt x="16629" y="13336"/>
                </a:cubicBezTo>
                <a:cubicBezTo>
                  <a:pt x="17013" y="13181"/>
                  <a:pt x="17328" y="12932"/>
                  <a:pt x="17328" y="12782"/>
                </a:cubicBezTo>
                <a:cubicBezTo>
                  <a:pt x="17328" y="12577"/>
                  <a:pt x="17187" y="12611"/>
                  <a:pt x="16775" y="12915"/>
                </a:cubicBezTo>
                <a:lnTo>
                  <a:pt x="16226" y="13322"/>
                </a:lnTo>
                <a:lnTo>
                  <a:pt x="15512" y="12771"/>
                </a:lnTo>
                <a:cubicBezTo>
                  <a:pt x="14957" y="12343"/>
                  <a:pt x="14505" y="12196"/>
                  <a:pt x="13480" y="12107"/>
                </a:cubicBezTo>
                <a:cubicBezTo>
                  <a:pt x="11328" y="11920"/>
                  <a:pt x="9808" y="11165"/>
                  <a:pt x="9796" y="10277"/>
                </a:cubicBezTo>
                <a:cubicBezTo>
                  <a:pt x="9792" y="10023"/>
                  <a:pt x="10411" y="9053"/>
                  <a:pt x="11172" y="8122"/>
                </a:cubicBezTo>
                <a:cubicBezTo>
                  <a:pt x="11932" y="7191"/>
                  <a:pt x="12639" y="6099"/>
                  <a:pt x="12744" y="5697"/>
                </a:cubicBezTo>
                <a:cubicBezTo>
                  <a:pt x="12848" y="5295"/>
                  <a:pt x="13043" y="4926"/>
                  <a:pt x="13176" y="4875"/>
                </a:cubicBezTo>
                <a:cubicBezTo>
                  <a:pt x="13310" y="4824"/>
                  <a:pt x="13418" y="4475"/>
                  <a:pt x="13418" y="4099"/>
                </a:cubicBezTo>
                <a:cubicBezTo>
                  <a:pt x="13418" y="3540"/>
                  <a:pt x="13538" y="3388"/>
                  <a:pt x="14081" y="3261"/>
                </a:cubicBezTo>
                <a:cubicBezTo>
                  <a:pt x="14444" y="3176"/>
                  <a:pt x="15019" y="2888"/>
                  <a:pt x="15359" y="2621"/>
                </a:cubicBezTo>
                <a:lnTo>
                  <a:pt x="15978" y="2137"/>
                </a:lnTo>
                <a:lnTo>
                  <a:pt x="15054" y="1905"/>
                </a:lnTo>
                <a:cubicBezTo>
                  <a:pt x="14546" y="1777"/>
                  <a:pt x="13732" y="1712"/>
                  <a:pt x="13244" y="1761"/>
                </a:cubicBezTo>
                <a:cubicBezTo>
                  <a:pt x="12561" y="1829"/>
                  <a:pt x="12217" y="1759"/>
                  <a:pt x="11749" y="1452"/>
                </a:cubicBezTo>
                <a:cubicBezTo>
                  <a:pt x="11359" y="1196"/>
                  <a:pt x="11250" y="1012"/>
                  <a:pt x="11443" y="938"/>
                </a:cubicBezTo>
                <a:cubicBezTo>
                  <a:pt x="11875" y="774"/>
                  <a:pt x="11814" y="328"/>
                  <a:pt x="11358" y="328"/>
                </a:cubicBezTo>
                <a:cubicBezTo>
                  <a:pt x="11146" y="328"/>
                  <a:pt x="10904" y="483"/>
                  <a:pt x="10824" y="673"/>
                </a:cubicBezTo>
                <a:cubicBezTo>
                  <a:pt x="10719" y="919"/>
                  <a:pt x="10445" y="1015"/>
                  <a:pt x="9850" y="1015"/>
                </a:cubicBezTo>
                <a:cubicBezTo>
                  <a:pt x="8877" y="1015"/>
                  <a:pt x="8304" y="669"/>
                  <a:pt x="8571" y="240"/>
                </a:cubicBezTo>
                <a:cubicBezTo>
                  <a:pt x="8672" y="77"/>
                  <a:pt x="8667" y="2"/>
                  <a:pt x="8538" y="0"/>
                </a:cubicBezTo>
                <a:close/>
                <a:moveTo>
                  <a:pt x="2159" y="3492"/>
                </a:moveTo>
                <a:cubicBezTo>
                  <a:pt x="1279" y="3477"/>
                  <a:pt x="1047" y="3546"/>
                  <a:pt x="841" y="3880"/>
                </a:cubicBezTo>
                <a:cubicBezTo>
                  <a:pt x="703" y="4103"/>
                  <a:pt x="461" y="4286"/>
                  <a:pt x="304" y="4286"/>
                </a:cubicBezTo>
                <a:cubicBezTo>
                  <a:pt x="90" y="4286"/>
                  <a:pt x="-1" y="4356"/>
                  <a:pt x="0" y="4447"/>
                </a:cubicBezTo>
                <a:cubicBezTo>
                  <a:pt x="3" y="4598"/>
                  <a:pt x="263" y="4807"/>
                  <a:pt x="646" y="4853"/>
                </a:cubicBezTo>
                <a:cubicBezTo>
                  <a:pt x="2286" y="5047"/>
                  <a:pt x="3000" y="4808"/>
                  <a:pt x="3139" y="4017"/>
                </a:cubicBezTo>
                <a:cubicBezTo>
                  <a:pt x="3223" y="3539"/>
                  <a:pt x="3171" y="3510"/>
                  <a:pt x="2159" y="3492"/>
                </a:cubicBezTo>
                <a:close/>
                <a:moveTo>
                  <a:pt x="15362" y="6697"/>
                </a:moveTo>
                <a:cubicBezTo>
                  <a:pt x="15100" y="6706"/>
                  <a:pt x="14822" y="6882"/>
                  <a:pt x="14630" y="7194"/>
                </a:cubicBezTo>
                <a:cubicBezTo>
                  <a:pt x="14368" y="7622"/>
                  <a:pt x="14408" y="7745"/>
                  <a:pt x="14910" y="8055"/>
                </a:cubicBezTo>
                <a:cubicBezTo>
                  <a:pt x="15280" y="8283"/>
                  <a:pt x="15853" y="8416"/>
                  <a:pt x="16466" y="8416"/>
                </a:cubicBezTo>
                <a:cubicBezTo>
                  <a:pt x="17196" y="8416"/>
                  <a:pt x="17358" y="8368"/>
                  <a:pt x="17117" y="8219"/>
                </a:cubicBezTo>
                <a:cubicBezTo>
                  <a:pt x="16940" y="8110"/>
                  <a:pt x="16869" y="7803"/>
                  <a:pt x="16957" y="7530"/>
                </a:cubicBezTo>
                <a:cubicBezTo>
                  <a:pt x="17092" y="7117"/>
                  <a:pt x="17026" y="7039"/>
                  <a:pt x="16540" y="7039"/>
                </a:cubicBezTo>
                <a:cubicBezTo>
                  <a:pt x="16223" y="7039"/>
                  <a:pt x="15884" y="6961"/>
                  <a:pt x="15789" y="6867"/>
                </a:cubicBezTo>
                <a:cubicBezTo>
                  <a:pt x="15668" y="6746"/>
                  <a:pt x="15519" y="6691"/>
                  <a:pt x="15362" y="6697"/>
                </a:cubicBezTo>
                <a:close/>
                <a:moveTo>
                  <a:pt x="2830" y="7453"/>
                </a:moveTo>
                <a:cubicBezTo>
                  <a:pt x="2399" y="7477"/>
                  <a:pt x="2104" y="7725"/>
                  <a:pt x="2022" y="8174"/>
                </a:cubicBezTo>
                <a:cubicBezTo>
                  <a:pt x="1972" y="8449"/>
                  <a:pt x="1813" y="8748"/>
                  <a:pt x="1671" y="8838"/>
                </a:cubicBezTo>
                <a:cubicBezTo>
                  <a:pt x="1529" y="8928"/>
                  <a:pt x="1415" y="9074"/>
                  <a:pt x="1415" y="9162"/>
                </a:cubicBezTo>
                <a:cubicBezTo>
                  <a:pt x="1415" y="9386"/>
                  <a:pt x="3394" y="9165"/>
                  <a:pt x="3807" y="8896"/>
                </a:cubicBezTo>
                <a:cubicBezTo>
                  <a:pt x="4511" y="8436"/>
                  <a:pt x="4486" y="7997"/>
                  <a:pt x="3734" y="7657"/>
                </a:cubicBezTo>
                <a:cubicBezTo>
                  <a:pt x="3396" y="7505"/>
                  <a:pt x="3089" y="7439"/>
                  <a:pt x="2830" y="7453"/>
                </a:cubicBezTo>
                <a:close/>
                <a:moveTo>
                  <a:pt x="15618" y="10771"/>
                </a:moveTo>
                <a:cubicBezTo>
                  <a:pt x="15479" y="10794"/>
                  <a:pt x="15470" y="10901"/>
                  <a:pt x="15484" y="11131"/>
                </a:cubicBezTo>
                <a:cubicBezTo>
                  <a:pt x="15503" y="11429"/>
                  <a:pt x="15782" y="11671"/>
                  <a:pt x="16348" y="11875"/>
                </a:cubicBezTo>
                <a:cubicBezTo>
                  <a:pt x="16809" y="12041"/>
                  <a:pt x="17192" y="12183"/>
                  <a:pt x="17200" y="12190"/>
                </a:cubicBezTo>
                <a:cubicBezTo>
                  <a:pt x="17207" y="12197"/>
                  <a:pt x="17164" y="11936"/>
                  <a:pt x="17102" y="11611"/>
                </a:cubicBezTo>
                <a:cubicBezTo>
                  <a:pt x="17015" y="11151"/>
                  <a:pt x="16820" y="10983"/>
                  <a:pt x="16223" y="10854"/>
                </a:cubicBezTo>
                <a:cubicBezTo>
                  <a:pt x="16046" y="10816"/>
                  <a:pt x="15909" y="10788"/>
                  <a:pt x="15804" y="10775"/>
                </a:cubicBezTo>
                <a:cubicBezTo>
                  <a:pt x="15726" y="10765"/>
                  <a:pt x="15664" y="10764"/>
                  <a:pt x="15618" y="10771"/>
                </a:cubicBezTo>
                <a:close/>
                <a:moveTo>
                  <a:pt x="11526" y="14891"/>
                </a:moveTo>
                <a:cubicBezTo>
                  <a:pt x="11686" y="14920"/>
                  <a:pt x="11907" y="15076"/>
                  <a:pt x="12182" y="15358"/>
                </a:cubicBezTo>
                <a:cubicBezTo>
                  <a:pt x="12723" y="15915"/>
                  <a:pt x="12725" y="15905"/>
                  <a:pt x="11706" y="16990"/>
                </a:cubicBezTo>
                <a:cubicBezTo>
                  <a:pt x="11335" y="17385"/>
                  <a:pt x="11007" y="17707"/>
                  <a:pt x="10977" y="17707"/>
                </a:cubicBezTo>
                <a:cubicBezTo>
                  <a:pt x="10946" y="17707"/>
                  <a:pt x="10849" y="17622"/>
                  <a:pt x="10757" y="17517"/>
                </a:cubicBezTo>
                <a:cubicBezTo>
                  <a:pt x="10627" y="17368"/>
                  <a:pt x="10656" y="17128"/>
                  <a:pt x="10893" y="16417"/>
                </a:cubicBezTo>
                <a:cubicBezTo>
                  <a:pt x="11060" y="15917"/>
                  <a:pt x="11213" y="15366"/>
                  <a:pt x="11236" y="15193"/>
                </a:cubicBezTo>
                <a:cubicBezTo>
                  <a:pt x="11265" y="14964"/>
                  <a:pt x="11366" y="14863"/>
                  <a:pt x="11526" y="14891"/>
                </a:cubicBezTo>
                <a:close/>
                <a:moveTo>
                  <a:pt x="8809" y="14962"/>
                </a:moveTo>
                <a:cubicBezTo>
                  <a:pt x="8819" y="14960"/>
                  <a:pt x="8828" y="14961"/>
                  <a:pt x="8834" y="14965"/>
                </a:cubicBezTo>
                <a:cubicBezTo>
                  <a:pt x="9045" y="15094"/>
                  <a:pt x="9501" y="16638"/>
                  <a:pt x="9512" y="17258"/>
                </a:cubicBezTo>
                <a:lnTo>
                  <a:pt x="9523" y="17933"/>
                </a:lnTo>
                <a:lnTo>
                  <a:pt x="9011" y="17933"/>
                </a:lnTo>
                <a:cubicBezTo>
                  <a:pt x="8543" y="17933"/>
                  <a:pt x="8500" y="17911"/>
                  <a:pt x="8526" y="17685"/>
                </a:cubicBezTo>
                <a:cubicBezTo>
                  <a:pt x="8558" y="17396"/>
                  <a:pt x="8294" y="17360"/>
                  <a:pt x="7933" y="17605"/>
                </a:cubicBezTo>
                <a:cubicBezTo>
                  <a:pt x="7766" y="17718"/>
                  <a:pt x="7561" y="17756"/>
                  <a:pt x="7290" y="17726"/>
                </a:cubicBezTo>
                <a:cubicBezTo>
                  <a:pt x="7071" y="17702"/>
                  <a:pt x="6940" y="17715"/>
                  <a:pt x="6999" y="17754"/>
                </a:cubicBezTo>
                <a:cubicBezTo>
                  <a:pt x="7059" y="17794"/>
                  <a:pt x="7035" y="17879"/>
                  <a:pt x="6945" y="17946"/>
                </a:cubicBezTo>
                <a:cubicBezTo>
                  <a:pt x="6725" y="18109"/>
                  <a:pt x="6534" y="18098"/>
                  <a:pt x="6419" y="17914"/>
                </a:cubicBezTo>
                <a:cubicBezTo>
                  <a:pt x="6363" y="17824"/>
                  <a:pt x="6483" y="17586"/>
                  <a:pt x="6716" y="17331"/>
                </a:cubicBezTo>
                <a:cubicBezTo>
                  <a:pt x="6931" y="17093"/>
                  <a:pt x="7109" y="16859"/>
                  <a:pt x="7109" y="16811"/>
                </a:cubicBezTo>
                <a:cubicBezTo>
                  <a:pt x="7109" y="16762"/>
                  <a:pt x="7347" y="16495"/>
                  <a:pt x="7638" y="16216"/>
                </a:cubicBezTo>
                <a:cubicBezTo>
                  <a:pt x="7929" y="15937"/>
                  <a:pt x="8297" y="15527"/>
                  <a:pt x="8456" y="15307"/>
                </a:cubicBezTo>
                <a:cubicBezTo>
                  <a:pt x="8595" y="15115"/>
                  <a:pt x="8741" y="14973"/>
                  <a:pt x="8809" y="14962"/>
                </a:cubicBezTo>
                <a:close/>
                <a:moveTo>
                  <a:pt x="14551" y="15770"/>
                </a:moveTo>
                <a:cubicBezTo>
                  <a:pt x="14597" y="15764"/>
                  <a:pt x="14642" y="15767"/>
                  <a:pt x="14694" y="15776"/>
                </a:cubicBezTo>
                <a:cubicBezTo>
                  <a:pt x="14763" y="15789"/>
                  <a:pt x="14842" y="15815"/>
                  <a:pt x="14947" y="15849"/>
                </a:cubicBezTo>
                <a:cubicBezTo>
                  <a:pt x="15616" y="16063"/>
                  <a:pt x="16121" y="16453"/>
                  <a:pt x="16394" y="16969"/>
                </a:cubicBezTo>
                <a:cubicBezTo>
                  <a:pt x="16673" y="17497"/>
                  <a:pt x="16616" y="17707"/>
                  <a:pt x="16201" y="17707"/>
                </a:cubicBezTo>
                <a:cubicBezTo>
                  <a:pt x="16048" y="17707"/>
                  <a:pt x="15756" y="17789"/>
                  <a:pt x="15551" y="17888"/>
                </a:cubicBezTo>
                <a:cubicBezTo>
                  <a:pt x="14973" y="18167"/>
                  <a:pt x="14054" y="18092"/>
                  <a:pt x="14357" y="17790"/>
                </a:cubicBezTo>
                <a:cubicBezTo>
                  <a:pt x="14422" y="17726"/>
                  <a:pt x="14307" y="17701"/>
                  <a:pt x="14028" y="17719"/>
                </a:cubicBezTo>
                <a:cubicBezTo>
                  <a:pt x="13739" y="17738"/>
                  <a:pt x="13439" y="17671"/>
                  <a:pt x="13109" y="17513"/>
                </a:cubicBezTo>
                <a:lnTo>
                  <a:pt x="12621" y="17277"/>
                </a:lnTo>
                <a:lnTo>
                  <a:pt x="12997" y="16885"/>
                </a:lnTo>
                <a:cubicBezTo>
                  <a:pt x="13203" y="16670"/>
                  <a:pt x="13630" y="16320"/>
                  <a:pt x="13946" y="16104"/>
                </a:cubicBezTo>
                <a:cubicBezTo>
                  <a:pt x="14265" y="15887"/>
                  <a:pt x="14411" y="15789"/>
                  <a:pt x="14551" y="15770"/>
                </a:cubicBezTo>
                <a:close/>
                <a:moveTo>
                  <a:pt x="17880" y="16115"/>
                </a:moveTo>
                <a:lnTo>
                  <a:pt x="17984" y="16685"/>
                </a:lnTo>
                <a:cubicBezTo>
                  <a:pt x="18042" y="17011"/>
                  <a:pt x="18353" y="17387"/>
                  <a:pt x="18713" y="17567"/>
                </a:cubicBezTo>
                <a:cubicBezTo>
                  <a:pt x="19059" y="17740"/>
                  <a:pt x="19704" y="17882"/>
                  <a:pt x="20147" y="17882"/>
                </a:cubicBezTo>
                <a:cubicBezTo>
                  <a:pt x="20944" y="17882"/>
                  <a:pt x="21218" y="17658"/>
                  <a:pt x="20675" y="17451"/>
                </a:cubicBezTo>
                <a:cubicBezTo>
                  <a:pt x="20521" y="17392"/>
                  <a:pt x="20469" y="17164"/>
                  <a:pt x="20559" y="16943"/>
                </a:cubicBezTo>
                <a:cubicBezTo>
                  <a:pt x="20753" y="16466"/>
                  <a:pt x="20571" y="16381"/>
                  <a:pt x="19043" y="16230"/>
                </a:cubicBezTo>
                <a:lnTo>
                  <a:pt x="17880" y="16115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9" name="صورة 12">
            <a:extLst>
              <a:ext uri="{FF2B5EF4-FFF2-40B4-BE49-F238E27FC236}">
                <a16:creationId xmlns:a16="http://schemas.microsoft.com/office/drawing/2014/main" id="{FF5CBD8C-7661-4E81-A95C-35ADA576AB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67" b="97396" l="10000" r="90000">
                        <a14:foregroundMark x1="49766" y1="46484" x2="53672" y2="47526"/>
                        <a14:foregroundMark x1="53672" y1="47526" x2="56172" y2="47526"/>
                        <a14:foregroundMark x1="56172" y1="47526" x2="56406" y2="47396"/>
                        <a14:foregroundMark x1="46641" y1="94010" x2="55156" y2="88672"/>
                        <a14:foregroundMark x1="50625" y1="95573" x2="54922" y2="97526"/>
                        <a14:foregroundMark x1="54922" y1="97526" x2="47422" y2="96615"/>
                        <a14:foregroundMark x1="57344" y1="18620" x2="58594" y2="20964"/>
                        <a14:foregroundMark x1="37109" y1="32422" x2="34766" y2="34896"/>
                        <a14:foregroundMark x1="34766" y1="34896" x2="34766" y2="34896"/>
                        <a14:foregroundMark x1="48281" y1="7813" x2="47734" y2="6250"/>
                        <a14:foregroundMark x1="50868" y1="4449" x2="50469" y2="4818"/>
                        <a14:foregroundMark x1="51719" y1="26953" x2="51719" y2="26693"/>
                        <a14:foregroundMark x1="49219" y1="21354" x2="49219" y2="19271"/>
                        <a14:backgroundMark x1="60938" y1="18620" x2="60938" y2="18620"/>
                        <a14:backgroundMark x1="64375" y1="10286" x2="60859" y2="18099"/>
                        <a14:backgroundMark x1="60859" y1="18099" x2="61406" y2="12630"/>
                        <a14:backgroundMark x1="50625" y1="6250" x2="50781" y2="3646"/>
                        <a14:backgroundMark x1="51484" y1="4427" x2="50859" y2="4427"/>
                        <a14:backgroundMark x1="54063" y1="22786" x2="54219" y2="19531"/>
                        <a14:backgroundMark x1="54609" y1="21094" x2="54766" y2="23958"/>
                        <a14:backgroundMark x1="51328" y1="23698" x2="50469" y2="24609"/>
                        <a14:backgroundMark x1="51371" y1="25130" x2="50859" y2="24609"/>
                        <a14:backgroundMark x1="52266" y1="26042" x2="51433" y2="25193"/>
                        <a14:backgroundMark x1="43281" y1="14063" x2="43281" y2="14063"/>
                      </a14:backgroundRemoval>
                    </a14:imgEffect>
                  </a14:imgLayer>
                </a14:imgProps>
              </a:ext>
            </a:extLst>
          </a:blip>
          <a:srcRect l="27982" r="30044"/>
          <a:stretch/>
        </p:blipFill>
        <p:spPr>
          <a:xfrm>
            <a:off x="5686761" y="156126"/>
            <a:ext cx="1841969" cy="28114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278055-343C-41AE-A897-86B5582D025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581" t="51702" r="32796" b="14637"/>
          <a:stretch/>
        </p:blipFill>
        <p:spPr>
          <a:xfrm>
            <a:off x="9167631" y="1967141"/>
            <a:ext cx="14842501" cy="5662384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0DE7FE0-6F68-4FC1-BEB7-EEA6A87B826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419" t="69630"/>
          <a:stretch/>
        </p:blipFill>
        <p:spPr>
          <a:xfrm>
            <a:off x="22791815" y="210205"/>
            <a:ext cx="1337753" cy="1304269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34AE892-F318-4DDE-BD5D-493D045B29AD}"/>
              </a:ext>
            </a:extLst>
          </p:cNvPr>
          <p:cNvSpPr txBox="1"/>
          <p:nvPr/>
        </p:nvSpPr>
        <p:spPr>
          <a:xfrm>
            <a:off x="23601682" y="210206"/>
            <a:ext cx="492936" cy="564257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س</a:t>
            </a:r>
            <a:r>
              <a:rPr kumimoji="0" lang="ar-AE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ـ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4F25E4FA-2F62-4027-B744-E62B0D534B9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444" t="67373" r="27746" b="20043"/>
          <a:stretch/>
        </p:blipFill>
        <p:spPr>
          <a:xfrm>
            <a:off x="8008790" y="246964"/>
            <a:ext cx="12769486" cy="1309016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A7B75A6-CF8C-4EE4-B97D-D0ACB7D3368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1" r="67" b="70286"/>
          <a:stretch/>
        </p:blipFill>
        <p:spPr>
          <a:xfrm>
            <a:off x="21183209" y="251711"/>
            <a:ext cx="1273397" cy="1304269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8784CD4-888E-4974-8066-5A2F46A05BB0}"/>
              </a:ext>
            </a:extLst>
          </p:cNvPr>
          <p:cNvSpPr/>
          <p:nvPr/>
        </p:nvSpPr>
        <p:spPr>
          <a:xfrm>
            <a:off x="23357794" y="4636131"/>
            <a:ext cx="980712" cy="935993"/>
          </a:xfrm>
          <a:prstGeom prst="ellipse">
            <a:avLst/>
          </a:prstGeom>
          <a:noFill/>
          <a:ln w="762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eeza Pro Regular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45B7B52-E35C-4A6A-849C-264183CD8436}"/>
              </a:ext>
            </a:extLst>
          </p:cNvPr>
          <p:cNvSpPr/>
          <p:nvPr/>
        </p:nvSpPr>
        <p:spPr>
          <a:xfrm>
            <a:off x="15806851" y="4185201"/>
            <a:ext cx="3998552" cy="613132"/>
          </a:xfrm>
          <a:prstGeom prst="rect">
            <a:avLst/>
          </a:prstGeom>
          <a:solidFill>
            <a:srgbClr val="FF0000">
              <a:alpha val="2902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eeza Pro Regular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CC4083C-59A3-42F5-8B47-E41115077AEB}"/>
              </a:ext>
            </a:extLst>
          </p:cNvPr>
          <p:cNvSpPr/>
          <p:nvPr/>
        </p:nvSpPr>
        <p:spPr>
          <a:xfrm>
            <a:off x="19561720" y="6244868"/>
            <a:ext cx="3796074" cy="613132"/>
          </a:xfrm>
          <a:prstGeom prst="rect">
            <a:avLst/>
          </a:prstGeom>
          <a:solidFill>
            <a:srgbClr val="FF0000">
              <a:alpha val="2902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eeza Pro Regular"/>
            </a:endParaRPr>
          </a:p>
        </p:txBody>
      </p:sp>
      <p:sp>
        <p:nvSpPr>
          <p:cNvPr id="45" name="صح">
            <a:extLst>
              <a:ext uri="{FF2B5EF4-FFF2-40B4-BE49-F238E27FC236}">
                <a16:creationId xmlns:a16="http://schemas.microsoft.com/office/drawing/2014/main" id="{640EE656-BF1C-4981-9433-483BA4276690}"/>
              </a:ext>
            </a:extLst>
          </p:cNvPr>
          <p:cNvSpPr txBox="1">
            <a:spLocks/>
          </p:cNvSpPr>
          <p:nvPr/>
        </p:nvSpPr>
        <p:spPr>
          <a:xfrm>
            <a:off x="1029430" y="10442126"/>
            <a:ext cx="6979360" cy="133759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1pPr>
            <a:lvl2pPr marL="0" marR="0" indent="4572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2pPr>
            <a:lvl3pPr marL="0" marR="0" indent="9144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3pPr>
            <a:lvl4pPr marL="0" marR="0" indent="13716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4pPr>
            <a:lvl5pPr marL="0" marR="0" indent="18288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5pPr>
            <a:lvl6pPr marL="0" marR="0" indent="22860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6pPr>
            <a:lvl7pPr marL="0" marR="0" indent="27432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7pPr>
            <a:lvl8pPr marL="0" marR="0" indent="32004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8pPr>
            <a:lvl9pPr marL="0" marR="0" indent="36576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9pPr>
          </a:lstStyle>
          <a:p>
            <a:pPr marL="0" marR="0" lvl="0" indent="0" algn="ctr" defTabSz="8255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Regular"/>
                <a:sym typeface="Geeza Pro Regular"/>
              </a:rPr>
              <a:t>تبادل المنفعة</a:t>
            </a:r>
          </a:p>
        </p:txBody>
      </p:sp>
      <p:sp>
        <p:nvSpPr>
          <p:cNvPr id="46" name="صح">
            <a:extLst>
              <a:ext uri="{FF2B5EF4-FFF2-40B4-BE49-F238E27FC236}">
                <a16:creationId xmlns:a16="http://schemas.microsoft.com/office/drawing/2014/main" id="{D7FF4982-7D91-4521-A0C4-2E639926E69A}"/>
              </a:ext>
            </a:extLst>
          </p:cNvPr>
          <p:cNvSpPr txBox="1"/>
          <p:nvPr/>
        </p:nvSpPr>
        <p:spPr>
          <a:xfrm>
            <a:off x="9167631" y="10411267"/>
            <a:ext cx="6979361" cy="1337592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Regular"/>
                <a:sym typeface="Geeza Pro Regular"/>
              </a:rPr>
              <a:t>التعايش</a:t>
            </a: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47" name="خطأ">
            <a:extLst>
              <a:ext uri="{FF2B5EF4-FFF2-40B4-BE49-F238E27FC236}">
                <a16:creationId xmlns:a16="http://schemas.microsoft.com/office/drawing/2014/main" id="{9CDBA4FD-9DA6-4A12-9D69-CF9146D2D4B1}"/>
              </a:ext>
            </a:extLst>
          </p:cNvPr>
          <p:cNvSpPr txBox="1"/>
          <p:nvPr/>
        </p:nvSpPr>
        <p:spPr>
          <a:xfrm>
            <a:off x="16916400" y="10401226"/>
            <a:ext cx="6544291" cy="1337592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Regular"/>
                <a:sym typeface="Geeza Pro Regular"/>
              </a:rPr>
              <a:t>التطفل</a:t>
            </a: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48" name="مستطيل مستدير الزوايا">
            <a:extLst>
              <a:ext uri="{FF2B5EF4-FFF2-40B4-BE49-F238E27FC236}">
                <a16:creationId xmlns:a16="http://schemas.microsoft.com/office/drawing/2014/main" id="{86488BDC-6E4C-4026-A174-E54758E4CE11}"/>
              </a:ext>
            </a:extLst>
          </p:cNvPr>
          <p:cNvSpPr/>
          <p:nvPr/>
        </p:nvSpPr>
        <p:spPr>
          <a:xfrm>
            <a:off x="11622792" y="8474154"/>
            <a:ext cx="10971115" cy="1344837"/>
          </a:xfrm>
          <a:prstGeom prst="roundRect">
            <a:avLst>
              <a:gd name="adj" fmla="val 10926"/>
            </a:avLst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49" name="السؤال">
            <a:extLst>
              <a:ext uri="{FF2B5EF4-FFF2-40B4-BE49-F238E27FC236}">
                <a16:creationId xmlns:a16="http://schemas.microsoft.com/office/drawing/2014/main" id="{BAC00275-9A55-4423-9B46-4DB9BC6D137C}"/>
              </a:ext>
            </a:extLst>
          </p:cNvPr>
          <p:cNvSpPr txBox="1"/>
          <p:nvPr/>
        </p:nvSpPr>
        <p:spPr>
          <a:xfrm>
            <a:off x="11622791" y="8662317"/>
            <a:ext cx="10971115" cy="977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676909">
              <a:defRPr sz="10660" b="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marL="0" marR="0" lvl="0" indent="0" algn="ctr" defTabSz="6769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Bold"/>
                <a:sym typeface="Geeza Pro Bold"/>
              </a:rPr>
              <a:t>2</a:t>
            </a:r>
            <a:r>
              <a:rPr lang="ar-AE" sz="4800" dirty="0"/>
              <a:t>7</a:t>
            </a:r>
            <a:r>
              <a:rPr kumimoji="0" lang="ar-AE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Bold"/>
                <a:sym typeface="Geeza Pro Bold"/>
              </a:rPr>
              <a:t>/ علاقة بين كائنين يستفيد أحدهما و يتضرر الآخر؟</a:t>
            </a: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eza Pro Bold"/>
              <a:sym typeface="Geeza Pro Bold"/>
            </a:endParaRPr>
          </a:p>
        </p:txBody>
      </p:sp>
      <p:pic>
        <p:nvPicPr>
          <p:cNvPr id="50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77CEDDA9-90E7-4ADF-A1F0-C2FAF495B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705" y="10510504"/>
            <a:ext cx="1067974" cy="126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E9F596AC-B181-4F7D-ACC1-D9A8049C4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502" y="10442126"/>
            <a:ext cx="1125510" cy="133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علامة صح PNG الصور | ناقل و PSD الملفات | تحميل مجاني على Pngtree">
            <a:extLst>
              <a:ext uri="{FF2B5EF4-FFF2-40B4-BE49-F238E27FC236}">
                <a16:creationId xmlns:a16="http://schemas.microsoft.com/office/drawing/2014/main" id="{934A2BA5-5251-43A4-839B-897353F26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63010" y1="56572" x2="66222" y2="51111"/>
                        <a14:foregroundMark x1="61778" y1="58667" x2="62368" y2="57665"/>
                        <a14:foregroundMark x1="61584" y1="55204" x2="58667" y2="57778"/>
                        <a14:foregroundMark x1="66222" y1="51111" x2="62357" y2="54521"/>
                        <a14:foregroundMark x1="62441" y1="54785" x2="68802" y2="49740"/>
                        <a14:foregroundMark x1="58667" y1="57778" x2="61650" y2="55412"/>
                        <a14:foregroundMark x1="72542" y1="46175" x2="73778" y2="44444"/>
                        <a14:backgroundMark x1="70881" y1="49068" x2="70989" y2="48984"/>
                        <a14:backgroundMark x1="72000" y1="48889" x2="74222" y2="46667"/>
                        <a14:backgroundMark x1="73333" y1="46667" x2="71111" y2="49778"/>
                        <a14:backgroundMark x1="72889" y1="48444" x2="69778" y2="50667"/>
                        <a14:backgroundMark x1="62667" y1="58667" x2="62667" y2="58667"/>
                        <a14:backgroundMark x1="61333" y1="59556" x2="61333" y2="59556"/>
                        <a14:backgroundMark x1="63111" y1="60000" x2="63111" y2="5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6665" y="9849851"/>
            <a:ext cx="1892516" cy="224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48B84E69-4F1D-44CA-B0FC-248CB3129940}"/>
              </a:ext>
            </a:extLst>
          </p:cNvPr>
          <p:cNvSpPr txBox="1"/>
          <p:nvPr/>
        </p:nvSpPr>
        <p:spPr>
          <a:xfrm>
            <a:off x="472993" y="3719804"/>
            <a:ext cx="8846854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https://wordwall.net/ar/resource/23209229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50BABDD-3CFB-450D-9905-0595F0108D85}"/>
              </a:ext>
            </a:extLst>
          </p:cNvPr>
          <p:cNvSpPr txBox="1"/>
          <p:nvPr/>
        </p:nvSpPr>
        <p:spPr>
          <a:xfrm>
            <a:off x="581564" y="5721422"/>
            <a:ext cx="8429625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>
                <a:highlight>
                  <a:srgbClr val="00FF00"/>
                </a:highlight>
              </a:rPr>
              <a:t>https://wordwall.net/ar/resource/1312503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BC86462-2BB1-47CA-BE81-5759B58E7657}"/>
              </a:ext>
            </a:extLst>
          </p:cNvPr>
          <p:cNvSpPr txBox="1"/>
          <p:nvPr/>
        </p:nvSpPr>
        <p:spPr>
          <a:xfrm>
            <a:off x="-1420770" y="7853419"/>
            <a:ext cx="12201524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>
                <a:highlight>
                  <a:srgbClr val="00FFFF"/>
                </a:highlight>
              </a:rPr>
              <a:t>https://wordwall.net/ar/resource/26756422</a:t>
            </a:r>
          </a:p>
        </p:txBody>
      </p:sp>
    </p:spTree>
    <p:extLst>
      <p:ext uri="{BB962C8B-B14F-4D97-AF65-F5344CB8AC3E}">
        <p14:creationId xmlns:p14="http://schemas.microsoft.com/office/powerpoint/2010/main" val="20430628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C9E49BE1-8AEF-4778-9F22-386A3D254E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67" b="97396" l="10000" r="90000">
                        <a14:foregroundMark x1="49766" y1="46484" x2="53672" y2="47526"/>
                        <a14:foregroundMark x1="53672" y1="47526" x2="56172" y2="47526"/>
                        <a14:foregroundMark x1="56172" y1="47526" x2="56406" y2="47396"/>
                        <a14:foregroundMark x1="46641" y1="94010" x2="55156" y2="88672"/>
                        <a14:foregroundMark x1="50625" y1="95573" x2="54922" y2="97526"/>
                        <a14:foregroundMark x1="54922" y1="97526" x2="47422" y2="96615"/>
                        <a14:foregroundMark x1="57344" y1="18620" x2="58594" y2="20964"/>
                        <a14:foregroundMark x1="37109" y1="32422" x2="34766" y2="34896"/>
                        <a14:foregroundMark x1="34766" y1="34896" x2="34766" y2="34896"/>
                        <a14:foregroundMark x1="48281" y1="7813" x2="47734" y2="6250"/>
                        <a14:foregroundMark x1="50868" y1="4449" x2="50469" y2="4818"/>
                        <a14:foregroundMark x1="51719" y1="26953" x2="51719" y2="26693"/>
                        <a14:foregroundMark x1="49219" y1="21354" x2="49219" y2="19271"/>
                        <a14:backgroundMark x1="60938" y1="18620" x2="60938" y2="18620"/>
                        <a14:backgroundMark x1="64375" y1="10286" x2="60859" y2="18099"/>
                        <a14:backgroundMark x1="60859" y1="18099" x2="61406" y2="12630"/>
                        <a14:backgroundMark x1="50625" y1="6250" x2="50781" y2="3646"/>
                        <a14:backgroundMark x1="51484" y1="4427" x2="50859" y2="4427"/>
                        <a14:backgroundMark x1="54063" y1="22786" x2="54219" y2="19531"/>
                        <a14:backgroundMark x1="54609" y1="21094" x2="54766" y2="23958"/>
                        <a14:backgroundMark x1="51328" y1="23698" x2="50469" y2="24609"/>
                        <a14:backgroundMark x1="51371" y1="25130" x2="50859" y2="24609"/>
                        <a14:backgroundMark x1="52266" y1="26042" x2="51433" y2="25193"/>
                        <a14:backgroundMark x1="43281" y1="14063" x2="43281" y2="14063"/>
                      </a14:backgroundRemoval>
                    </a14:imgEffect>
                  </a14:imgLayer>
                </a14:imgProps>
              </a:ext>
            </a:extLst>
          </a:blip>
          <a:srcRect l="27982" r="30044"/>
          <a:stretch/>
        </p:blipFill>
        <p:spPr>
          <a:xfrm>
            <a:off x="11325252" y="5113198"/>
            <a:ext cx="1841969" cy="2811426"/>
          </a:xfrm>
          <a:prstGeom prst="rect">
            <a:avLst/>
          </a:prstGeom>
        </p:spPr>
      </p:pic>
      <p:sp>
        <p:nvSpPr>
          <p:cNvPr id="15" name="مستطيل مستدير الزوايا">
            <a:extLst>
              <a:ext uri="{FF2B5EF4-FFF2-40B4-BE49-F238E27FC236}">
                <a16:creationId xmlns:a16="http://schemas.microsoft.com/office/drawing/2014/main" id="{FCAFA36D-FC6F-4480-99FC-E360CCFBFF1B}"/>
              </a:ext>
            </a:extLst>
          </p:cNvPr>
          <p:cNvSpPr/>
          <p:nvPr/>
        </p:nvSpPr>
        <p:spPr>
          <a:xfrm>
            <a:off x="260748" y="3511314"/>
            <a:ext cx="12257858" cy="1270785"/>
          </a:xfrm>
          <a:prstGeom prst="roundRect">
            <a:avLst>
              <a:gd name="adj" fmla="val 10926"/>
            </a:avLst>
          </a:prstGeom>
          <a:blipFill>
            <a:blip r:embed="rId5"/>
            <a:tile tx="0" ty="0" sx="100000" sy="100000" flip="none" algn="tl"/>
          </a:blip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pic>
        <p:nvPicPr>
          <p:cNvPr id="16" name="IMG_4188.jpeg" descr="IMG_4188.jpeg">
            <a:extLst>
              <a:ext uri="{FF2B5EF4-FFF2-40B4-BE49-F238E27FC236}">
                <a16:creationId xmlns:a16="http://schemas.microsoft.com/office/drawing/2014/main" id="{359837F5-9BEB-460C-82D8-E2A8C59AD0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26" b="96809" l="27955" r="68371">
                        <a14:foregroundMark x1="51917" y1="9309" x2="48562" y2="10638"/>
                        <a14:foregroundMark x1="48562" y1="10638" x2="51118" y2="10106"/>
                        <a14:foregroundMark x1="51118" y1="10106" x2="51438" y2="6117"/>
                        <a14:foregroundMark x1="60653" y1="23786" x2="59744" y2="25532"/>
                        <a14:foregroundMark x1="61821" y1="21543" x2="60809" y2="23486"/>
                        <a14:foregroundMark x1="59744" y1="25532" x2="56869" y2="22074"/>
                        <a14:foregroundMark x1="56869" y1="22074" x2="57296" y2="20521"/>
                        <a14:foregroundMark x1="63324" y1="20131" x2="63578" y2="25000"/>
                        <a14:foregroundMark x1="63578" y1="25000" x2="60383" y2="25266"/>
                        <a14:foregroundMark x1="60383" y1="25266" x2="59105" y2="20479"/>
                        <a14:foregroundMark x1="31470" y1="35638" x2="29712" y2="33245"/>
                        <a14:foregroundMark x1="51118" y1="86968" x2="46965" y2="91223"/>
                        <a14:foregroundMark x1="46965" y1="91223" x2="47444" y2="97340"/>
                        <a14:foregroundMark x1="47444" y1="97340" x2="50000" y2="94947"/>
                        <a14:foregroundMark x1="65335" y1="92819" x2="65815" y2="87500"/>
                        <a14:foregroundMark x1="65815" y1="87500" x2="68530" y2="86968"/>
                        <a14:foregroundMark x1="68530" y1="86968" x2="68530" y2="86968"/>
                        <a14:foregroundMark x1="28275" y1="83777" x2="28275" y2="89628"/>
                        <a14:foregroundMark x1="28275" y1="89628" x2="28435" y2="90691"/>
                        <a14:foregroundMark x1="51438" y1="4255" x2="52077" y2="2926"/>
                        <a14:foregroundMark x1="27955" y1="34840" x2="28115" y2="35106"/>
                        <a14:backgroundMark x1="58626" y1="16755" x2="60224" y2="18085"/>
                        <a14:backgroundMark x1="59105" y1="14628" x2="59585" y2="15957"/>
                        <a14:backgroundMark x1="61502" y1="15957" x2="60224" y2="20479"/>
                        <a14:backgroundMark x1="60224" y1="20479" x2="60224" y2="20479"/>
                        <a14:backgroundMark x1="59585" y1="19947" x2="58626" y2="19681"/>
                      </a14:backgroundRemoval>
                    </a14:imgEffect>
                  </a14:imgLayer>
                </a14:imgProps>
              </a:ext>
            </a:extLst>
          </a:blip>
          <a:srcRect l="27432" t="3505" r="31895" b="2129"/>
          <a:stretch>
            <a:fillRect/>
          </a:stretch>
        </p:blipFill>
        <p:spPr>
          <a:xfrm>
            <a:off x="11294803" y="9023498"/>
            <a:ext cx="1711712" cy="2385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381" extrusionOk="0">
                <a:moveTo>
                  <a:pt x="12719" y="2"/>
                </a:moveTo>
                <a:cubicBezTo>
                  <a:pt x="12517" y="26"/>
                  <a:pt x="12227" y="246"/>
                  <a:pt x="11792" y="621"/>
                </a:cubicBezTo>
                <a:cubicBezTo>
                  <a:pt x="10467" y="1765"/>
                  <a:pt x="9829" y="2832"/>
                  <a:pt x="9819" y="3927"/>
                </a:cubicBezTo>
                <a:lnTo>
                  <a:pt x="9809" y="4899"/>
                </a:lnTo>
                <a:lnTo>
                  <a:pt x="8978" y="5101"/>
                </a:lnTo>
                <a:cubicBezTo>
                  <a:pt x="8520" y="5212"/>
                  <a:pt x="7924" y="5449"/>
                  <a:pt x="7656" y="5628"/>
                </a:cubicBezTo>
                <a:cubicBezTo>
                  <a:pt x="7238" y="5905"/>
                  <a:pt x="7078" y="5927"/>
                  <a:pt x="6542" y="5783"/>
                </a:cubicBezTo>
                <a:cubicBezTo>
                  <a:pt x="5694" y="5555"/>
                  <a:pt x="4684" y="5704"/>
                  <a:pt x="2879" y="6324"/>
                </a:cubicBezTo>
                <a:cubicBezTo>
                  <a:pt x="2045" y="6611"/>
                  <a:pt x="1088" y="6886"/>
                  <a:pt x="752" y="6935"/>
                </a:cubicBezTo>
                <a:cubicBezTo>
                  <a:pt x="408" y="6986"/>
                  <a:pt x="178" y="7105"/>
                  <a:pt x="226" y="7210"/>
                </a:cubicBezTo>
                <a:cubicBezTo>
                  <a:pt x="470" y="7740"/>
                  <a:pt x="3463" y="8201"/>
                  <a:pt x="5077" y="7958"/>
                </a:cubicBezTo>
                <a:cubicBezTo>
                  <a:pt x="6268" y="7778"/>
                  <a:pt x="6452" y="7822"/>
                  <a:pt x="6454" y="8285"/>
                </a:cubicBezTo>
                <a:cubicBezTo>
                  <a:pt x="6455" y="8469"/>
                  <a:pt x="6696" y="8965"/>
                  <a:pt x="6989" y="9386"/>
                </a:cubicBezTo>
                <a:cubicBezTo>
                  <a:pt x="7282" y="9807"/>
                  <a:pt x="7526" y="10216"/>
                  <a:pt x="7529" y="10296"/>
                </a:cubicBezTo>
                <a:cubicBezTo>
                  <a:pt x="7533" y="10375"/>
                  <a:pt x="7785" y="10625"/>
                  <a:pt x="8090" y="10850"/>
                </a:cubicBezTo>
                <a:lnTo>
                  <a:pt x="8644" y="11259"/>
                </a:lnTo>
                <a:lnTo>
                  <a:pt x="8077" y="11851"/>
                </a:lnTo>
                <a:cubicBezTo>
                  <a:pt x="7607" y="12340"/>
                  <a:pt x="7519" y="12587"/>
                  <a:pt x="7565" y="13287"/>
                </a:cubicBezTo>
                <a:cubicBezTo>
                  <a:pt x="7621" y="14119"/>
                  <a:pt x="7612" y="14132"/>
                  <a:pt x="6983" y="14183"/>
                </a:cubicBezTo>
                <a:cubicBezTo>
                  <a:pt x="6632" y="14212"/>
                  <a:pt x="6223" y="14307"/>
                  <a:pt x="6074" y="14394"/>
                </a:cubicBezTo>
                <a:cubicBezTo>
                  <a:pt x="5676" y="14627"/>
                  <a:pt x="5735" y="15594"/>
                  <a:pt x="6161" y="15814"/>
                </a:cubicBezTo>
                <a:cubicBezTo>
                  <a:pt x="6546" y="16013"/>
                  <a:pt x="6395" y="16352"/>
                  <a:pt x="5921" y="16352"/>
                </a:cubicBezTo>
                <a:cubicBezTo>
                  <a:pt x="5762" y="16352"/>
                  <a:pt x="5577" y="16455"/>
                  <a:pt x="5508" y="16581"/>
                </a:cubicBezTo>
                <a:cubicBezTo>
                  <a:pt x="5440" y="16708"/>
                  <a:pt x="5186" y="16811"/>
                  <a:pt x="4944" y="16811"/>
                </a:cubicBezTo>
                <a:cubicBezTo>
                  <a:pt x="4702" y="16811"/>
                  <a:pt x="4527" y="16889"/>
                  <a:pt x="4557" y="16984"/>
                </a:cubicBezTo>
                <a:cubicBezTo>
                  <a:pt x="4587" y="17080"/>
                  <a:pt x="4077" y="17247"/>
                  <a:pt x="3421" y="17357"/>
                </a:cubicBezTo>
                <a:cubicBezTo>
                  <a:pt x="1812" y="17626"/>
                  <a:pt x="787" y="17945"/>
                  <a:pt x="290" y="18334"/>
                </a:cubicBezTo>
                <a:cubicBezTo>
                  <a:pt x="103" y="18480"/>
                  <a:pt x="9" y="18637"/>
                  <a:pt x="1" y="18795"/>
                </a:cubicBezTo>
                <a:cubicBezTo>
                  <a:pt x="-16" y="19143"/>
                  <a:pt x="387" y="19497"/>
                  <a:pt x="1147" y="19755"/>
                </a:cubicBezTo>
                <a:cubicBezTo>
                  <a:pt x="2701" y="20283"/>
                  <a:pt x="2667" y="20258"/>
                  <a:pt x="2589" y="20861"/>
                </a:cubicBezTo>
                <a:cubicBezTo>
                  <a:pt x="2523" y="21372"/>
                  <a:pt x="2556" y="21413"/>
                  <a:pt x="2914" y="21277"/>
                </a:cubicBezTo>
                <a:cubicBezTo>
                  <a:pt x="3133" y="21193"/>
                  <a:pt x="3548" y="20948"/>
                  <a:pt x="3835" y="20731"/>
                </a:cubicBezTo>
                <a:cubicBezTo>
                  <a:pt x="4224" y="20437"/>
                  <a:pt x="4429" y="20378"/>
                  <a:pt x="4637" y="20500"/>
                </a:cubicBezTo>
                <a:cubicBezTo>
                  <a:pt x="4790" y="20590"/>
                  <a:pt x="5118" y="20618"/>
                  <a:pt x="5365" y="20562"/>
                </a:cubicBezTo>
                <a:cubicBezTo>
                  <a:pt x="5636" y="20502"/>
                  <a:pt x="6178" y="20585"/>
                  <a:pt x="6729" y="20772"/>
                </a:cubicBezTo>
                <a:cubicBezTo>
                  <a:pt x="8508" y="21376"/>
                  <a:pt x="12848" y="21562"/>
                  <a:pt x="16390" y="21186"/>
                </a:cubicBezTo>
                <a:cubicBezTo>
                  <a:pt x="17508" y="21067"/>
                  <a:pt x="18563" y="21007"/>
                  <a:pt x="18733" y="21053"/>
                </a:cubicBezTo>
                <a:cubicBezTo>
                  <a:pt x="18905" y="21100"/>
                  <a:pt x="19186" y="20992"/>
                  <a:pt x="19366" y="20810"/>
                </a:cubicBezTo>
                <a:cubicBezTo>
                  <a:pt x="19617" y="20557"/>
                  <a:pt x="19821" y="20507"/>
                  <a:pt x="20273" y="20586"/>
                </a:cubicBezTo>
                <a:cubicBezTo>
                  <a:pt x="20811" y="20681"/>
                  <a:pt x="20831" y="20668"/>
                  <a:pt x="20539" y="20418"/>
                </a:cubicBezTo>
                <a:cubicBezTo>
                  <a:pt x="20258" y="20177"/>
                  <a:pt x="20266" y="20124"/>
                  <a:pt x="20606" y="19948"/>
                </a:cubicBezTo>
                <a:cubicBezTo>
                  <a:pt x="20878" y="19807"/>
                  <a:pt x="20916" y="19717"/>
                  <a:pt x="20737" y="19639"/>
                </a:cubicBezTo>
                <a:cubicBezTo>
                  <a:pt x="20567" y="19564"/>
                  <a:pt x="20679" y="19418"/>
                  <a:pt x="21081" y="19191"/>
                </a:cubicBezTo>
                <a:cubicBezTo>
                  <a:pt x="21432" y="18994"/>
                  <a:pt x="21577" y="18856"/>
                  <a:pt x="21582" y="18674"/>
                </a:cubicBezTo>
                <a:cubicBezTo>
                  <a:pt x="21584" y="18613"/>
                  <a:pt x="21570" y="18546"/>
                  <a:pt x="21544" y="18472"/>
                </a:cubicBezTo>
                <a:cubicBezTo>
                  <a:pt x="21360" y="17953"/>
                  <a:pt x="19416" y="17270"/>
                  <a:pt x="17725" y="17129"/>
                </a:cubicBezTo>
                <a:cubicBezTo>
                  <a:pt x="17010" y="17069"/>
                  <a:pt x="16360" y="16976"/>
                  <a:pt x="16282" y="16921"/>
                </a:cubicBezTo>
                <a:cubicBezTo>
                  <a:pt x="16204" y="16866"/>
                  <a:pt x="16109" y="16571"/>
                  <a:pt x="16070" y="16265"/>
                </a:cubicBezTo>
                <a:cubicBezTo>
                  <a:pt x="16031" y="15959"/>
                  <a:pt x="15692" y="15369"/>
                  <a:pt x="15317" y="14955"/>
                </a:cubicBezTo>
                <a:cubicBezTo>
                  <a:pt x="14694" y="14269"/>
                  <a:pt x="14657" y="14163"/>
                  <a:pt x="14902" y="13744"/>
                </a:cubicBezTo>
                <a:cubicBezTo>
                  <a:pt x="15059" y="13477"/>
                  <a:pt x="15126" y="12955"/>
                  <a:pt x="15063" y="12490"/>
                </a:cubicBezTo>
                <a:cubicBezTo>
                  <a:pt x="14973" y="11834"/>
                  <a:pt x="14835" y="11623"/>
                  <a:pt x="14277" y="11294"/>
                </a:cubicBezTo>
                <a:lnTo>
                  <a:pt x="13599" y="10894"/>
                </a:lnTo>
                <a:lnTo>
                  <a:pt x="14169" y="10523"/>
                </a:lnTo>
                <a:cubicBezTo>
                  <a:pt x="14925" y="10030"/>
                  <a:pt x="15332" y="9318"/>
                  <a:pt x="15332" y="8489"/>
                </a:cubicBezTo>
                <a:cubicBezTo>
                  <a:pt x="15332" y="7782"/>
                  <a:pt x="15031" y="7426"/>
                  <a:pt x="13111" y="5874"/>
                </a:cubicBezTo>
                <a:cubicBezTo>
                  <a:pt x="12435" y="5328"/>
                  <a:pt x="12348" y="5185"/>
                  <a:pt x="12600" y="5038"/>
                </a:cubicBezTo>
                <a:cubicBezTo>
                  <a:pt x="13179" y="4698"/>
                  <a:pt x="13405" y="3542"/>
                  <a:pt x="13251" y="1719"/>
                </a:cubicBezTo>
                <a:cubicBezTo>
                  <a:pt x="13145" y="469"/>
                  <a:pt x="13055" y="-38"/>
                  <a:pt x="12719" y="2"/>
                </a:cubicBezTo>
                <a:close/>
                <a:moveTo>
                  <a:pt x="18959" y="3033"/>
                </a:moveTo>
                <a:cubicBezTo>
                  <a:pt x="18416" y="3033"/>
                  <a:pt x="17886" y="3360"/>
                  <a:pt x="17641" y="3846"/>
                </a:cubicBezTo>
                <a:cubicBezTo>
                  <a:pt x="17462" y="4203"/>
                  <a:pt x="17067" y="4035"/>
                  <a:pt x="17058" y="3598"/>
                </a:cubicBezTo>
                <a:cubicBezTo>
                  <a:pt x="17053" y="3308"/>
                  <a:pt x="17024" y="3297"/>
                  <a:pt x="16843" y="3516"/>
                </a:cubicBezTo>
                <a:cubicBezTo>
                  <a:pt x="16728" y="3655"/>
                  <a:pt x="16462" y="3741"/>
                  <a:pt x="16253" y="3706"/>
                </a:cubicBezTo>
                <a:cubicBezTo>
                  <a:pt x="15147" y="3518"/>
                  <a:pt x="15105" y="4424"/>
                  <a:pt x="16207" y="4696"/>
                </a:cubicBezTo>
                <a:cubicBezTo>
                  <a:pt x="16560" y="4783"/>
                  <a:pt x="16849" y="4963"/>
                  <a:pt x="16849" y="5095"/>
                </a:cubicBezTo>
                <a:cubicBezTo>
                  <a:pt x="16849" y="5297"/>
                  <a:pt x="17055" y="5324"/>
                  <a:pt x="18084" y="5256"/>
                </a:cubicBezTo>
                <a:cubicBezTo>
                  <a:pt x="19469" y="5166"/>
                  <a:pt x="19802" y="5018"/>
                  <a:pt x="19547" y="4612"/>
                </a:cubicBezTo>
                <a:cubicBezTo>
                  <a:pt x="19451" y="4459"/>
                  <a:pt x="19398" y="4041"/>
                  <a:pt x="19430" y="3683"/>
                </a:cubicBezTo>
                <a:cubicBezTo>
                  <a:pt x="19482" y="3085"/>
                  <a:pt x="19444" y="3033"/>
                  <a:pt x="18959" y="303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" name="IMG_4187.jpeg" descr="IMG_4187.jpeg">
            <a:extLst>
              <a:ext uri="{FF2B5EF4-FFF2-40B4-BE49-F238E27FC236}">
                <a16:creationId xmlns:a16="http://schemas.microsoft.com/office/drawing/2014/main" id="{B503002A-A40F-44CD-A6B8-E88B69F79C7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2391" t="3124" r="32592" b="1602"/>
          <a:stretch>
            <a:fillRect/>
          </a:stretch>
        </p:blipFill>
        <p:spPr>
          <a:xfrm flipH="1">
            <a:off x="3158889" y="437373"/>
            <a:ext cx="1459639" cy="2385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8" h="21478" extrusionOk="0">
                <a:moveTo>
                  <a:pt x="8538" y="0"/>
                </a:moveTo>
                <a:cubicBezTo>
                  <a:pt x="8495" y="-1"/>
                  <a:pt x="8437" y="7"/>
                  <a:pt x="8367" y="22"/>
                </a:cubicBezTo>
                <a:cubicBezTo>
                  <a:pt x="8151" y="69"/>
                  <a:pt x="8001" y="266"/>
                  <a:pt x="8034" y="459"/>
                </a:cubicBezTo>
                <a:cubicBezTo>
                  <a:pt x="8123" y="964"/>
                  <a:pt x="7459" y="1260"/>
                  <a:pt x="6756" y="1028"/>
                </a:cubicBezTo>
                <a:cubicBezTo>
                  <a:pt x="6068" y="801"/>
                  <a:pt x="5043" y="787"/>
                  <a:pt x="5043" y="1004"/>
                </a:cubicBezTo>
                <a:cubicBezTo>
                  <a:pt x="5043" y="1310"/>
                  <a:pt x="5638" y="2129"/>
                  <a:pt x="5946" y="2246"/>
                </a:cubicBezTo>
                <a:cubicBezTo>
                  <a:pt x="6447" y="2437"/>
                  <a:pt x="6223" y="4673"/>
                  <a:pt x="5678" y="4929"/>
                </a:cubicBezTo>
                <a:cubicBezTo>
                  <a:pt x="5266" y="5123"/>
                  <a:pt x="5273" y="5175"/>
                  <a:pt x="5760" y="5531"/>
                </a:cubicBezTo>
                <a:cubicBezTo>
                  <a:pt x="6053" y="5745"/>
                  <a:pt x="6307" y="5942"/>
                  <a:pt x="6325" y="5967"/>
                </a:cubicBezTo>
                <a:cubicBezTo>
                  <a:pt x="6342" y="5993"/>
                  <a:pt x="7015" y="5928"/>
                  <a:pt x="7820" y="5821"/>
                </a:cubicBezTo>
                <a:cubicBezTo>
                  <a:pt x="8688" y="5706"/>
                  <a:pt x="9386" y="5690"/>
                  <a:pt x="9536" y="5782"/>
                </a:cubicBezTo>
                <a:cubicBezTo>
                  <a:pt x="9685" y="5874"/>
                  <a:pt x="9029" y="6902"/>
                  <a:pt x="7925" y="8309"/>
                </a:cubicBezTo>
                <a:cubicBezTo>
                  <a:pt x="5728" y="11107"/>
                  <a:pt x="5429" y="12079"/>
                  <a:pt x="6411" y="13241"/>
                </a:cubicBezTo>
                <a:cubicBezTo>
                  <a:pt x="6915" y="13837"/>
                  <a:pt x="6965" y="14051"/>
                  <a:pt x="6725" y="14582"/>
                </a:cubicBezTo>
                <a:cubicBezTo>
                  <a:pt x="6569" y="14930"/>
                  <a:pt x="6442" y="15428"/>
                  <a:pt x="6442" y="15690"/>
                </a:cubicBezTo>
                <a:cubicBezTo>
                  <a:pt x="6441" y="15952"/>
                  <a:pt x="6335" y="16300"/>
                  <a:pt x="6206" y="16464"/>
                </a:cubicBezTo>
                <a:cubicBezTo>
                  <a:pt x="6078" y="16628"/>
                  <a:pt x="5731" y="17073"/>
                  <a:pt x="5437" y="17451"/>
                </a:cubicBezTo>
                <a:cubicBezTo>
                  <a:pt x="4853" y="18204"/>
                  <a:pt x="4023" y="18396"/>
                  <a:pt x="4134" y="17753"/>
                </a:cubicBezTo>
                <a:cubicBezTo>
                  <a:pt x="4182" y="17471"/>
                  <a:pt x="4053" y="17365"/>
                  <a:pt x="3661" y="17365"/>
                </a:cubicBezTo>
                <a:cubicBezTo>
                  <a:pt x="3364" y="17365"/>
                  <a:pt x="3041" y="17444"/>
                  <a:pt x="2944" y="17541"/>
                </a:cubicBezTo>
                <a:cubicBezTo>
                  <a:pt x="2838" y="17647"/>
                  <a:pt x="2434" y="17544"/>
                  <a:pt x="1930" y="17282"/>
                </a:cubicBezTo>
                <a:cubicBezTo>
                  <a:pt x="673" y="16630"/>
                  <a:pt x="275" y="16707"/>
                  <a:pt x="370" y="17580"/>
                </a:cubicBezTo>
                <a:cubicBezTo>
                  <a:pt x="414" y="17982"/>
                  <a:pt x="552" y="18412"/>
                  <a:pt x="676" y="18534"/>
                </a:cubicBezTo>
                <a:cubicBezTo>
                  <a:pt x="806" y="18661"/>
                  <a:pt x="756" y="18865"/>
                  <a:pt x="560" y="19012"/>
                </a:cubicBezTo>
                <a:cubicBezTo>
                  <a:pt x="294" y="19209"/>
                  <a:pt x="289" y="19369"/>
                  <a:pt x="539" y="19707"/>
                </a:cubicBezTo>
                <a:cubicBezTo>
                  <a:pt x="717" y="19948"/>
                  <a:pt x="779" y="20227"/>
                  <a:pt x="676" y="20329"/>
                </a:cubicBezTo>
                <a:cubicBezTo>
                  <a:pt x="558" y="20448"/>
                  <a:pt x="624" y="20464"/>
                  <a:pt x="856" y="20376"/>
                </a:cubicBezTo>
                <a:cubicBezTo>
                  <a:pt x="1077" y="20291"/>
                  <a:pt x="1339" y="20338"/>
                  <a:pt x="1525" y="20492"/>
                </a:cubicBezTo>
                <a:cubicBezTo>
                  <a:pt x="2030" y="20910"/>
                  <a:pt x="4133" y="21163"/>
                  <a:pt x="7973" y="21264"/>
                </a:cubicBezTo>
                <a:cubicBezTo>
                  <a:pt x="10704" y="21336"/>
                  <a:pt x="12054" y="21294"/>
                  <a:pt x="13418" y="21096"/>
                </a:cubicBezTo>
                <a:cubicBezTo>
                  <a:pt x="15148" y="20845"/>
                  <a:pt x="15255" y="20849"/>
                  <a:pt x="15732" y="21165"/>
                </a:cubicBezTo>
                <a:cubicBezTo>
                  <a:pt x="16388" y="21599"/>
                  <a:pt x="16709" y="21583"/>
                  <a:pt x="16818" y="21110"/>
                </a:cubicBezTo>
                <a:cubicBezTo>
                  <a:pt x="16871" y="20884"/>
                  <a:pt x="17138" y="20700"/>
                  <a:pt x="17465" y="20666"/>
                </a:cubicBezTo>
                <a:cubicBezTo>
                  <a:pt x="18803" y="20525"/>
                  <a:pt x="21215" y="19885"/>
                  <a:pt x="21374" y="19628"/>
                </a:cubicBezTo>
                <a:cubicBezTo>
                  <a:pt x="21599" y="19268"/>
                  <a:pt x="20679" y="18801"/>
                  <a:pt x="19286" y="18570"/>
                </a:cubicBezTo>
                <a:cubicBezTo>
                  <a:pt x="18110" y="18375"/>
                  <a:pt x="17663" y="18120"/>
                  <a:pt x="17526" y="17571"/>
                </a:cubicBezTo>
                <a:cubicBezTo>
                  <a:pt x="17476" y="17368"/>
                  <a:pt x="17345" y="17148"/>
                  <a:pt x="17239" y="17082"/>
                </a:cubicBezTo>
                <a:cubicBezTo>
                  <a:pt x="17132" y="17017"/>
                  <a:pt x="17047" y="16677"/>
                  <a:pt x="17047" y="16327"/>
                </a:cubicBezTo>
                <a:cubicBezTo>
                  <a:pt x="17047" y="15951"/>
                  <a:pt x="16818" y="15512"/>
                  <a:pt x="16489" y="15254"/>
                </a:cubicBezTo>
                <a:cubicBezTo>
                  <a:pt x="15679" y="14619"/>
                  <a:pt x="15747" y="13692"/>
                  <a:pt x="16629" y="13336"/>
                </a:cubicBezTo>
                <a:cubicBezTo>
                  <a:pt x="17013" y="13181"/>
                  <a:pt x="17328" y="12932"/>
                  <a:pt x="17328" y="12782"/>
                </a:cubicBezTo>
                <a:cubicBezTo>
                  <a:pt x="17328" y="12577"/>
                  <a:pt x="17187" y="12611"/>
                  <a:pt x="16775" y="12915"/>
                </a:cubicBezTo>
                <a:lnTo>
                  <a:pt x="16226" y="13322"/>
                </a:lnTo>
                <a:lnTo>
                  <a:pt x="15512" y="12771"/>
                </a:lnTo>
                <a:cubicBezTo>
                  <a:pt x="14957" y="12343"/>
                  <a:pt x="14505" y="12196"/>
                  <a:pt x="13480" y="12107"/>
                </a:cubicBezTo>
                <a:cubicBezTo>
                  <a:pt x="11328" y="11920"/>
                  <a:pt x="9808" y="11165"/>
                  <a:pt x="9796" y="10277"/>
                </a:cubicBezTo>
                <a:cubicBezTo>
                  <a:pt x="9792" y="10023"/>
                  <a:pt x="10411" y="9053"/>
                  <a:pt x="11172" y="8122"/>
                </a:cubicBezTo>
                <a:cubicBezTo>
                  <a:pt x="11932" y="7191"/>
                  <a:pt x="12639" y="6099"/>
                  <a:pt x="12744" y="5697"/>
                </a:cubicBezTo>
                <a:cubicBezTo>
                  <a:pt x="12848" y="5295"/>
                  <a:pt x="13043" y="4926"/>
                  <a:pt x="13176" y="4875"/>
                </a:cubicBezTo>
                <a:cubicBezTo>
                  <a:pt x="13310" y="4824"/>
                  <a:pt x="13418" y="4475"/>
                  <a:pt x="13418" y="4099"/>
                </a:cubicBezTo>
                <a:cubicBezTo>
                  <a:pt x="13418" y="3540"/>
                  <a:pt x="13538" y="3388"/>
                  <a:pt x="14081" y="3261"/>
                </a:cubicBezTo>
                <a:cubicBezTo>
                  <a:pt x="14444" y="3176"/>
                  <a:pt x="15019" y="2888"/>
                  <a:pt x="15359" y="2621"/>
                </a:cubicBezTo>
                <a:lnTo>
                  <a:pt x="15978" y="2137"/>
                </a:lnTo>
                <a:lnTo>
                  <a:pt x="15054" y="1905"/>
                </a:lnTo>
                <a:cubicBezTo>
                  <a:pt x="14546" y="1777"/>
                  <a:pt x="13732" y="1712"/>
                  <a:pt x="13244" y="1761"/>
                </a:cubicBezTo>
                <a:cubicBezTo>
                  <a:pt x="12561" y="1829"/>
                  <a:pt x="12217" y="1759"/>
                  <a:pt x="11749" y="1452"/>
                </a:cubicBezTo>
                <a:cubicBezTo>
                  <a:pt x="11359" y="1196"/>
                  <a:pt x="11250" y="1012"/>
                  <a:pt x="11443" y="938"/>
                </a:cubicBezTo>
                <a:cubicBezTo>
                  <a:pt x="11875" y="774"/>
                  <a:pt x="11814" y="328"/>
                  <a:pt x="11358" y="328"/>
                </a:cubicBezTo>
                <a:cubicBezTo>
                  <a:pt x="11146" y="328"/>
                  <a:pt x="10904" y="483"/>
                  <a:pt x="10824" y="673"/>
                </a:cubicBezTo>
                <a:cubicBezTo>
                  <a:pt x="10719" y="919"/>
                  <a:pt x="10445" y="1015"/>
                  <a:pt x="9850" y="1015"/>
                </a:cubicBezTo>
                <a:cubicBezTo>
                  <a:pt x="8877" y="1015"/>
                  <a:pt x="8304" y="669"/>
                  <a:pt x="8571" y="240"/>
                </a:cubicBezTo>
                <a:cubicBezTo>
                  <a:pt x="8672" y="77"/>
                  <a:pt x="8667" y="2"/>
                  <a:pt x="8538" y="0"/>
                </a:cubicBezTo>
                <a:close/>
                <a:moveTo>
                  <a:pt x="2159" y="3492"/>
                </a:moveTo>
                <a:cubicBezTo>
                  <a:pt x="1279" y="3477"/>
                  <a:pt x="1047" y="3546"/>
                  <a:pt x="841" y="3880"/>
                </a:cubicBezTo>
                <a:cubicBezTo>
                  <a:pt x="703" y="4103"/>
                  <a:pt x="461" y="4286"/>
                  <a:pt x="304" y="4286"/>
                </a:cubicBezTo>
                <a:cubicBezTo>
                  <a:pt x="90" y="4286"/>
                  <a:pt x="-1" y="4356"/>
                  <a:pt x="0" y="4447"/>
                </a:cubicBezTo>
                <a:cubicBezTo>
                  <a:pt x="3" y="4598"/>
                  <a:pt x="263" y="4807"/>
                  <a:pt x="646" y="4853"/>
                </a:cubicBezTo>
                <a:cubicBezTo>
                  <a:pt x="2286" y="5047"/>
                  <a:pt x="3000" y="4808"/>
                  <a:pt x="3139" y="4017"/>
                </a:cubicBezTo>
                <a:cubicBezTo>
                  <a:pt x="3223" y="3539"/>
                  <a:pt x="3171" y="3510"/>
                  <a:pt x="2159" y="3492"/>
                </a:cubicBezTo>
                <a:close/>
                <a:moveTo>
                  <a:pt x="15362" y="6697"/>
                </a:moveTo>
                <a:cubicBezTo>
                  <a:pt x="15100" y="6706"/>
                  <a:pt x="14822" y="6882"/>
                  <a:pt x="14630" y="7194"/>
                </a:cubicBezTo>
                <a:cubicBezTo>
                  <a:pt x="14368" y="7622"/>
                  <a:pt x="14408" y="7745"/>
                  <a:pt x="14910" y="8055"/>
                </a:cubicBezTo>
                <a:cubicBezTo>
                  <a:pt x="15280" y="8283"/>
                  <a:pt x="15853" y="8416"/>
                  <a:pt x="16466" y="8416"/>
                </a:cubicBezTo>
                <a:cubicBezTo>
                  <a:pt x="17196" y="8416"/>
                  <a:pt x="17358" y="8368"/>
                  <a:pt x="17117" y="8219"/>
                </a:cubicBezTo>
                <a:cubicBezTo>
                  <a:pt x="16940" y="8110"/>
                  <a:pt x="16869" y="7803"/>
                  <a:pt x="16957" y="7530"/>
                </a:cubicBezTo>
                <a:cubicBezTo>
                  <a:pt x="17092" y="7117"/>
                  <a:pt x="17026" y="7039"/>
                  <a:pt x="16540" y="7039"/>
                </a:cubicBezTo>
                <a:cubicBezTo>
                  <a:pt x="16223" y="7039"/>
                  <a:pt x="15884" y="6961"/>
                  <a:pt x="15789" y="6867"/>
                </a:cubicBezTo>
                <a:cubicBezTo>
                  <a:pt x="15668" y="6746"/>
                  <a:pt x="15519" y="6691"/>
                  <a:pt x="15362" y="6697"/>
                </a:cubicBezTo>
                <a:close/>
                <a:moveTo>
                  <a:pt x="2830" y="7453"/>
                </a:moveTo>
                <a:cubicBezTo>
                  <a:pt x="2399" y="7477"/>
                  <a:pt x="2104" y="7725"/>
                  <a:pt x="2022" y="8174"/>
                </a:cubicBezTo>
                <a:cubicBezTo>
                  <a:pt x="1972" y="8449"/>
                  <a:pt x="1813" y="8748"/>
                  <a:pt x="1671" y="8838"/>
                </a:cubicBezTo>
                <a:cubicBezTo>
                  <a:pt x="1529" y="8928"/>
                  <a:pt x="1415" y="9074"/>
                  <a:pt x="1415" y="9162"/>
                </a:cubicBezTo>
                <a:cubicBezTo>
                  <a:pt x="1415" y="9386"/>
                  <a:pt x="3394" y="9165"/>
                  <a:pt x="3807" y="8896"/>
                </a:cubicBezTo>
                <a:cubicBezTo>
                  <a:pt x="4511" y="8436"/>
                  <a:pt x="4486" y="7997"/>
                  <a:pt x="3734" y="7657"/>
                </a:cubicBezTo>
                <a:cubicBezTo>
                  <a:pt x="3396" y="7505"/>
                  <a:pt x="3089" y="7439"/>
                  <a:pt x="2830" y="7453"/>
                </a:cubicBezTo>
                <a:close/>
                <a:moveTo>
                  <a:pt x="15618" y="10771"/>
                </a:moveTo>
                <a:cubicBezTo>
                  <a:pt x="15479" y="10794"/>
                  <a:pt x="15470" y="10901"/>
                  <a:pt x="15484" y="11131"/>
                </a:cubicBezTo>
                <a:cubicBezTo>
                  <a:pt x="15503" y="11429"/>
                  <a:pt x="15782" y="11671"/>
                  <a:pt x="16348" y="11875"/>
                </a:cubicBezTo>
                <a:cubicBezTo>
                  <a:pt x="16809" y="12041"/>
                  <a:pt x="17192" y="12183"/>
                  <a:pt x="17200" y="12190"/>
                </a:cubicBezTo>
                <a:cubicBezTo>
                  <a:pt x="17207" y="12197"/>
                  <a:pt x="17164" y="11936"/>
                  <a:pt x="17102" y="11611"/>
                </a:cubicBezTo>
                <a:cubicBezTo>
                  <a:pt x="17015" y="11151"/>
                  <a:pt x="16820" y="10983"/>
                  <a:pt x="16223" y="10854"/>
                </a:cubicBezTo>
                <a:cubicBezTo>
                  <a:pt x="16046" y="10816"/>
                  <a:pt x="15909" y="10788"/>
                  <a:pt x="15804" y="10775"/>
                </a:cubicBezTo>
                <a:cubicBezTo>
                  <a:pt x="15726" y="10765"/>
                  <a:pt x="15664" y="10764"/>
                  <a:pt x="15618" y="10771"/>
                </a:cubicBezTo>
                <a:close/>
                <a:moveTo>
                  <a:pt x="11526" y="14891"/>
                </a:moveTo>
                <a:cubicBezTo>
                  <a:pt x="11686" y="14920"/>
                  <a:pt x="11907" y="15076"/>
                  <a:pt x="12182" y="15358"/>
                </a:cubicBezTo>
                <a:cubicBezTo>
                  <a:pt x="12723" y="15915"/>
                  <a:pt x="12725" y="15905"/>
                  <a:pt x="11706" y="16990"/>
                </a:cubicBezTo>
                <a:cubicBezTo>
                  <a:pt x="11335" y="17385"/>
                  <a:pt x="11007" y="17707"/>
                  <a:pt x="10977" y="17707"/>
                </a:cubicBezTo>
                <a:cubicBezTo>
                  <a:pt x="10946" y="17707"/>
                  <a:pt x="10849" y="17622"/>
                  <a:pt x="10757" y="17517"/>
                </a:cubicBezTo>
                <a:cubicBezTo>
                  <a:pt x="10627" y="17368"/>
                  <a:pt x="10656" y="17128"/>
                  <a:pt x="10893" y="16417"/>
                </a:cubicBezTo>
                <a:cubicBezTo>
                  <a:pt x="11060" y="15917"/>
                  <a:pt x="11213" y="15366"/>
                  <a:pt x="11236" y="15193"/>
                </a:cubicBezTo>
                <a:cubicBezTo>
                  <a:pt x="11265" y="14964"/>
                  <a:pt x="11366" y="14863"/>
                  <a:pt x="11526" y="14891"/>
                </a:cubicBezTo>
                <a:close/>
                <a:moveTo>
                  <a:pt x="8809" y="14962"/>
                </a:moveTo>
                <a:cubicBezTo>
                  <a:pt x="8819" y="14960"/>
                  <a:pt x="8828" y="14961"/>
                  <a:pt x="8834" y="14965"/>
                </a:cubicBezTo>
                <a:cubicBezTo>
                  <a:pt x="9045" y="15094"/>
                  <a:pt x="9501" y="16638"/>
                  <a:pt x="9512" y="17258"/>
                </a:cubicBezTo>
                <a:lnTo>
                  <a:pt x="9523" y="17933"/>
                </a:lnTo>
                <a:lnTo>
                  <a:pt x="9011" y="17933"/>
                </a:lnTo>
                <a:cubicBezTo>
                  <a:pt x="8543" y="17933"/>
                  <a:pt x="8500" y="17911"/>
                  <a:pt x="8526" y="17685"/>
                </a:cubicBezTo>
                <a:cubicBezTo>
                  <a:pt x="8558" y="17396"/>
                  <a:pt x="8294" y="17360"/>
                  <a:pt x="7933" y="17605"/>
                </a:cubicBezTo>
                <a:cubicBezTo>
                  <a:pt x="7766" y="17718"/>
                  <a:pt x="7561" y="17756"/>
                  <a:pt x="7290" y="17726"/>
                </a:cubicBezTo>
                <a:cubicBezTo>
                  <a:pt x="7071" y="17702"/>
                  <a:pt x="6940" y="17715"/>
                  <a:pt x="6999" y="17754"/>
                </a:cubicBezTo>
                <a:cubicBezTo>
                  <a:pt x="7059" y="17794"/>
                  <a:pt x="7035" y="17879"/>
                  <a:pt x="6945" y="17946"/>
                </a:cubicBezTo>
                <a:cubicBezTo>
                  <a:pt x="6725" y="18109"/>
                  <a:pt x="6534" y="18098"/>
                  <a:pt x="6419" y="17914"/>
                </a:cubicBezTo>
                <a:cubicBezTo>
                  <a:pt x="6363" y="17824"/>
                  <a:pt x="6483" y="17586"/>
                  <a:pt x="6716" y="17331"/>
                </a:cubicBezTo>
                <a:cubicBezTo>
                  <a:pt x="6931" y="17093"/>
                  <a:pt x="7109" y="16859"/>
                  <a:pt x="7109" y="16811"/>
                </a:cubicBezTo>
                <a:cubicBezTo>
                  <a:pt x="7109" y="16762"/>
                  <a:pt x="7347" y="16495"/>
                  <a:pt x="7638" y="16216"/>
                </a:cubicBezTo>
                <a:cubicBezTo>
                  <a:pt x="7929" y="15937"/>
                  <a:pt x="8297" y="15527"/>
                  <a:pt x="8456" y="15307"/>
                </a:cubicBezTo>
                <a:cubicBezTo>
                  <a:pt x="8595" y="15115"/>
                  <a:pt x="8741" y="14973"/>
                  <a:pt x="8809" y="14962"/>
                </a:cubicBezTo>
                <a:close/>
                <a:moveTo>
                  <a:pt x="14551" y="15770"/>
                </a:moveTo>
                <a:cubicBezTo>
                  <a:pt x="14597" y="15764"/>
                  <a:pt x="14642" y="15767"/>
                  <a:pt x="14694" y="15776"/>
                </a:cubicBezTo>
                <a:cubicBezTo>
                  <a:pt x="14763" y="15789"/>
                  <a:pt x="14842" y="15815"/>
                  <a:pt x="14947" y="15849"/>
                </a:cubicBezTo>
                <a:cubicBezTo>
                  <a:pt x="15616" y="16063"/>
                  <a:pt x="16121" y="16453"/>
                  <a:pt x="16394" y="16969"/>
                </a:cubicBezTo>
                <a:cubicBezTo>
                  <a:pt x="16673" y="17497"/>
                  <a:pt x="16616" y="17707"/>
                  <a:pt x="16201" y="17707"/>
                </a:cubicBezTo>
                <a:cubicBezTo>
                  <a:pt x="16048" y="17707"/>
                  <a:pt x="15756" y="17789"/>
                  <a:pt x="15551" y="17888"/>
                </a:cubicBezTo>
                <a:cubicBezTo>
                  <a:pt x="14973" y="18167"/>
                  <a:pt x="14054" y="18092"/>
                  <a:pt x="14357" y="17790"/>
                </a:cubicBezTo>
                <a:cubicBezTo>
                  <a:pt x="14422" y="17726"/>
                  <a:pt x="14307" y="17701"/>
                  <a:pt x="14028" y="17719"/>
                </a:cubicBezTo>
                <a:cubicBezTo>
                  <a:pt x="13739" y="17738"/>
                  <a:pt x="13439" y="17671"/>
                  <a:pt x="13109" y="17513"/>
                </a:cubicBezTo>
                <a:lnTo>
                  <a:pt x="12621" y="17277"/>
                </a:lnTo>
                <a:lnTo>
                  <a:pt x="12997" y="16885"/>
                </a:lnTo>
                <a:cubicBezTo>
                  <a:pt x="13203" y="16670"/>
                  <a:pt x="13630" y="16320"/>
                  <a:pt x="13946" y="16104"/>
                </a:cubicBezTo>
                <a:cubicBezTo>
                  <a:pt x="14265" y="15887"/>
                  <a:pt x="14411" y="15789"/>
                  <a:pt x="14551" y="15770"/>
                </a:cubicBezTo>
                <a:close/>
                <a:moveTo>
                  <a:pt x="17880" y="16115"/>
                </a:moveTo>
                <a:lnTo>
                  <a:pt x="17984" y="16685"/>
                </a:lnTo>
                <a:cubicBezTo>
                  <a:pt x="18042" y="17011"/>
                  <a:pt x="18353" y="17387"/>
                  <a:pt x="18713" y="17567"/>
                </a:cubicBezTo>
                <a:cubicBezTo>
                  <a:pt x="19059" y="17740"/>
                  <a:pt x="19704" y="17882"/>
                  <a:pt x="20147" y="17882"/>
                </a:cubicBezTo>
                <a:cubicBezTo>
                  <a:pt x="20944" y="17882"/>
                  <a:pt x="21218" y="17658"/>
                  <a:pt x="20675" y="17451"/>
                </a:cubicBezTo>
                <a:cubicBezTo>
                  <a:pt x="20521" y="17392"/>
                  <a:pt x="20469" y="17164"/>
                  <a:pt x="20559" y="16943"/>
                </a:cubicBezTo>
                <a:cubicBezTo>
                  <a:pt x="20753" y="16466"/>
                  <a:pt x="20571" y="16381"/>
                  <a:pt x="19043" y="16230"/>
                </a:cubicBezTo>
                <a:lnTo>
                  <a:pt x="17880" y="16115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8" name="صح">
            <a:extLst>
              <a:ext uri="{FF2B5EF4-FFF2-40B4-BE49-F238E27FC236}">
                <a16:creationId xmlns:a16="http://schemas.microsoft.com/office/drawing/2014/main" id="{D978ECA3-F04F-4C08-92B9-73A5E0E00CCB}"/>
              </a:ext>
            </a:extLst>
          </p:cNvPr>
          <p:cNvSpPr txBox="1">
            <a:spLocks/>
          </p:cNvSpPr>
          <p:nvPr/>
        </p:nvSpPr>
        <p:spPr>
          <a:xfrm>
            <a:off x="2378092" y="10464604"/>
            <a:ext cx="8680778" cy="1888542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000000"/>
                </a:solidFill>
                <a:uFillTx/>
                <a:latin typeface="Geeza Pro Bold"/>
                <a:ea typeface="Geeza Pro Bold"/>
                <a:cs typeface="Geeza Pro Bold"/>
                <a:sym typeface="Geeza Pro Bold"/>
              </a:defRPr>
            </a:lvl1pPr>
            <a:lvl2pPr marL="0" marR="0" indent="4572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2pPr>
            <a:lvl3pPr marL="0" marR="0" indent="9144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3pPr>
            <a:lvl4pPr marL="0" marR="0" indent="13716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4pPr>
            <a:lvl5pPr marL="0" marR="0" indent="18288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5pPr>
            <a:lvl6pPr marL="0" marR="0" indent="22860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6pPr>
            <a:lvl7pPr marL="0" marR="0" indent="27432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7pPr>
            <a:lvl8pPr marL="0" marR="0" indent="32004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8pPr>
            <a:lvl9pPr marL="0" marR="0" indent="36576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9pPr>
          </a:lstStyle>
          <a:p>
            <a:pPr marL="0" marR="0" lvl="0" indent="0" algn="ctr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0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Bold"/>
                <a:sym typeface="Geeza Pro Bold"/>
              </a:rPr>
              <a:t> </a:t>
            </a:r>
            <a:endParaRPr kumimoji="0" lang="ar-KW" sz="10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eza Pro Bold"/>
              <a:sym typeface="Geeza Pro Bold"/>
            </a:endParaRPr>
          </a:p>
        </p:txBody>
      </p:sp>
      <p:sp>
        <p:nvSpPr>
          <p:cNvPr id="29" name="مستطيل 1">
            <a:extLst>
              <a:ext uri="{FF2B5EF4-FFF2-40B4-BE49-F238E27FC236}">
                <a16:creationId xmlns:a16="http://schemas.microsoft.com/office/drawing/2014/main" id="{2883A742-1B5A-4A38-8B4C-0F0A611E097B}"/>
              </a:ext>
            </a:extLst>
          </p:cNvPr>
          <p:cNvSpPr/>
          <p:nvPr/>
        </p:nvSpPr>
        <p:spPr>
          <a:xfrm>
            <a:off x="2184293" y="10636668"/>
            <a:ext cx="885103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من خلال المحاكاة ( يقلد الثعبان المرجاني السام )</a:t>
            </a:r>
            <a:endParaRPr kumimoji="0" lang="ar-SA" sz="54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elvetica Neue"/>
              <a:sym typeface="Helvetica Neue"/>
            </a:endParaRPr>
          </a:p>
        </p:txBody>
      </p:sp>
      <p:pic>
        <p:nvPicPr>
          <p:cNvPr id="30" name="Picture 2" descr="علامة صح PNG الصور | ناقل و PSD الملفات | تحميل مجاني على Pngtree">
            <a:extLst>
              <a:ext uri="{FF2B5EF4-FFF2-40B4-BE49-F238E27FC236}">
                <a16:creationId xmlns:a16="http://schemas.microsoft.com/office/drawing/2014/main" id="{567B0EFB-EBA0-4D37-AF44-7BB99CE5C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63010" y1="56572" x2="66222" y2="51111"/>
                        <a14:foregroundMark x1="61778" y1="58667" x2="62368" y2="57665"/>
                        <a14:foregroundMark x1="61584" y1="55204" x2="58667" y2="57778"/>
                        <a14:foregroundMark x1="66222" y1="51111" x2="62357" y2="54521"/>
                        <a14:foregroundMark x1="62441" y1="54785" x2="68802" y2="49740"/>
                        <a14:foregroundMark x1="58667" y1="57778" x2="61650" y2="55412"/>
                        <a14:foregroundMark x1="72542" y1="46175" x2="73778" y2="44444"/>
                        <a14:backgroundMark x1="70881" y1="49068" x2="70989" y2="48984"/>
                        <a14:backgroundMark x1="72000" y1="48889" x2="74222" y2="46667"/>
                        <a14:backgroundMark x1="73333" y1="46667" x2="71111" y2="49778"/>
                        <a14:backgroundMark x1="72889" y1="48444" x2="69778" y2="50667"/>
                        <a14:backgroundMark x1="62667" y1="58667" x2="62667" y2="58667"/>
                        <a14:backgroundMark x1="61333" y1="59556" x2="61333" y2="59556"/>
                        <a14:backgroundMark x1="63111" y1="60000" x2="63111" y2="5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990" y="10242400"/>
            <a:ext cx="2452536" cy="245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خطأ">
            <a:extLst>
              <a:ext uri="{FF2B5EF4-FFF2-40B4-BE49-F238E27FC236}">
                <a16:creationId xmlns:a16="http://schemas.microsoft.com/office/drawing/2014/main" id="{110AA723-4016-4DA8-A882-1CA524EDCD15}"/>
              </a:ext>
            </a:extLst>
          </p:cNvPr>
          <p:cNvSpPr txBox="1"/>
          <p:nvPr/>
        </p:nvSpPr>
        <p:spPr>
          <a:xfrm>
            <a:off x="2378092" y="5417127"/>
            <a:ext cx="8680778" cy="1720394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 lnSpcReduction="10000"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Regular"/>
                <a:sym typeface="Geeza Pro Regular"/>
              </a:rPr>
              <a:t> </a:t>
            </a:r>
            <a:endParaRPr kumimoji="0" sz="1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32" name="صح">
            <a:extLst>
              <a:ext uri="{FF2B5EF4-FFF2-40B4-BE49-F238E27FC236}">
                <a16:creationId xmlns:a16="http://schemas.microsoft.com/office/drawing/2014/main" id="{856C34E9-D35C-459A-878D-A7C6AFCCFC21}"/>
              </a:ext>
            </a:extLst>
          </p:cNvPr>
          <p:cNvSpPr txBox="1"/>
          <p:nvPr/>
        </p:nvSpPr>
        <p:spPr>
          <a:xfrm>
            <a:off x="2442415" y="7929582"/>
            <a:ext cx="8680778" cy="1720394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 lnSpcReduction="10000"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Regular"/>
                <a:sym typeface="Geeza Pro Regular"/>
              </a:rPr>
              <a:t> </a:t>
            </a:r>
            <a:endParaRPr kumimoji="0" sz="1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pic>
        <p:nvPicPr>
          <p:cNvPr id="33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B44AE6BD-E58C-4DA6-8FE2-42F9AF40B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9" y="5536326"/>
            <a:ext cx="1609818" cy="160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1907D5F0-0A26-4974-BCB7-9A69EBE13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778" b="98667" l="889" r="98667">
                        <a14:foregroundMark x1="72444" y1="4000" x2="79111" y2="8889"/>
                        <a14:foregroundMark x1="94222" y1="27111" x2="94222" y2="27111"/>
                        <a14:foregroundMark x1="5333" y1="23111" x2="5333" y2="22222"/>
                        <a14:foregroundMark x1="21778" y1="5778" x2="22667" y2="1778"/>
                        <a14:foregroundMark x1="1333" y1="21333" x2="1333" y2="21333"/>
                        <a14:foregroundMark x1="50222" y1="24000" x2="50222" y2="24000"/>
                        <a14:foregroundMark x1="56889" y1="20444" x2="56444" y2="20000"/>
                        <a14:foregroundMark x1="38667" y1="14222" x2="38667" y2="14222"/>
                        <a14:foregroundMark x1="98222" y1="21778" x2="98222" y2="20889"/>
                        <a14:foregroundMark x1="74667" y1="96000" x2="74667" y2="93333"/>
                        <a14:foregroundMark x1="21778" y1="99111" x2="21778" y2="98222"/>
                        <a14:foregroundMark x1="98667" y1="80444" x2="98667" y2="80444"/>
                        <a14:foregroundMark x1="76000" y1="2222" x2="76000" y2="2222"/>
                        <a14:foregroundMark x1="78667" y1="98667" x2="78667" y2="9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98" y="7984870"/>
            <a:ext cx="1609818" cy="160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مستطيل 8">
            <a:extLst>
              <a:ext uri="{FF2B5EF4-FFF2-40B4-BE49-F238E27FC236}">
                <a16:creationId xmlns:a16="http://schemas.microsoft.com/office/drawing/2014/main" id="{C097350E-3CF9-4E88-B0B4-DF7569C5D859}"/>
              </a:ext>
            </a:extLst>
          </p:cNvPr>
          <p:cNvSpPr/>
          <p:nvPr/>
        </p:nvSpPr>
        <p:spPr>
          <a:xfrm>
            <a:off x="2411546" y="5845782"/>
            <a:ext cx="863363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5400" b="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Arial" panose="020B0604020202020204" pitchFamily="34" charset="0"/>
              </a:rPr>
              <a:t>من خلال البيات الشتوي</a:t>
            </a:r>
            <a:endParaRPr kumimoji="0" lang="ar-SA" sz="54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36" name="مستطيل 8">
            <a:extLst>
              <a:ext uri="{FF2B5EF4-FFF2-40B4-BE49-F238E27FC236}">
                <a16:creationId xmlns:a16="http://schemas.microsoft.com/office/drawing/2014/main" id="{DFD8E6D4-378E-4CE4-B382-F99000475977}"/>
              </a:ext>
            </a:extLst>
          </p:cNvPr>
          <p:cNvSpPr/>
          <p:nvPr/>
        </p:nvSpPr>
        <p:spPr>
          <a:xfrm>
            <a:off x="4386201" y="8228295"/>
            <a:ext cx="3990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elvetica Neue"/>
                <a:sym typeface="Helvetica Neue"/>
              </a:rPr>
              <a:t>من خلال الهجرة </a:t>
            </a:r>
            <a:endParaRPr kumimoji="0" lang="ar-SA" sz="54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40" name="السؤال">
            <a:extLst>
              <a:ext uri="{FF2B5EF4-FFF2-40B4-BE49-F238E27FC236}">
                <a16:creationId xmlns:a16="http://schemas.microsoft.com/office/drawing/2014/main" id="{59F0FDE2-E2E9-4406-87CB-C693676A3F02}"/>
              </a:ext>
            </a:extLst>
          </p:cNvPr>
          <p:cNvSpPr txBox="1"/>
          <p:nvPr/>
        </p:nvSpPr>
        <p:spPr>
          <a:xfrm>
            <a:off x="594644" y="3354573"/>
            <a:ext cx="11973838" cy="1604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676909">
              <a:defRPr sz="10660" b="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marL="0" marR="0" lvl="0" indent="0" algn="ctr" defTabSz="6769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eeza Pro Bold"/>
              </a:rPr>
              <a:t>28 / كيف يتكيف الثعبان الملك ليبقى على قيد الحياة ؟</a:t>
            </a:r>
            <a:endParaRPr kumimoji="0" sz="5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Geeza Pro Bo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C6F2EA-147C-43AA-AA36-5D3441C1D14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390739" y="-152344"/>
            <a:ext cx="5560034" cy="3127519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74CF390-71B1-4023-9102-8E853FC1A844}"/>
              </a:ext>
            </a:extLst>
          </p:cNvPr>
          <p:cNvSpPr/>
          <p:nvPr/>
        </p:nvSpPr>
        <p:spPr>
          <a:xfrm>
            <a:off x="260748" y="12918794"/>
            <a:ext cx="8680778" cy="544830"/>
          </a:xfrm>
          <a:prstGeom prst="roundRect">
            <a:avLst/>
          </a:prstGeom>
          <a:solidFill>
            <a:schemeClr val="bg1">
              <a:alpha val="99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Geeza Pro Regular"/>
                <a:ea typeface="+mn-ea"/>
                <a:cs typeface="+mn-cs"/>
                <a:sym typeface="Geeza Pro Regular"/>
              </a:rPr>
              <a:t>مع أطيب التمنيات بالتوفيق - معلمة العلوم / أماني مصطفى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Geeza Pro Regular"/>
              <a:ea typeface="+mn-ea"/>
              <a:cs typeface="+mn-cs"/>
              <a:sym typeface="Geeza Pro Regula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89BE36-53BF-4D10-AAB2-9D3D073FC7B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495" t="59670" r="77684" b="27710"/>
          <a:stretch/>
        </p:blipFill>
        <p:spPr>
          <a:xfrm>
            <a:off x="22402800" y="368396"/>
            <a:ext cx="1357803" cy="1231804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2CFA8E-C262-495E-A4AA-ED6B43E21482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3999" t="44628" r="30027" b="49299"/>
          <a:stretch/>
        </p:blipFill>
        <p:spPr>
          <a:xfrm>
            <a:off x="5714255" y="321491"/>
            <a:ext cx="16605769" cy="1248211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903FF98-AE8C-4D82-9384-F044739DD27F}"/>
              </a:ext>
            </a:extLst>
          </p:cNvPr>
          <p:cNvSpPr txBox="1"/>
          <p:nvPr/>
        </p:nvSpPr>
        <p:spPr>
          <a:xfrm>
            <a:off x="23284730" y="321491"/>
            <a:ext cx="492936" cy="564257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سـ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247D51-9D28-4622-993B-80481C099957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7179" t="17194" r="38748" b="6180"/>
          <a:stretch/>
        </p:blipFill>
        <p:spPr>
          <a:xfrm>
            <a:off x="13369281" y="1967976"/>
            <a:ext cx="10161917" cy="1156734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077353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C9E49BE1-8AEF-4778-9F22-386A3D254E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67" b="97396" l="10000" r="90000">
                        <a14:foregroundMark x1="49766" y1="46484" x2="53672" y2="47526"/>
                        <a14:foregroundMark x1="53672" y1="47526" x2="56172" y2="47526"/>
                        <a14:foregroundMark x1="56172" y1="47526" x2="56406" y2="47396"/>
                        <a14:foregroundMark x1="46641" y1="94010" x2="55156" y2="88672"/>
                        <a14:foregroundMark x1="50625" y1="95573" x2="54922" y2="97526"/>
                        <a14:foregroundMark x1="54922" y1="97526" x2="47422" y2="96615"/>
                        <a14:foregroundMark x1="57344" y1="18620" x2="58594" y2="20964"/>
                        <a14:foregroundMark x1="37109" y1="32422" x2="34766" y2="34896"/>
                        <a14:foregroundMark x1="34766" y1="34896" x2="34766" y2="34896"/>
                        <a14:foregroundMark x1="48281" y1="7813" x2="47734" y2="6250"/>
                        <a14:foregroundMark x1="50868" y1="4449" x2="50469" y2="4818"/>
                        <a14:foregroundMark x1="51719" y1="26953" x2="51719" y2="26693"/>
                        <a14:foregroundMark x1="49219" y1="21354" x2="49219" y2="19271"/>
                        <a14:backgroundMark x1="60938" y1="18620" x2="60938" y2="18620"/>
                        <a14:backgroundMark x1="64375" y1="10286" x2="60859" y2="18099"/>
                        <a14:backgroundMark x1="60859" y1="18099" x2="61406" y2="12630"/>
                        <a14:backgroundMark x1="50625" y1="6250" x2="50781" y2="3646"/>
                        <a14:backgroundMark x1="51484" y1="4427" x2="50859" y2="4427"/>
                        <a14:backgroundMark x1="54063" y1="22786" x2="54219" y2="19531"/>
                        <a14:backgroundMark x1="54609" y1="21094" x2="54766" y2="23958"/>
                        <a14:backgroundMark x1="51328" y1="23698" x2="50469" y2="24609"/>
                        <a14:backgroundMark x1="51371" y1="25130" x2="50859" y2="24609"/>
                        <a14:backgroundMark x1="52266" y1="26042" x2="51433" y2="25193"/>
                        <a14:backgroundMark x1="43281" y1="14063" x2="43281" y2="14063"/>
                      </a14:backgroundRemoval>
                    </a14:imgEffect>
                  </a14:imgLayer>
                </a14:imgProps>
              </a:ext>
            </a:extLst>
          </a:blip>
          <a:srcRect l="27982" r="30044"/>
          <a:stretch/>
        </p:blipFill>
        <p:spPr>
          <a:xfrm>
            <a:off x="296502" y="2848572"/>
            <a:ext cx="1841969" cy="2811426"/>
          </a:xfrm>
          <a:prstGeom prst="rect">
            <a:avLst/>
          </a:prstGeom>
        </p:spPr>
      </p:pic>
      <p:pic>
        <p:nvPicPr>
          <p:cNvPr id="16" name="IMG_4188.jpeg" descr="IMG_4188.jpeg">
            <a:extLst>
              <a:ext uri="{FF2B5EF4-FFF2-40B4-BE49-F238E27FC236}">
                <a16:creationId xmlns:a16="http://schemas.microsoft.com/office/drawing/2014/main" id="{359837F5-9BEB-460C-82D8-E2A8C59AD0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26" b="96809" l="27955" r="68371">
                        <a14:foregroundMark x1="51917" y1="9309" x2="48562" y2="10638"/>
                        <a14:foregroundMark x1="48562" y1="10638" x2="51118" y2="10106"/>
                        <a14:foregroundMark x1="51118" y1="10106" x2="51438" y2="6117"/>
                        <a14:foregroundMark x1="60653" y1="23786" x2="59744" y2="25532"/>
                        <a14:foregroundMark x1="61821" y1="21543" x2="60809" y2="23486"/>
                        <a14:foregroundMark x1="59744" y1="25532" x2="56869" y2="22074"/>
                        <a14:foregroundMark x1="56869" y1="22074" x2="57296" y2="20521"/>
                        <a14:foregroundMark x1="63324" y1="20131" x2="63578" y2="25000"/>
                        <a14:foregroundMark x1="63578" y1="25000" x2="60383" y2="25266"/>
                        <a14:foregroundMark x1="60383" y1="25266" x2="59105" y2="20479"/>
                        <a14:foregroundMark x1="31470" y1="35638" x2="29712" y2="33245"/>
                        <a14:foregroundMark x1="51118" y1="86968" x2="46965" y2="91223"/>
                        <a14:foregroundMark x1="46965" y1="91223" x2="47444" y2="97340"/>
                        <a14:foregroundMark x1="47444" y1="97340" x2="50000" y2="94947"/>
                        <a14:foregroundMark x1="65335" y1="92819" x2="65815" y2="87500"/>
                        <a14:foregroundMark x1="65815" y1="87500" x2="68530" y2="86968"/>
                        <a14:foregroundMark x1="68530" y1="86968" x2="68530" y2="86968"/>
                        <a14:foregroundMark x1="28275" y1="83777" x2="28275" y2="89628"/>
                        <a14:foregroundMark x1="28275" y1="89628" x2="28435" y2="90691"/>
                        <a14:foregroundMark x1="51438" y1="4255" x2="52077" y2="2926"/>
                        <a14:foregroundMark x1="27955" y1="34840" x2="28115" y2="35106"/>
                        <a14:backgroundMark x1="58626" y1="16755" x2="60224" y2="18085"/>
                        <a14:backgroundMark x1="59105" y1="14628" x2="59585" y2="15957"/>
                        <a14:backgroundMark x1="61502" y1="15957" x2="60224" y2="20479"/>
                        <a14:backgroundMark x1="60224" y1="20479" x2="60224" y2="20479"/>
                        <a14:backgroundMark x1="59585" y1="19947" x2="58626" y2="19681"/>
                      </a14:backgroundRemoval>
                    </a14:imgEffect>
                  </a14:imgLayer>
                </a14:imgProps>
              </a:ext>
            </a:extLst>
          </a:blip>
          <a:srcRect l="27432" t="3505" r="31895" b="2129"/>
          <a:stretch>
            <a:fillRect/>
          </a:stretch>
        </p:blipFill>
        <p:spPr>
          <a:xfrm>
            <a:off x="397159" y="6564825"/>
            <a:ext cx="1711712" cy="2385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381" extrusionOk="0">
                <a:moveTo>
                  <a:pt x="12719" y="2"/>
                </a:moveTo>
                <a:cubicBezTo>
                  <a:pt x="12517" y="26"/>
                  <a:pt x="12227" y="246"/>
                  <a:pt x="11792" y="621"/>
                </a:cubicBezTo>
                <a:cubicBezTo>
                  <a:pt x="10467" y="1765"/>
                  <a:pt x="9829" y="2832"/>
                  <a:pt x="9819" y="3927"/>
                </a:cubicBezTo>
                <a:lnTo>
                  <a:pt x="9809" y="4899"/>
                </a:lnTo>
                <a:lnTo>
                  <a:pt x="8978" y="5101"/>
                </a:lnTo>
                <a:cubicBezTo>
                  <a:pt x="8520" y="5212"/>
                  <a:pt x="7924" y="5449"/>
                  <a:pt x="7656" y="5628"/>
                </a:cubicBezTo>
                <a:cubicBezTo>
                  <a:pt x="7238" y="5905"/>
                  <a:pt x="7078" y="5927"/>
                  <a:pt x="6542" y="5783"/>
                </a:cubicBezTo>
                <a:cubicBezTo>
                  <a:pt x="5694" y="5555"/>
                  <a:pt x="4684" y="5704"/>
                  <a:pt x="2879" y="6324"/>
                </a:cubicBezTo>
                <a:cubicBezTo>
                  <a:pt x="2045" y="6611"/>
                  <a:pt x="1088" y="6886"/>
                  <a:pt x="752" y="6935"/>
                </a:cubicBezTo>
                <a:cubicBezTo>
                  <a:pt x="408" y="6986"/>
                  <a:pt x="178" y="7105"/>
                  <a:pt x="226" y="7210"/>
                </a:cubicBezTo>
                <a:cubicBezTo>
                  <a:pt x="470" y="7740"/>
                  <a:pt x="3463" y="8201"/>
                  <a:pt x="5077" y="7958"/>
                </a:cubicBezTo>
                <a:cubicBezTo>
                  <a:pt x="6268" y="7778"/>
                  <a:pt x="6452" y="7822"/>
                  <a:pt x="6454" y="8285"/>
                </a:cubicBezTo>
                <a:cubicBezTo>
                  <a:pt x="6455" y="8469"/>
                  <a:pt x="6696" y="8965"/>
                  <a:pt x="6989" y="9386"/>
                </a:cubicBezTo>
                <a:cubicBezTo>
                  <a:pt x="7282" y="9807"/>
                  <a:pt x="7526" y="10216"/>
                  <a:pt x="7529" y="10296"/>
                </a:cubicBezTo>
                <a:cubicBezTo>
                  <a:pt x="7533" y="10375"/>
                  <a:pt x="7785" y="10625"/>
                  <a:pt x="8090" y="10850"/>
                </a:cubicBezTo>
                <a:lnTo>
                  <a:pt x="8644" y="11259"/>
                </a:lnTo>
                <a:lnTo>
                  <a:pt x="8077" y="11851"/>
                </a:lnTo>
                <a:cubicBezTo>
                  <a:pt x="7607" y="12340"/>
                  <a:pt x="7519" y="12587"/>
                  <a:pt x="7565" y="13287"/>
                </a:cubicBezTo>
                <a:cubicBezTo>
                  <a:pt x="7621" y="14119"/>
                  <a:pt x="7612" y="14132"/>
                  <a:pt x="6983" y="14183"/>
                </a:cubicBezTo>
                <a:cubicBezTo>
                  <a:pt x="6632" y="14212"/>
                  <a:pt x="6223" y="14307"/>
                  <a:pt x="6074" y="14394"/>
                </a:cubicBezTo>
                <a:cubicBezTo>
                  <a:pt x="5676" y="14627"/>
                  <a:pt x="5735" y="15594"/>
                  <a:pt x="6161" y="15814"/>
                </a:cubicBezTo>
                <a:cubicBezTo>
                  <a:pt x="6546" y="16013"/>
                  <a:pt x="6395" y="16352"/>
                  <a:pt x="5921" y="16352"/>
                </a:cubicBezTo>
                <a:cubicBezTo>
                  <a:pt x="5762" y="16352"/>
                  <a:pt x="5577" y="16455"/>
                  <a:pt x="5508" y="16581"/>
                </a:cubicBezTo>
                <a:cubicBezTo>
                  <a:pt x="5440" y="16708"/>
                  <a:pt x="5186" y="16811"/>
                  <a:pt x="4944" y="16811"/>
                </a:cubicBezTo>
                <a:cubicBezTo>
                  <a:pt x="4702" y="16811"/>
                  <a:pt x="4527" y="16889"/>
                  <a:pt x="4557" y="16984"/>
                </a:cubicBezTo>
                <a:cubicBezTo>
                  <a:pt x="4587" y="17080"/>
                  <a:pt x="4077" y="17247"/>
                  <a:pt x="3421" y="17357"/>
                </a:cubicBezTo>
                <a:cubicBezTo>
                  <a:pt x="1812" y="17626"/>
                  <a:pt x="787" y="17945"/>
                  <a:pt x="290" y="18334"/>
                </a:cubicBezTo>
                <a:cubicBezTo>
                  <a:pt x="103" y="18480"/>
                  <a:pt x="9" y="18637"/>
                  <a:pt x="1" y="18795"/>
                </a:cubicBezTo>
                <a:cubicBezTo>
                  <a:pt x="-16" y="19143"/>
                  <a:pt x="387" y="19497"/>
                  <a:pt x="1147" y="19755"/>
                </a:cubicBezTo>
                <a:cubicBezTo>
                  <a:pt x="2701" y="20283"/>
                  <a:pt x="2667" y="20258"/>
                  <a:pt x="2589" y="20861"/>
                </a:cubicBezTo>
                <a:cubicBezTo>
                  <a:pt x="2523" y="21372"/>
                  <a:pt x="2556" y="21413"/>
                  <a:pt x="2914" y="21277"/>
                </a:cubicBezTo>
                <a:cubicBezTo>
                  <a:pt x="3133" y="21193"/>
                  <a:pt x="3548" y="20948"/>
                  <a:pt x="3835" y="20731"/>
                </a:cubicBezTo>
                <a:cubicBezTo>
                  <a:pt x="4224" y="20437"/>
                  <a:pt x="4429" y="20378"/>
                  <a:pt x="4637" y="20500"/>
                </a:cubicBezTo>
                <a:cubicBezTo>
                  <a:pt x="4790" y="20590"/>
                  <a:pt x="5118" y="20618"/>
                  <a:pt x="5365" y="20562"/>
                </a:cubicBezTo>
                <a:cubicBezTo>
                  <a:pt x="5636" y="20502"/>
                  <a:pt x="6178" y="20585"/>
                  <a:pt x="6729" y="20772"/>
                </a:cubicBezTo>
                <a:cubicBezTo>
                  <a:pt x="8508" y="21376"/>
                  <a:pt x="12848" y="21562"/>
                  <a:pt x="16390" y="21186"/>
                </a:cubicBezTo>
                <a:cubicBezTo>
                  <a:pt x="17508" y="21067"/>
                  <a:pt x="18563" y="21007"/>
                  <a:pt x="18733" y="21053"/>
                </a:cubicBezTo>
                <a:cubicBezTo>
                  <a:pt x="18905" y="21100"/>
                  <a:pt x="19186" y="20992"/>
                  <a:pt x="19366" y="20810"/>
                </a:cubicBezTo>
                <a:cubicBezTo>
                  <a:pt x="19617" y="20557"/>
                  <a:pt x="19821" y="20507"/>
                  <a:pt x="20273" y="20586"/>
                </a:cubicBezTo>
                <a:cubicBezTo>
                  <a:pt x="20811" y="20681"/>
                  <a:pt x="20831" y="20668"/>
                  <a:pt x="20539" y="20418"/>
                </a:cubicBezTo>
                <a:cubicBezTo>
                  <a:pt x="20258" y="20177"/>
                  <a:pt x="20266" y="20124"/>
                  <a:pt x="20606" y="19948"/>
                </a:cubicBezTo>
                <a:cubicBezTo>
                  <a:pt x="20878" y="19807"/>
                  <a:pt x="20916" y="19717"/>
                  <a:pt x="20737" y="19639"/>
                </a:cubicBezTo>
                <a:cubicBezTo>
                  <a:pt x="20567" y="19564"/>
                  <a:pt x="20679" y="19418"/>
                  <a:pt x="21081" y="19191"/>
                </a:cubicBezTo>
                <a:cubicBezTo>
                  <a:pt x="21432" y="18994"/>
                  <a:pt x="21577" y="18856"/>
                  <a:pt x="21582" y="18674"/>
                </a:cubicBezTo>
                <a:cubicBezTo>
                  <a:pt x="21584" y="18613"/>
                  <a:pt x="21570" y="18546"/>
                  <a:pt x="21544" y="18472"/>
                </a:cubicBezTo>
                <a:cubicBezTo>
                  <a:pt x="21360" y="17953"/>
                  <a:pt x="19416" y="17270"/>
                  <a:pt x="17725" y="17129"/>
                </a:cubicBezTo>
                <a:cubicBezTo>
                  <a:pt x="17010" y="17069"/>
                  <a:pt x="16360" y="16976"/>
                  <a:pt x="16282" y="16921"/>
                </a:cubicBezTo>
                <a:cubicBezTo>
                  <a:pt x="16204" y="16866"/>
                  <a:pt x="16109" y="16571"/>
                  <a:pt x="16070" y="16265"/>
                </a:cubicBezTo>
                <a:cubicBezTo>
                  <a:pt x="16031" y="15959"/>
                  <a:pt x="15692" y="15369"/>
                  <a:pt x="15317" y="14955"/>
                </a:cubicBezTo>
                <a:cubicBezTo>
                  <a:pt x="14694" y="14269"/>
                  <a:pt x="14657" y="14163"/>
                  <a:pt x="14902" y="13744"/>
                </a:cubicBezTo>
                <a:cubicBezTo>
                  <a:pt x="15059" y="13477"/>
                  <a:pt x="15126" y="12955"/>
                  <a:pt x="15063" y="12490"/>
                </a:cubicBezTo>
                <a:cubicBezTo>
                  <a:pt x="14973" y="11834"/>
                  <a:pt x="14835" y="11623"/>
                  <a:pt x="14277" y="11294"/>
                </a:cubicBezTo>
                <a:lnTo>
                  <a:pt x="13599" y="10894"/>
                </a:lnTo>
                <a:lnTo>
                  <a:pt x="14169" y="10523"/>
                </a:lnTo>
                <a:cubicBezTo>
                  <a:pt x="14925" y="10030"/>
                  <a:pt x="15332" y="9318"/>
                  <a:pt x="15332" y="8489"/>
                </a:cubicBezTo>
                <a:cubicBezTo>
                  <a:pt x="15332" y="7782"/>
                  <a:pt x="15031" y="7426"/>
                  <a:pt x="13111" y="5874"/>
                </a:cubicBezTo>
                <a:cubicBezTo>
                  <a:pt x="12435" y="5328"/>
                  <a:pt x="12348" y="5185"/>
                  <a:pt x="12600" y="5038"/>
                </a:cubicBezTo>
                <a:cubicBezTo>
                  <a:pt x="13179" y="4698"/>
                  <a:pt x="13405" y="3542"/>
                  <a:pt x="13251" y="1719"/>
                </a:cubicBezTo>
                <a:cubicBezTo>
                  <a:pt x="13145" y="469"/>
                  <a:pt x="13055" y="-38"/>
                  <a:pt x="12719" y="2"/>
                </a:cubicBezTo>
                <a:close/>
                <a:moveTo>
                  <a:pt x="18959" y="3033"/>
                </a:moveTo>
                <a:cubicBezTo>
                  <a:pt x="18416" y="3033"/>
                  <a:pt x="17886" y="3360"/>
                  <a:pt x="17641" y="3846"/>
                </a:cubicBezTo>
                <a:cubicBezTo>
                  <a:pt x="17462" y="4203"/>
                  <a:pt x="17067" y="4035"/>
                  <a:pt x="17058" y="3598"/>
                </a:cubicBezTo>
                <a:cubicBezTo>
                  <a:pt x="17053" y="3308"/>
                  <a:pt x="17024" y="3297"/>
                  <a:pt x="16843" y="3516"/>
                </a:cubicBezTo>
                <a:cubicBezTo>
                  <a:pt x="16728" y="3655"/>
                  <a:pt x="16462" y="3741"/>
                  <a:pt x="16253" y="3706"/>
                </a:cubicBezTo>
                <a:cubicBezTo>
                  <a:pt x="15147" y="3518"/>
                  <a:pt x="15105" y="4424"/>
                  <a:pt x="16207" y="4696"/>
                </a:cubicBezTo>
                <a:cubicBezTo>
                  <a:pt x="16560" y="4783"/>
                  <a:pt x="16849" y="4963"/>
                  <a:pt x="16849" y="5095"/>
                </a:cubicBezTo>
                <a:cubicBezTo>
                  <a:pt x="16849" y="5297"/>
                  <a:pt x="17055" y="5324"/>
                  <a:pt x="18084" y="5256"/>
                </a:cubicBezTo>
                <a:cubicBezTo>
                  <a:pt x="19469" y="5166"/>
                  <a:pt x="19802" y="5018"/>
                  <a:pt x="19547" y="4612"/>
                </a:cubicBezTo>
                <a:cubicBezTo>
                  <a:pt x="19451" y="4459"/>
                  <a:pt x="19398" y="4041"/>
                  <a:pt x="19430" y="3683"/>
                </a:cubicBezTo>
                <a:cubicBezTo>
                  <a:pt x="19482" y="3085"/>
                  <a:pt x="19444" y="3033"/>
                  <a:pt x="18959" y="303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" name="IMG_4187.jpeg" descr="IMG_4187.jpeg">
            <a:extLst>
              <a:ext uri="{FF2B5EF4-FFF2-40B4-BE49-F238E27FC236}">
                <a16:creationId xmlns:a16="http://schemas.microsoft.com/office/drawing/2014/main" id="{B503002A-A40F-44CD-A6B8-E88B69F79C7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2391" t="3124" r="32592" b="1602"/>
          <a:stretch>
            <a:fillRect/>
          </a:stretch>
        </p:blipFill>
        <p:spPr>
          <a:xfrm flipH="1">
            <a:off x="397159" y="9772651"/>
            <a:ext cx="1459639" cy="2385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8" h="21478" extrusionOk="0">
                <a:moveTo>
                  <a:pt x="8538" y="0"/>
                </a:moveTo>
                <a:cubicBezTo>
                  <a:pt x="8495" y="-1"/>
                  <a:pt x="8437" y="7"/>
                  <a:pt x="8367" y="22"/>
                </a:cubicBezTo>
                <a:cubicBezTo>
                  <a:pt x="8151" y="69"/>
                  <a:pt x="8001" y="266"/>
                  <a:pt x="8034" y="459"/>
                </a:cubicBezTo>
                <a:cubicBezTo>
                  <a:pt x="8123" y="964"/>
                  <a:pt x="7459" y="1260"/>
                  <a:pt x="6756" y="1028"/>
                </a:cubicBezTo>
                <a:cubicBezTo>
                  <a:pt x="6068" y="801"/>
                  <a:pt x="5043" y="787"/>
                  <a:pt x="5043" y="1004"/>
                </a:cubicBezTo>
                <a:cubicBezTo>
                  <a:pt x="5043" y="1310"/>
                  <a:pt x="5638" y="2129"/>
                  <a:pt x="5946" y="2246"/>
                </a:cubicBezTo>
                <a:cubicBezTo>
                  <a:pt x="6447" y="2437"/>
                  <a:pt x="6223" y="4673"/>
                  <a:pt x="5678" y="4929"/>
                </a:cubicBezTo>
                <a:cubicBezTo>
                  <a:pt x="5266" y="5123"/>
                  <a:pt x="5273" y="5175"/>
                  <a:pt x="5760" y="5531"/>
                </a:cubicBezTo>
                <a:cubicBezTo>
                  <a:pt x="6053" y="5745"/>
                  <a:pt x="6307" y="5942"/>
                  <a:pt x="6325" y="5967"/>
                </a:cubicBezTo>
                <a:cubicBezTo>
                  <a:pt x="6342" y="5993"/>
                  <a:pt x="7015" y="5928"/>
                  <a:pt x="7820" y="5821"/>
                </a:cubicBezTo>
                <a:cubicBezTo>
                  <a:pt x="8688" y="5706"/>
                  <a:pt x="9386" y="5690"/>
                  <a:pt x="9536" y="5782"/>
                </a:cubicBezTo>
                <a:cubicBezTo>
                  <a:pt x="9685" y="5874"/>
                  <a:pt x="9029" y="6902"/>
                  <a:pt x="7925" y="8309"/>
                </a:cubicBezTo>
                <a:cubicBezTo>
                  <a:pt x="5728" y="11107"/>
                  <a:pt x="5429" y="12079"/>
                  <a:pt x="6411" y="13241"/>
                </a:cubicBezTo>
                <a:cubicBezTo>
                  <a:pt x="6915" y="13837"/>
                  <a:pt x="6965" y="14051"/>
                  <a:pt x="6725" y="14582"/>
                </a:cubicBezTo>
                <a:cubicBezTo>
                  <a:pt x="6569" y="14930"/>
                  <a:pt x="6442" y="15428"/>
                  <a:pt x="6442" y="15690"/>
                </a:cubicBezTo>
                <a:cubicBezTo>
                  <a:pt x="6441" y="15952"/>
                  <a:pt x="6335" y="16300"/>
                  <a:pt x="6206" y="16464"/>
                </a:cubicBezTo>
                <a:cubicBezTo>
                  <a:pt x="6078" y="16628"/>
                  <a:pt x="5731" y="17073"/>
                  <a:pt x="5437" y="17451"/>
                </a:cubicBezTo>
                <a:cubicBezTo>
                  <a:pt x="4853" y="18204"/>
                  <a:pt x="4023" y="18396"/>
                  <a:pt x="4134" y="17753"/>
                </a:cubicBezTo>
                <a:cubicBezTo>
                  <a:pt x="4182" y="17471"/>
                  <a:pt x="4053" y="17365"/>
                  <a:pt x="3661" y="17365"/>
                </a:cubicBezTo>
                <a:cubicBezTo>
                  <a:pt x="3364" y="17365"/>
                  <a:pt x="3041" y="17444"/>
                  <a:pt x="2944" y="17541"/>
                </a:cubicBezTo>
                <a:cubicBezTo>
                  <a:pt x="2838" y="17647"/>
                  <a:pt x="2434" y="17544"/>
                  <a:pt x="1930" y="17282"/>
                </a:cubicBezTo>
                <a:cubicBezTo>
                  <a:pt x="673" y="16630"/>
                  <a:pt x="275" y="16707"/>
                  <a:pt x="370" y="17580"/>
                </a:cubicBezTo>
                <a:cubicBezTo>
                  <a:pt x="414" y="17982"/>
                  <a:pt x="552" y="18412"/>
                  <a:pt x="676" y="18534"/>
                </a:cubicBezTo>
                <a:cubicBezTo>
                  <a:pt x="806" y="18661"/>
                  <a:pt x="756" y="18865"/>
                  <a:pt x="560" y="19012"/>
                </a:cubicBezTo>
                <a:cubicBezTo>
                  <a:pt x="294" y="19209"/>
                  <a:pt x="289" y="19369"/>
                  <a:pt x="539" y="19707"/>
                </a:cubicBezTo>
                <a:cubicBezTo>
                  <a:pt x="717" y="19948"/>
                  <a:pt x="779" y="20227"/>
                  <a:pt x="676" y="20329"/>
                </a:cubicBezTo>
                <a:cubicBezTo>
                  <a:pt x="558" y="20448"/>
                  <a:pt x="624" y="20464"/>
                  <a:pt x="856" y="20376"/>
                </a:cubicBezTo>
                <a:cubicBezTo>
                  <a:pt x="1077" y="20291"/>
                  <a:pt x="1339" y="20338"/>
                  <a:pt x="1525" y="20492"/>
                </a:cubicBezTo>
                <a:cubicBezTo>
                  <a:pt x="2030" y="20910"/>
                  <a:pt x="4133" y="21163"/>
                  <a:pt x="7973" y="21264"/>
                </a:cubicBezTo>
                <a:cubicBezTo>
                  <a:pt x="10704" y="21336"/>
                  <a:pt x="12054" y="21294"/>
                  <a:pt x="13418" y="21096"/>
                </a:cubicBezTo>
                <a:cubicBezTo>
                  <a:pt x="15148" y="20845"/>
                  <a:pt x="15255" y="20849"/>
                  <a:pt x="15732" y="21165"/>
                </a:cubicBezTo>
                <a:cubicBezTo>
                  <a:pt x="16388" y="21599"/>
                  <a:pt x="16709" y="21583"/>
                  <a:pt x="16818" y="21110"/>
                </a:cubicBezTo>
                <a:cubicBezTo>
                  <a:pt x="16871" y="20884"/>
                  <a:pt x="17138" y="20700"/>
                  <a:pt x="17465" y="20666"/>
                </a:cubicBezTo>
                <a:cubicBezTo>
                  <a:pt x="18803" y="20525"/>
                  <a:pt x="21215" y="19885"/>
                  <a:pt x="21374" y="19628"/>
                </a:cubicBezTo>
                <a:cubicBezTo>
                  <a:pt x="21599" y="19268"/>
                  <a:pt x="20679" y="18801"/>
                  <a:pt x="19286" y="18570"/>
                </a:cubicBezTo>
                <a:cubicBezTo>
                  <a:pt x="18110" y="18375"/>
                  <a:pt x="17663" y="18120"/>
                  <a:pt x="17526" y="17571"/>
                </a:cubicBezTo>
                <a:cubicBezTo>
                  <a:pt x="17476" y="17368"/>
                  <a:pt x="17345" y="17148"/>
                  <a:pt x="17239" y="17082"/>
                </a:cubicBezTo>
                <a:cubicBezTo>
                  <a:pt x="17132" y="17017"/>
                  <a:pt x="17047" y="16677"/>
                  <a:pt x="17047" y="16327"/>
                </a:cubicBezTo>
                <a:cubicBezTo>
                  <a:pt x="17047" y="15951"/>
                  <a:pt x="16818" y="15512"/>
                  <a:pt x="16489" y="15254"/>
                </a:cubicBezTo>
                <a:cubicBezTo>
                  <a:pt x="15679" y="14619"/>
                  <a:pt x="15747" y="13692"/>
                  <a:pt x="16629" y="13336"/>
                </a:cubicBezTo>
                <a:cubicBezTo>
                  <a:pt x="17013" y="13181"/>
                  <a:pt x="17328" y="12932"/>
                  <a:pt x="17328" y="12782"/>
                </a:cubicBezTo>
                <a:cubicBezTo>
                  <a:pt x="17328" y="12577"/>
                  <a:pt x="17187" y="12611"/>
                  <a:pt x="16775" y="12915"/>
                </a:cubicBezTo>
                <a:lnTo>
                  <a:pt x="16226" y="13322"/>
                </a:lnTo>
                <a:lnTo>
                  <a:pt x="15512" y="12771"/>
                </a:lnTo>
                <a:cubicBezTo>
                  <a:pt x="14957" y="12343"/>
                  <a:pt x="14505" y="12196"/>
                  <a:pt x="13480" y="12107"/>
                </a:cubicBezTo>
                <a:cubicBezTo>
                  <a:pt x="11328" y="11920"/>
                  <a:pt x="9808" y="11165"/>
                  <a:pt x="9796" y="10277"/>
                </a:cubicBezTo>
                <a:cubicBezTo>
                  <a:pt x="9792" y="10023"/>
                  <a:pt x="10411" y="9053"/>
                  <a:pt x="11172" y="8122"/>
                </a:cubicBezTo>
                <a:cubicBezTo>
                  <a:pt x="11932" y="7191"/>
                  <a:pt x="12639" y="6099"/>
                  <a:pt x="12744" y="5697"/>
                </a:cubicBezTo>
                <a:cubicBezTo>
                  <a:pt x="12848" y="5295"/>
                  <a:pt x="13043" y="4926"/>
                  <a:pt x="13176" y="4875"/>
                </a:cubicBezTo>
                <a:cubicBezTo>
                  <a:pt x="13310" y="4824"/>
                  <a:pt x="13418" y="4475"/>
                  <a:pt x="13418" y="4099"/>
                </a:cubicBezTo>
                <a:cubicBezTo>
                  <a:pt x="13418" y="3540"/>
                  <a:pt x="13538" y="3388"/>
                  <a:pt x="14081" y="3261"/>
                </a:cubicBezTo>
                <a:cubicBezTo>
                  <a:pt x="14444" y="3176"/>
                  <a:pt x="15019" y="2888"/>
                  <a:pt x="15359" y="2621"/>
                </a:cubicBezTo>
                <a:lnTo>
                  <a:pt x="15978" y="2137"/>
                </a:lnTo>
                <a:lnTo>
                  <a:pt x="15054" y="1905"/>
                </a:lnTo>
                <a:cubicBezTo>
                  <a:pt x="14546" y="1777"/>
                  <a:pt x="13732" y="1712"/>
                  <a:pt x="13244" y="1761"/>
                </a:cubicBezTo>
                <a:cubicBezTo>
                  <a:pt x="12561" y="1829"/>
                  <a:pt x="12217" y="1759"/>
                  <a:pt x="11749" y="1452"/>
                </a:cubicBezTo>
                <a:cubicBezTo>
                  <a:pt x="11359" y="1196"/>
                  <a:pt x="11250" y="1012"/>
                  <a:pt x="11443" y="938"/>
                </a:cubicBezTo>
                <a:cubicBezTo>
                  <a:pt x="11875" y="774"/>
                  <a:pt x="11814" y="328"/>
                  <a:pt x="11358" y="328"/>
                </a:cubicBezTo>
                <a:cubicBezTo>
                  <a:pt x="11146" y="328"/>
                  <a:pt x="10904" y="483"/>
                  <a:pt x="10824" y="673"/>
                </a:cubicBezTo>
                <a:cubicBezTo>
                  <a:pt x="10719" y="919"/>
                  <a:pt x="10445" y="1015"/>
                  <a:pt x="9850" y="1015"/>
                </a:cubicBezTo>
                <a:cubicBezTo>
                  <a:pt x="8877" y="1015"/>
                  <a:pt x="8304" y="669"/>
                  <a:pt x="8571" y="240"/>
                </a:cubicBezTo>
                <a:cubicBezTo>
                  <a:pt x="8672" y="77"/>
                  <a:pt x="8667" y="2"/>
                  <a:pt x="8538" y="0"/>
                </a:cubicBezTo>
                <a:close/>
                <a:moveTo>
                  <a:pt x="2159" y="3492"/>
                </a:moveTo>
                <a:cubicBezTo>
                  <a:pt x="1279" y="3477"/>
                  <a:pt x="1047" y="3546"/>
                  <a:pt x="841" y="3880"/>
                </a:cubicBezTo>
                <a:cubicBezTo>
                  <a:pt x="703" y="4103"/>
                  <a:pt x="461" y="4286"/>
                  <a:pt x="304" y="4286"/>
                </a:cubicBezTo>
                <a:cubicBezTo>
                  <a:pt x="90" y="4286"/>
                  <a:pt x="-1" y="4356"/>
                  <a:pt x="0" y="4447"/>
                </a:cubicBezTo>
                <a:cubicBezTo>
                  <a:pt x="3" y="4598"/>
                  <a:pt x="263" y="4807"/>
                  <a:pt x="646" y="4853"/>
                </a:cubicBezTo>
                <a:cubicBezTo>
                  <a:pt x="2286" y="5047"/>
                  <a:pt x="3000" y="4808"/>
                  <a:pt x="3139" y="4017"/>
                </a:cubicBezTo>
                <a:cubicBezTo>
                  <a:pt x="3223" y="3539"/>
                  <a:pt x="3171" y="3510"/>
                  <a:pt x="2159" y="3492"/>
                </a:cubicBezTo>
                <a:close/>
                <a:moveTo>
                  <a:pt x="15362" y="6697"/>
                </a:moveTo>
                <a:cubicBezTo>
                  <a:pt x="15100" y="6706"/>
                  <a:pt x="14822" y="6882"/>
                  <a:pt x="14630" y="7194"/>
                </a:cubicBezTo>
                <a:cubicBezTo>
                  <a:pt x="14368" y="7622"/>
                  <a:pt x="14408" y="7745"/>
                  <a:pt x="14910" y="8055"/>
                </a:cubicBezTo>
                <a:cubicBezTo>
                  <a:pt x="15280" y="8283"/>
                  <a:pt x="15853" y="8416"/>
                  <a:pt x="16466" y="8416"/>
                </a:cubicBezTo>
                <a:cubicBezTo>
                  <a:pt x="17196" y="8416"/>
                  <a:pt x="17358" y="8368"/>
                  <a:pt x="17117" y="8219"/>
                </a:cubicBezTo>
                <a:cubicBezTo>
                  <a:pt x="16940" y="8110"/>
                  <a:pt x="16869" y="7803"/>
                  <a:pt x="16957" y="7530"/>
                </a:cubicBezTo>
                <a:cubicBezTo>
                  <a:pt x="17092" y="7117"/>
                  <a:pt x="17026" y="7039"/>
                  <a:pt x="16540" y="7039"/>
                </a:cubicBezTo>
                <a:cubicBezTo>
                  <a:pt x="16223" y="7039"/>
                  <a:pt x="15884" y="6961"/>
                  <a:pt x="15789" y="6867"/>
                </a:cubicBezTo>
                <a:cubicBezTo>
                  <a:pt x="15668" y="6746"/>
                  <a:pt x="15519" y="6691"/>
                  <a:pt x="15362" y="6697"/>
                </a:cubicBezTo>
                <a:close/>
                <a:moveTo>
                  <a:pt x="2830" y="7453"/>
                </a:moveTo>
                <a:cubicBezTo>
                  <a:pt x="2399" y="7477"/>
                  <a:pt x="2104" y="7725"/>
                  <a:pt x="2022" y="8174"/>
                </a:cubicBezTo>
                <a:cubicBezTo>
                  <a:pt x="1972" y="8449"/>
                  <a:pt x="1813" y="8748"/>
                  <a:pt x="1671" y="8838"/>
                </a:cubicBezTo>
                <a:cubicBezTo>
                  <a:pt x="1529" y="8928"/>
                  <a:pt x="1415" y="9074"/>
                  <a:pt x="1415" y="9162"/>
                </a:cubicBezTo>
                <a:cubicBezTo>
                  <a:pt x="1415" y="9386"/>
                  <a:pt x="3394" y="9165"/>
                  <a:pt x="3807" y="8896"/>
                </a:cubicBezTo>
                <a:cubicBezTo>
                  <a:pt x="4511" y="8436"/>
                  <a:pt x="4486" y="7997"/>
                  <a:pt x="3734" y="7657"/>
                </a:cubicBezTo>
                <a:cubicBezTo>
                  <a:pt x="3396" y="7505"/>
                  <a:pt x="3089" y="7439"/>
                  <a:pt x="2830" y="7453"/>
                </a:cubicBezTo>
                <a:close/>
                <a:moveTo>
                  <a:pt x="15618" y="10771"/>
                </a:moveTo>
                <a:cubicBezTo>
                  <a:pt x="15479" y="10794"/>
                  <a:pt x="15470" y="10901"/>
                  <a:pt x="15484" y="11131"/>
                </a:cubicBezTo>
                <a:cubicBezTo>
                  <a:pt x="15503" y="11429"/>
                  <a:pt x="15782" y="11671"/>
                  <a:pt x="16348" y="11875"/>
                </a:cubicBezTo>
                <a:cubicBezTo>
                  <a:pt x="16809" y="12041"/>
                  <a:pt x="17192" y="12183"/>
                  <a:pt x="17200" y="12190"/>
                </a:cubicBezTo>
                <a:cubicBezTo>
                  <a:pt x="17207" y="12197"/>
                  <a:pt x="17164" y="11936"/>
                  <a:pt x="17102" y="11611"/>
                </a:cubicBezTo>
                <a:cubicBezTo>
                  <a:pt x="17015" y="11151"/>
                  <a:pt x="16820" y="10983"/>
                  <a:pt x="16223" y="10854"/>
                </a:cubicBezTo>
                <a:cubicBezTo>
                  <a:pt x="16046" y="10816"/>
                  <a:pt x="15909" y="10788"/>
                  <a:pt x="15804" y="10775"/>
                </a:cubicBezTo>
                <a:cubicBezTo>
                  <a:pt x="15726" y="10765"/>
                  <a:pt x="15664" y="10764"/>
                  <a:pt x="15618" y="10771"/>
                </a:cubicBezTo>
                <a:close/>
                <a:moveTo>
                  <a:pt x="11526" y="14891"/>
                </a:moveTo>
                <a:cubicBezTo>
                  <a:pt x="11686" y="14920"/>
                  <a:pt x="11907" y="15076"/>
                  <a:pt x="12182" y="15358"/>
                </a:cubicBezTo>
                <a:cubicBezTo>
                  <a:pt x="12723" y="15915"/>
                  <a:pt x="12725" y="15905"/>
                  <a:pt x="11706" y="16990"/>
                </a:cubicBezTo>
                <a:cubicBezTo>
                  <a:pt x="11335" y="17385"/>
                  <a:pt x="11007" y="17707"/>
                  <a:pt x="10977" y="17707"/>
                </a:cubicBezTo>
                <a:cubicBezTo>
                  <a:pt x="10946" y="17707"/>
                  <a:pt x="10849" y="17622"/>
                  <a:pt x="10757" y="17517"/>
                </a:cubicBezTo>
                <a:cubicBezTo>
                  <a:pt x="10627" y="17368"/>
                  <a:pt x="10656" y="17128"/>
                  <a:pt x="10893" y="16417"/>
                </a:cubicBezTo>
                <a:cubicBezTo>
                  <a:pt x="11060" y="15917"/>
                  <a:pt x="11213" y="15366"/>
                  <a:pt x="11236" y="15193"/>
                </a:cubicBezTo>
                <a:cubicBezTo>
                  <a:pt x="11265" y="14964"/>
                  <a:pt x="11366" y="14863"/>
                  <a:pt x="11526" y="14891"/>
                </a:cubicBezTo>
                <a:close/>
                <a:moveTo>
                  <a:pt x="8809" y="14962"/>
                </a:moveTo>
                <a:cubicBezTo>
                  <a:pt x="8819" y="14960"/>
                  <a:pt x="8828" y="14961"/>
                  <a:pt x="8834" y="14965"/>
                </a:cubicBezTo>
                <a:cubicBezTo>
                  <a:pt x="9045" y="15094"/>
                  <a:pt x="9501" y="16638"/>
                  <a:pt x="9512" y="17258"/>
                </a:cubicBezTo>
                <a:lnTo>
                  <a:pt x="9523" y="17933"/>
                </a:lnTo>
                <a:lnTo>
                  <a:pt x="9011" y="17933"/>
                </a:lnTo>
                <a:cubicBezTo>
                  <a:pt x="8543" y="17933"/>
                  <a:pt x="8500" y="17911"/>
                  <a:pt x="8526" y="17685"/>
                </a:cubicBezTo>
                <a:cubicBezTo>
                  <a:pt x="8558" y="17396"/>
                  <a:pt x="8294" y="17360"/>
                  <a:pt x="7933" y="17605"/>
                </a:cubicBezTo>
                <a:cubicBezTo>
                  <a:pt x="7766" y="17718"/>
                  <a:pt x="7561" y="17756"/>
                  <a:pt x="7290" y="17726"/>
                </a:cubicBezTo>
                <a:cubicBezTo>
                  <a:pt x="7071" y="17702"/>
                  <a:pt x="6940" y="17715"/>
                  <a:pt x="6999" y="17754"/>
                </a:cubicBezTo>
                <a:cubicBezTo>
                  <a:pt x="7059" y="17794"/>
                  <a:pt x="7035" y="17879"/>
                  <a:pt x="6945" y="17946"/>
                </a:cubicBezTo>
                <a:cubicBezTo>
                  <a:pt x="6725" y="18109"/>
                  <a:pt x="6534" y="18098"/>
                  <a:pt x="6419" y="17914"/>
                </a:cubicBezTo>
                <a:cubicBezTo>
                  <a:pt x="6363" y="17824"/>
                  <a:pt x="6483" y="17586"/>
                  <a:pt x="6716" y="17331"/>
                </a:cubicBezTo>
                <a:cubicBezTo>
                  <a:pt x="6931" y="17093"/>
                  <a:pt x="7109" y="16859"/>
                  <a:pt x="7109" y="16811"/>
                </a:cubicBezTo>
                <a:cubicBezTo>
                  <a:pt x="7109" y="16762"/>
                  <a:pt x="7347" y="16495"/>
                  <a:pt x="7638" y="16216"/>
                </a:cubicBezTo>
                <a:cubicBezTo>
                  <a:pt x="7929" y="15937"/>
                  <a:pt x="8297" y="15527"/>
                  <a:pt x="8456" y="15307"/>
                </a:cubicBezTo>
                <a:cubicBezTo>
                  <a:pt x="8595" y="15115"/>
                  <a:pt x="8741" y="14973"/>
                  <a:pt x="8809" y="14962"/>
                </a:cubicBezTo>
                <a:close/>
                <a:moveTo>
                  <a:pt x="14551" y="15770"/>
                </a:moveTo>
                <a:cubicBezTo>
                  <a:pt x="14597" y="15764"/>
                  <a:pt x="14642" y="15767"/>
                  <a:pt x="14694" y="15776"/>
                </a:cubicBezTo>
                <a:cubicBezTo>
                  <a:pt x="14763" y="15789"/>
                  <a:pt x="14842" y="15815"/>
                  <a:pt x="14947" y="15849"/>
                </a:cubicBezTo>
                <a:cubicBezTo>
                  <a:pt x="15616" y="16063"/>
                  <a:pt x="16121" y="16453"/>
                  <a:pt x="16394" y="16969"/>
                </a:cubicBezTo>
                <a:cubicBezTo>
                  <a:pt x="16673" y="17497"/>
                  <a:pt x="16616" y="17707"/>
                  <a:pt x="16201" y="17707"/>
                </a:cubicBezTo>
                <a:cubicBezTo>
                  <a:pt x="16048" y="17707"/>
                  <a:pt x="15756" y="17789"/>
                  <a:pt x="15551" y="17888"/>
                </a:cubicBezTo>
                <a:cubicBezTo>
                  <a:pt x="14973" y="18167"/>
                  <a:pt x="14054" y="18092"/>
                  <a:pt x="14357" y="17790"/>
                </a:cubicBezTo>
                <a:cubicBezTo>
                  <a:pt x="14422" y="17726"/>
                  <a:pt x="14307" y="17701"/>
                  <a:pt x="14028" y="17719"/>
                </a:cubicBezTo>
                <a:cubicBezTo>
                  <a:pt x="13739" y="17738"/>
                  <a:pt x="13439" y="17671"/>
                  <a:pt x="13109" y="17513"/>
                </a:cubicBezTo>
                <a:lnTo>
                  <a:pt x="12621" y="17277"/>
                </a:lnTo>
                <a:lnTo>
                  <a:pt x="12997" y="16885"/>
                </a:lnTo>
                <a:cubicBezTo>
                  <a:pt x="13203" y="16670"/>
                  <a:pt x="13630" y="16320"/>
                  <a:pt x="13946" y="16104"/>
                </a:cubicBezTo>
                <a:cubicBezTo>
                  <a:pt x="14265" y="15887"/>
                  <a:pt x="14411" y="15789"/>
                  <a:pt x="14551" y="15770"/>
                </a:cubicBezTo>
                <a:close/>
                <a:moveTo>
                  <a:pt x="17880" y="16115"/>
                </a:moveTo>
                <a:lnTo>
                  <a:pt x="17984" y="16685"/>
                </a:lnTo>
                <a:cubicBezTo>
                  <a:pt x="18042" y="17011"/>
                  <a:pt x="18353" y="17387"/>
                  <a:pt x="18713" y="17567"/>
                </a:cubicBezTo>
                <a:cubicBezTo>
                  <a:pt x="19059" y="17740"/>
                  <a:pt x="19704" y="17882"/>
                  <a:pt x="20147" y="17882"/>
                </a:cubicBezTo>
                <a:cubicBezTo>
                  <a:pt x="20944" y="17882"/>
                  <a:pt x="21218" y="17658"/>
                  <a:pt x="20675" y="17451"/>
                </a:cubicBezTo>
                <a:cubicBezTo>
                  <a:pt x="20521" y="17392"/>
                  <a:pt x="20469" y="17164"/>
                  <a:pt x="20559" y="16943"/>
                </a:cubicBezTo>
                <a:cubicBezTo>
                  <a:pt x="20753" y="16466"/>
                  <a:pt x="20571" y="16381"/>
                  <a:pt x="19043" y="16230"/>
                </a:cubicBezTo>
                <a:lnTo>
                  <a:pt x="17880" y="16115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BA62D9-70E1-49BA-8B8B-FCF104AA5DD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303" t="46428" r="24670" b="36045"/>
          <a:stretch/>
        </p:blipFill>
        <p:spPr>
          <a:xfrm>
            <a:off x="3345170" y="2009237"/>
            <a:ext cx="11603677" cy="282328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85751D2-0BB1-4403-9262-70F011612FE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495" t="59670" r="77684" b="27710"/>
          <a:stretch/>
        </p:blipFill>
        <p:spPr>
          <a:xfrm>
            <a:off x="22402800" y="368396"/>
            <a:ext cx="1357803" cy="1231804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A373E79-39CD-4A2F-BFCC-FB1B7E339D1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999" t="44628" r="30027" b="49299"/>
          <a:stretch/>
        </p:blipFill>
        <p:spPr>
          <a:xfrm>
            <a:off x="5714255" y="321491"/>
            <a:ext cx="16605769" cy="1248211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99EFA057-125A-4FEF-BFFE-4CD02B77455A}"/>
              </a:ext>
            </a:extLst>
          </p:cNvPr>
          <p:cNvSpPr txBox="1"/>
          <p:nvPr/>
        </p:nvSpPr>
        <p:spPr>
          <a:xfrm>
            <a:off x="23284730" y="321491"/>
            <a:ext cx="492936" cy="564257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سـ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655D4E4-2364-448C-8E52-CB51CB9F97E8}"/>
              </a:ext>
            </a:extLst>
          </p:cNvPr>
          <p:cNvSpPr/>
          <p:nvPr/>
        </p:nvSpPr>
        <p:spPr>
          <a:xfrm>
            <a:off x="9921640" y="3886200"/>
            <a:ext cx="4443098" cy="601333"/>
          </a:xfrm>
          <a:prstGeom prst="rect">
            <a:avLst/>
          </a:prstGeom>
          <a:solidFill>
            <a:srgbClr val="FF0000">
              <a:alpha val="2902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eeza Pro Regular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4EB0DB-6165-4417-88ED-07603FAB39F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9338" t="23119" r="60154" b="12820"/>
          <a:stretch/>
        </p:blipFill>
        <p:spPr>
          <a:xfrm>
            <a:off x="15487651" y="1857589"/>
            <a:ext cx="8290016" cy="11593559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E8EC0CE1-EB7E-4C0F-BB3C-D88B0B5A6624}"/>
              </a:ext>
            </a:extLst>
          </p:cNvPr>
          <p:cNvSpPr/>
          <p:nvPr/>
        </p:nvSpPr>
        <p:spPr>
          <a:xfrm>
            <a:off x="17316450" y="2955560"/>
            <a:ext cx="5765251" cy="930640"/>
          </a:xfrm>
          <a:prstGeom prst="rect">
            <a:avLst/>
          </a:prstGeom>
          <a:solidFill>
            <a:srgbClr val="FF0000">
              <a:alpha val="2902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eeza Pro Regular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9214FCEC-C14C-4F9D-9BD0-2CC60CC00B4A}"/>
              </a:ext>
            </a:extLst>
          </p:cNvPr>
          <p:cNvSpPr/>
          <p:nvPr/>
        </p:nvSpPr>
        <p:spPr>
          <a:xfrm>
            <a:off x="20088225" y="8950202"/>
            <a:ext cx="3104018" cy="565273"/>
          </a:xfrm>
          <a:prstGeom prst="rect">
            <a:avLst/>
          </a:prstGeom>
          <a:solidFill>
            <a:srgbClr val="FF0000">
              <a:alpha val="2902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eeza Pro Regular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F198C45-7D57-4D69-AFFE-8621B4753A25}"/>
              </a:ext>
            </a:extLst>
          </p:cNvPr>
          <p:cNvSpPr/>
          <p:nvPr/>
        </p:nvSpPr>
        <p:spPr>
          <a:xfrm>
            <a:off x="20831174" y="11858411"/>
            <a:ext cx="2700023" cy="601333"/>
          </a:xfrm>
          <a:prstGeom prst="rect">
            <a:avLst/>
          </a:prstGeom>
          <a:solidFill>
            <a:srgbClr val="FF0000">
              <a:alpha val="2902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eeza Pro Regular"/>
            </a:endParaRPr>
          </a:p>
        </p:txBody>
      </p:sp>
      <p:sp>
        <p:nvSpPr>
          <p:cNvPr id="69" name="مستطيل مستدير الزوايا">
            <a:extLst>
              <a:ext uri="{FF2B5EF4-FFF2-40B4-BE49-F238E27FC236}">
                <a16:creationId xmlns:a16="http://schemas.microsoft.com/office/drawing/2014/main" id="{90B494E2-113A-4975-9D49-CD22EB0AB1D5}"/>
              </a:ext>
            </a:extLst>
          </p:cNvPr>
          <p:cNvSpPr/>
          <p:nvPr/>
        </p:nvSpPr>
        <p:spPr>
          <a:xfrm>
            <a:off x="2280481" y="5225278"/>
            <a:ext cx="12257858" cy="1270785"/>
          </a:xfrm>
          <a:prstGeom prst="roundRect">
            <a:avLst>
              <a:gd name="adj" fmla="val 10926"/>
            </a:avLst>
          </a:prstGeom>
          <a:blipFill>
            <a:blip r:embed="rId12"/>
            <a:tile tx="0" ty="0" sx="100000" sy="100000" flip="none" algn="tl"/>
          </a:blip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71" name="صح">
            <a:extLst>
              <a:ext uri="{FF2B5EF4-FFF2-40B4-BE49-F238E27FC236}">
                <a16:creationId xmlns:a16="http://schemas.microsoft.com/office/drawing/2014/main" id="{AE2564B1-9F19-4866-BD71-B86BBA6F26DB}"/>
              </a:ext>
            </a:extLst>
          </p:cNvPr>
          <p:cNvSpPr txBox="1">
            <a:spLocks/>
          </p:cNvSpPr>
          <p:nvPr/>
        </p:nvSpPr>
        <p:spPr>
          <a:xfrm>
            <a:off x="3989797" y="6712804"/>
            <a:ext cx="10254932" cy="1888542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000000"/>
                </a:solidFill>
                <a:uFillTx/>
                <a:latin typeface="Geeza Pro Bold"/>
                <a:ea typeface="Geeza Pro Bold"/>
                <a:cs typeface="Geeza Pro Bold"/>
                <a:sym typeface="Geeza Pro Bold"/>
              </a:defRPr>
            </a:lvl1pPr>
            <a:lvl2pPr marL="0" marR="0" indent="4572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2pPr>
            <a:lvl3pPr marL="0" marR="0" indent="9144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3pPr>
            <a:lvl4pPr marL="0" marR="0" indent="13716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4pPr>
            <a:lvl5pPr marL="0" marR="0" indent="18288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5pPr>
            <a:lvl6pPr marL="0" marR="0" indent="22860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6pPr>
            <a:lvl7pPr marL="0" marR="0" indent="27432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7pPr>
            <a:lvl8pPr marL="0" marR="0" indent="32004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8pPr>
            <a:lvl9pPr marL="0" marR="0" indent="36576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9pPr>
          </a:lstStyle>
          <a:p>
            <a:pPr marL="0" marR="0" lvl="0" indent="0" algn="ctr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0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Bold"/>
                <a:sym typeface="Geeza Pro Bold"/>
              </a:rPr>
              <a:t> </a:t>
            </a:r>
            <a:endParaRPr kumimoji="0" lang="ar-KW" sz="10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eza Pro Bold"/>
              <a:sym typeface="Geeza Pro Bold"/>
            </a:endParaRPr>
          </a:p>
        </p:txBody>
      </p:sp>
      <p:sp>
        <p:nvSpPr>
          <p:cNvPr id="72" name="مستطيل 1">
            <a:extLst>
              <a:ext uri="{FF2B5EF4-FFF2-40B4-BE49-F238E27FC236}">
                <a16:creationId xmlns:a16="http://schemas.microsoft.com/office/drawing/2014/main" id="{CA2BD245-E45F-46DF-8164-2F0637115D5D}"/>
              </a:ext>
            </a:extLst>
          </p:cNvPr>
          <p:cNvSpPr/>
          <p:nvPr/>
        </p:nvSpPr>
        <p:spPr>
          <a:xfrm>
            <a:off x="4123029" y="6938971"/>
            <a:ext cx="1041531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5400" b="0" dirty="0"/>
              <a:t>تكيُّف يقوم فيه الحيوان بالتشبه بحيوان آخر للحماية من المفترسين</a:t>
            </a:r>
            <a:endParaRPr kumimoji="0" lang="ar-SA" sz="54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elvetica Neue"/>
              <a:sym typeface="Helvetica Neue"/>
            </a:endParaRPr>
          </a:p>
        </p:txBody>
      </p:sp>
      <p:pic>
        <p:nvPicPr>
          <p:cNvPr id="73" name="Picture 2" descr="علامة صح PNG الصور | ناقل و PSD الملفات | تحميل مجاني على Pngtree">
            <a:extLst>
              <a:ext uri="{FF2B5EF4-FFF2-40B4-BE49-F238E27FC236}">
                <a16:creationId xmlns:a16="http://schemas.microsoft.com/office/drawing/2014/main" id="{503E4E80-D840-4129-8EAD-6E48EF59C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63010" y1="56572" x2="66222" y2="51111"/>
                        <a14:foregroundMark x1="61778" y1="58667" x2="62368" y2="57665"/>
                        <a14:foregroundMark x1="61584" y1="55204" x2="58667" y2="57778"/>
                        <a14:foregroundMark x1="66222" y1="51111" x2="62357" y2="54521"/>
                        <a14:foregroundMark x1="62441" y1="54785" x2="68802" y2="49740"/>
                        <a14:foregroundMark x1="58667" y1="57778" x2="61650" y2="55412"/>
                        <a14:foregroundMark x1="72542" y1="46175" x2="73778" y2="44444"/>
                        <a14:backgroundMark x1="70881" y1="49068" x2="70989" y2="48984"/>
                        <a14:backgroundMark x1="72000" y1="48889" x2="74222" y2="46667"/>
                        <a14:backgroundMark x1="73333" y1="46667" x2="71111" y2="49778"/>
                        <a14:backgroundMark x1="72889" y1="48444" x2="69778" y2="50667"/>
                        <a14:backgroundMark x1="62667" y1="58667" x2="62667" y2="58667"/>
                        <a14:backgroundMark x1="61333" y1="59556" x2="61333" y2="59556"/>
                        <a14:backgroundMark x1="63111" y1="60000" x2="63111" y2="5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871" y="6712804"/>
            <a:ext cx="2177232" cy="217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خطأ">
            <a:extLst>
              <a:ext uri="{FF2B5EF4-FFF2-40B4-BE49-F238E27FC236}">
                <a16:creationId xmlns:a16="http://schemas.microsoft.com/office/drawing/2014/main" id="{D16B7514-5C36-4D36-ADAE-ADA882A95CD5}"/>
              </a:ext>
            </a:extLst>
          </p:cNvPr>
          <p:cNvSpPr txBox="1"/>
          <p:nvPr/>
        </p:nvSpPr>
        <p:spPr>
          <a:xfrm>
            <a:off x="4123029" y="10783104"/>
            <a:ext cx="10043718" cy="1609818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92500" lnSpcReduction="10000"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Regular"/>
                <a:sym typeface="Geeza Pro Regular"/>
              </a:rPr>
              <a:t> </a:t>
            </a:r>
            <a:endParaRPr kumimoji="0" sz="1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75" name="صح">
            <a:extLst>
              <a:ext uri="{FF2B5EF4-FFF2-40B4-BE49-F238E27FC236}">
                <a16:creationId xmlns:a16="http://schemas.microsoft.com/office/drawing/2014/main" id="{79E65B86-DDF1-4F7F-A52C-998E193095A4}"/>
              </a:ext>
            </a:extLst>
          </p:cNvPr>
          <p:cNvSpPr txBox="1"/>
          <p:nvPr/>
        </p:nvSpPr>
        <p:spPr>
          <a:xfrm>
            <a:off x="4056413" y="9061048"/>
            <a:ext cx="10121700" cy="1377137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85000" lnSpcReduction="20000"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Regular"/>
                <a:sym typeface="Geeza Pro Regular"/>
              </a:rPr>
              <a:t> </a:t>
            </a:r>
            <a:endParaRPr kumimoji="0" sz="1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pic>
        <p:nvPicPr>
          <p:cNvPr id="76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5455F197-7C39-4BA8-9926-9780A111E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654" y="10921844"/>
            <a:ext cx="1160166" cy="124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8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DC908CB5-9334-4E99-970B-C660D3737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8667" l="889" r="98667">
                        <a14:foregroundMark x1="72444" y1="4000" x2="79111" y2="8889"/>
                        <a14:foregroundMark x1="94222" y1="27111" x2="94222" y2="27111"/>
                        <a14:foregroundMark x1="5333" y1="23111" x2="5333" y2="22222"/>
                        <a14:foregroundMark x1="21778" y1="5778" x2="22667" y2="1778"/>
                        <a14:foregroundMark x1="1333" y1="21333" x2="1333" y2="21333"/>
                        <a14:foregroundMark x1="50222" y1="24000" x2="50222" y2="24000"/>
                        <a14:foregroundMark x1="56889" y1="20444" x2="56444" y2="20000"/>
                        <a14:foregroundMark x1="38667" y1="14222" x2="38667" y2="14222"/>
                        <a14:foregroundMark x1="98222" y1="21778" x2="98222" y2="20889"/>
                        <a14:foregroundMark x1="74667" y1="96000" x2="74667" y2="93333"/>
                        <a14:foregroundMark x1="21778" y1="99111" x2="21778" y2="98222"/>
                        <a14:foregroundMark x1="98667" y1="80444" x2="98667" y2="80444"/>
                        <a14:foregroundMark x1="76000" y1="2222" x2="76000" y2="2222"/>
                        <a14:foregroundMark x1="78667" y1="98667" x2="78667" y2="9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204" y="9118199"/>
            <a:ext cx="1242067" cy="124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مستطيل 8">
            <a:extLst>
              <a:ext uri="{FF2B5EF4-FFF2-40B4-BE49-F238E27FC236}">
                <a16:creationId xmlns:a16="http://schemas.microsoft.com/office/drawing/2014/main" id="{857D21AF-E203-4E02-A2B7-0964D8D67374}"/>
              </a:ext>
            </a:extLst>
          </p:cNvPr>
          <p:cNvSpPr/>
          <p:nvPr/>
        </p:nvSpPr>
        <p:spPr>
          <a:xfrm>
            <a:off x="4695447" y="11150018"/>
            <a:ext cx="863363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5400" b="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Arial" panose="020B0604020202020204" pitchFamily="34" charset="0"/>
              </a:rPr>
              <a:t>من خلال البيات الشتوي</a:t>
            </a:r>
            <a:endParaRPr kumimoji="0" lang="ar-SA" sz="54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79" name="مستطيل 8">
            <a:extLst>
              <a:ext uri="{FF2B5EF4-FFF2-40B4-BE49-F238E27FC236}">
                <a16:creationId xmlns:a16="http://schemas.microsoft.com/office/drawing/2014/main" id="{0420E198-56FA-41E5-A39E-17D0BE3F88CA}"/>
              </a:ext>
            </a:extLst>
          </p:cNvPr>
          <p:cNvSpPr/>
          <p:nvPr/>
        </p:nvSpPr>
        <p:spPr>
          <a:xfrm>
            <a:off x="7168409" y="9152999"/>
            <a:ext cx="40126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elvetica Neue"/>
                <a:sym typeface="Helvetica Neue"/>
              </a:rPr>
              <a:t>الامتزاج مع البيئة</a:t>
            </a:r>
            <a:endParaRPr kumimoji="0" lang="ar-SA" sz="54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80" name="السؤال">
            <a:extLst>
              <a:ext uri="{FF2B5EF4-FFF2-40B4-BE49-F238E27FC236}">
                <a16:creationId xmlns:a16="http://schemas.microsoft.com/office/drawing/2014/main" id="{2F7B00FE-1E9D-437C-9279-6AEFBE29D30A}"/>
              </a:ext>
            </a:extLst>
          </p:cNvPr>
          <p:cNvSpPr txBox="1"/>
          <p:nvPr/>
        </p:nvSpPr>
        <p:spPr>
          <a:xfrm>
            <a:off x="2564501" y="5085175"/>
            <a:ext cx="11973838" cy="1604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676909">
              <a:defRPr sz="10660" b="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marL="0" marR="0" lvl="0" indent="0" algn="ctr" defTabSz="6769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eeza Pro Bold"/>
              </a:rPr>
              <a:t>29 / ما المقصود بالمحاكاة ؟</a:t>
            </a:r>
            <a:endParaRPr kumimoji="0" sz="5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Geeza Pro Bold"/>
            </a:endParaRPr>
          </a:p>
        </p:txBody>
      </p:sp>
    </p:spTree>
    <p:extLst>
      <p:ext uri="{BB962C8B-B14F-4D97-AF65-F5344CB8AC3E}">
        <p14:creationId xmlns:p14="http://schemas.microsoft.com/office/powerpoint/2010/main" val="37458144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63" grpId="0" animBg="1"/>
      <p:bldP spid="65" grpId="0" animBg="1"/>
      <p:bldP spid="66" grpId="0" animBg="1"/>
      <p:bldP spid="6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خطأ"/>
          <p:cNvSpPr txBox="1">
            <a:spLocks noGrp="1"/>
          </p:cNvSpPr>
          <p:nvPr>
            <p:ph type="title" idx="4294967295"/>
          </p:nvPr>
        </p:nvSpPr>
        <p:spPr>
          <a:xfrm>
            <a:off x="597362" y="6895274"/>
            <a:ext cx="10999086" cy="1298041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EFBBFD"/>
              </a:gs>
            </a:gsLst>
            <a:lin ang="5400000"/>
          </a:gradFill>
        </p:spPr>
        <p:txBody>
          <a:bodyPr anchor="ctr">
            <a:normAutofit/>
          </a:bodyPr>
          <a:lstStyle/>
          <a:p>
            <a:r>
              <a:rPr lang="ar-AE" sz="5400" b="1" dirty="0"/>
              <a:t>طاقة الرياح و طاقة الشمس</a:t>
            </a:r>
            <a:endParaRPr sz="5400" b="1" dirty="0"/>
          </a:p>
        </p:txBody>
      </p:sp>
      <p:sp>
        <p:nvSpPr>
          <p:cNvPr id="128" name="صح"/>
          <p:cNvSpPr txBox="1"/>
          <p:nvPr/>
        </p:nvSpPr>
        <p:spPr>
          <a:xfrm>
            <a:off x="562358" y="11058525"/>
            <a:ext cx="10999086" cy="1262074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E9CF2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Geeza Pro Regular"/>
              </a:rPr>
              <a:t>جميع ما سبق صحيح</a:t>
            </a:r>
            <a:endParaRPr kumimoji="0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Geeza Pro Regular"/>
            </a:endParaRPr>
          </a:p>
        </p:txBody>
      </p:sp>
      <p:sp>
        <p:nvSpPr>
          <p:cNvPr id="129" name="صح"/>
          <p:cNvSpPr txBox="1"/>
          <p:nvPr/>
        </p:nvSpPr>
        <p:spPr>
          <a:xfrm>
            <a:off x="558431" y="8994883"/>
            <a:ext cx="10999086" cy="1262074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E9CF2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5400" b="1" dirty="0">
                <a:latin typeface="Helvetica Neue"/>
              </a:rPr>
              <a:t>طاقة المياه المتحركة</a:t>
            </a:r>
            <a:endParaRPr kumimoji="0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Geeza Pro Regular"/>
            </a:endParaRPr>
          </a:p>
        </p:txBody>
      </p:sp>
      <p:sp>
        <p:nvSpPr>
          <p:cNvPr id="130" name="مستطيل مستدير الزوايا"/>
          <p:cNvSpPr/>
          <p:nvPr/>
        </p:nvSpPr>
        <p:spPr>
          <a:xfrm>
            <a:off x="458179" y="4693808"/>
            <a:ext cx="11505931" cy="1958011"/>
          </a:xfrm>
          <a:prstGeom prst="roundRect">
            <a:avLst>
              <a:gd name="adj" fmla="val 10926"/>
            </a:avLst>
          </a:prstGeom>
          <a:blipFill>
            <a:blip r:embed="rId2"/>
            <a:tile tx="0" ty="0" sx="100000" sy="100000" flip="none" algn="tl"/>
          </a:blip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131" name="السؤال"/>
          <p:cNvSpPr txBox="1"/>
          <p:nvPr/>
        </p:nvSpPr>
        <p:spPr>
          <a:xfrm>
            <a:off x="1209224" y="4794527"/>
            <a:ext cx="9775362" cy="1756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676909">
              <a:defRPr sz="10660" b="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marL="0" marR="0" lvl="0" indent="0" algn="ctr" defTabSz="676909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cs typeface="Arial" panose="020B0604020202020204" pitchFamily="34" charset="0"/>
                <a:sym typeface="Geeza Pro Bold"/>
              </a:rPr>
              <a:t>30 / أيُّ الخيارات هي</a:t>
            </a:r>
            <a:r>
              <a:rPr lang="ar-AE" sz="5400" dirty="0">
                <a:latin typeface="Helvetica Neue"/>
                <a:cs typeface="Arial" panose="020B0604020202020204" pitchFamily="34" charset="0"/>
              </a:rPr>
              <a:t> من الموارد المتجددة ( مصادر الطاقة البديلة ) ؟</a:t>
            </a:r>
            <a:r>
              <a:rPr kumimoji="0" lang="ar-AE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cs typeface="Arial" panose="020B0604020202020204" pitchFamily="34" charset="0"/>
                <a:sym typeface="Geeza Pro Bold"/>
              </a:rPr>
              <a:t> </a:t>
            </a: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cs typeface="Arial" panose="020B0604020202020204" pitchFamily="34" charset="0"/>
              <a:sym typeface="Geeza Pro Bold"/>
            </a:endParaRPr>
          </a:p>
        </p:txBody>
      </p:sp>
      <p:pic>
        <p:nvPicPr>
          <p:cNvPr id="8" name="Picture 2" descr="علامة صح PNG الصور | ناقل و PSD الملفات | تحميل مجاني على Pngtree">
            <a:extLst>
              <a:ext uri="{FF2B5EF4-FFF2-40B4-BE49-F238E27FC236}">
                <a16:creationId xmlns:a16="http://schemas.microsoft.com/office/drawing/2014/main" id="{4F12F4C1-84FB-41AD-AAEC-C6E5ECE15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3010" y1="56572" x2="66222" y2="51111"/>
                        <a14:foregroundMark x1="61778" y1="58667" x2="62368" y2="57665"/>
                        <a14:foregroundMark x1="61584" y1="55204" x2="58667" y2="57778"/>
                        <a14:foregroundMark x1="66222" y1="51111" x2="62357" y2="54521"/>
                        <a14:foregroundMark x1="62441" y1="54785" x2="68802" y2="49740"/>
                        <a14:foregroundMark x1="58667" y1="57778" x2="61650" y2="55412"/>
                        <a14:foregroundMark x1="72542" y1="46175" x2="73778" y2="44444"/>
                        <a14:backgroundMark x1="70881" y1="49068" x2="70989" y2="48984"/>
                        <a14:backgroundMark x1="72000" y1="48889" x2="74222" y2="46667"/>
                        <a14:backgroundMark x1="73333" y1="46667" x2="71111" y2="49778"/>
                        <a14:backgroundMark x1="72889" y1="48444" x2="69778" y2="50667"/>
                        <a14:backgroundMark x1="62667" y1="58667" x2="62667" y2="58667"/>
                        <a14:backgroundMark x1="61333" y1="59556" x2="61333" y2="59556"/>
                        <a14:backgroundMark x1="63111" y1="60000" x2="63111" y2="5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6448" y="10632667"/>
            <a:ext cx="1922571" cy="192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604B9B77-8285-46A6-B012-8E6DE449F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4434" y="7001333"/>
            <a:ext cx="1030402" cy="103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EBE932F3-37A5-4C38-9715-CDA6F2FED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4110" y="8994883"/>
            <a:ext cx="1010564" cy="101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صورة 12">
            <a:extLst>
              <a:ext uri="{FF2B5EF4-FFF2-40B4-BE49-F238E27FC236}">
                <a16:creationId xmlns:a16="http://schemas.microsoft.com/office/drawing/2014/main" id="{1B623674-CA34-4582-B323-A7357A7FCE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67" b="97396" l="10000" r="90000">
                        <a14:foregroundMark x1="49766" y1="46484" x2="53672" y2="47526"/>
                        <a14:foregroundMark x1="53672" y1="47526" x2="56172" y2="47526"/>
                        <a14:foregroundMark x1="56172" y1="47526" x2="56406" y2="47396"/>
                        <a14:foregroundMark x1="46641" y1="94010" x2="55156" y2="88672"/>
                        <a14:foregroundMark x1="50625" y1="95573" x2="54922" y2="97526"/>
                        <a14:foregroundMark x1="54922" y1="97526" x2="47422" y2="96615"/>
                        <a14:foregroundMark x1="57344" y1="18620" x2="58594" y2="20964"/>
                        <a14:foregroundMark x1="37109" y1="32422" x2="34766" y2="34896"/>
                        <a14:foregroundMark x1="34766" y1="34896" x2="34766" y2="34896"/>
                        <a14:foregroundMark x1="48281" y1="7813" x2="47734" y2="6250"/>
                        <a14:foregroundMark x1="50868" y1="4449" x2="50469" y2="4818"/>
                        <a14:foregroundMark x1="51719" y1="26953" x2="51719" y2="26693"/>
                        <a14:foregroundMark x1="49219" y1="21354" x2="49219" y2="19271"/>
                        <a14:backgroundMark x1="60938" y1="18620" x2="60938" y2="18620"/>
                        <a14:backgroundMark x1="64375" y1="10286" x2="60859" y2="18099"/>
                        <a14:backgroundMark x1="60859" y1="18099" x2="61406" y2="12630"/>
                        <a14:backgroundMark x1="50625" y1="6250" x2="50781" y2="3646"/>
                        <a14:backgroundMark x1="51484" y1="4427" x2="50859" y2="4427"/>
                        <a14:backgroundMark x1="54063" y1="22786" x2="54219" y2="19531"/>
                        <a14:backgroundMark x1="54609" y1="21094" x2="54766" y2="23958"/>
                        <a14:backgroundMark x1="51328" y1="23698" x2="50469" y2="24609"/>
                        <a14:backgroundMark x1="51371" y1="25130" x2="50859" y2="24609"/>
                        <a14:backgroundMark x1="52266" y1="26042" x2="51433" y2="25193"/>
                        <a14:backgroundMark x1="43281" y1="14063" x2="43281" y2="14063"/>
                      </a14:backgroundRemoval>
                    </a14:imgEffect>
                  </a14:imgLayer>
                </a14:imgProps>
              </a:ext>
            </a:extLst>
          </a:blip>
          <a:srcRect l="27982" r="30044"/>
          <a:stretch/>
        </p:blipFill>
        <p:spPr>
          <a:xfrm>
            <a:off x="2303502" y="2758216"/>
            <a:ext cx="976484" cy="1490422"/>
          </a:xfrm>
          <a:prstGeom prst="rect">
            <a:avLst/>
          </a:prstGeom>
        </p:spPr>
      </p:pic>
      <p:pic>
        <p:nvPicPr>
          <p:cNvPr id="19" name="IMG_4188.jpeg" descr="IMG_4188.jpeg">
            <a:extLst>
              <a:ext uri="{FF2B5EF4-FFF2-40B4-BE49-F238E27FC236}">
                <a16:creationId xmlns:a16="http://schemas.microsoft.com/office/drawing/2014/main" id="{59F13D25-EDEF-4E4B-AEEB-AC9FD018ED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26" b="96809" l="27955" r="68371">
                        <a14:foregroundMark x1="51917" y1="9309" x2="48562" y2="10638"/>
                        <a14:foregroundMark x1="48562" y1="10638" x2="51118" y2="10106"/>
                        <a14:foregroundMark x1="51118" y1="10106" x2="51438" y2="6117"/>
                        <a14:foregroundMark x1="60653" y1="23786" x2="59744" y2="25532"/>
                        <a14:foregroundMark x1="61821" y1="21543" x2="60809" y2="23486"/>
                        <a14:foregroundMark x1="59744" y1="25532" x2="56869" y2="22074"/>
                        <a14:foregroundMark x1="56869" y1="22074" x2="57296" y2="20521"/>
                        <a14:foregroundMark x1="63324" y1="20131" x2="63578" y2="25000"/>
                        <a14:foregroundMark x1="63578" y1="25000" x2="60383" y2="25266"/>
                        <a14:foregroundMark x1="60383" y1="25266" x2="59105" y2="20479"/>
                        <a14:foregroundMark x1="31470" y1="35638" x2="29712" y2="33245"/>
                        <a14:foregroundMark x1="51118" y1="86968" x2="46965" y2="91223"/>
                        <a14:foregroundMark x1="46965" y1="91223" x2="47444" y2="97340"/>
                        <a14:foregroundMark x1="47444" y1="97340" x2="50000" y2="94947"/>
                        <a14:foregroundMark x1="65335" y1="92819" x2="65815" y2="87500"/>
                        <a14:foregroundMark x1="65815" y1="87500" x2="68530" y2="86968"/>
                        <a14:foregroundMark x1="68530" y1="86968" x2="68530" y2="86968"/>
                        <a14:foregroundMark x1="28275" y1="83777" x2="28275" y2="89628"/>
                        <a14:foregroundMark x1="28275" y1="89628" x2="28435" y2="90691"/>
                        <a14:foregroundMark x1="51438" y1="4255" x2="52077" y2="2926"/>
                        <a14:foregroundMark x1="27955" y1="34840" x2="28115" y2="35106"/>
                        <a14:backgroundMark x1="58626" y1="16755" x2="60224" y2="18085"/>
                        <a14:backgroundMark x1="59105" y1="14628" x2="59585" y2="15957"/>
                        <a14:backgroundMark x1="61502" y1="15957" x2="60224" y2="20479"/>
                        <a14:backgroundMark x1="60224" y1="20479" x2="60224" y2="20479"/>
                        <a14:backgroundMark x1="59585" y1="19947" x2="58626" y2="19681"/>
                      </a14:backgroundRemoval>
                    </a14:imgEffect>
                  </a14:imgLayer>
                </a14:imgProps>
              </a:ext>
            </a:extLst>
          </a:blip>
          <a:srcRect l="27432" t="3505" r="31895" b="2129"/>
          <a:stretch>
            <a:fillRect/>
          </a:stretch>
        </p:blipFill>
        <p:spPr>
          <a:xfrm>
            <a:off x="4131612" y="2836906"/>
            <a:ext cx="1094009" cy="1370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381" extrusionOk="0">
                <a:moveTo>
                  <a:pt x="12719" y="2"/>
                </a:moveTo>
                <a:cubicBezTo>
                  <a:pt x="12517" y="26"/>
                  <a:pt x="12227" y="246"/>
                  <a:pt x="11792" y="621"/>
                </a:cubicBezTo>
                <a:cubicBezTo>
                  <a:pt x="10467" y="1765"/>
                  <a:pt x="9829" y="2832"/>
                  <a:pt x="9819" y="3927"/>
                </a:cubicBezTo>
                <a:lnTo>
                  <a:pt x="9809" y="4899"/>
                </a:lnTo>
                <a:lnTo>
                  <a:pt x="8978" y="5101"/>
                </a:lnTo>
                <a:cubicBezTo>
                  <a:pt x="8520" y="5212"/>
                  <a:pt x="7924" y="5449"/>
                  <a:pt x="7656" y="5628"/>
                </a:cubicBezTo>
                <a:cubicBezTo>
                  <a:pt x="7238" y="5905"/>
                  <a:pt x="7078" y="5927"/>
                  <a:pt x="6542" y="5783"/>
                </a:cubicBezTo>
                <a:cubicBezTo>
                  <a:pt x="5694" y="5555"/>
                  <a:pt x="4684" y="5704"/>
                  <a:pt x="2879" y="6324"/>
                </a:cubicBezTo>
                <a:cubicBezTo>
                  <a:pt x="2045" y="6611"/>
                  <a:pt x="1088" y="6886"/>
                  <a:pt x="752" y="6935"/>
                </a:cubicBezTo>
                <a:cubicBezTo>
                  <a:pt x="408" y="6986"/>
                  <a:pt x="178" y="7105"/>
                  <a:pt x="226" y="7210"/>
                </a:cubicBezTo>
                <a:cubicBezTo>
                  <a:pt x="470" y="7740"/>
                  <a:pt x="3463" y="8201"/>
                  <a:pt x="5077" y="7958"/>
                </a:cubicBezTo>
                <a:cubicBezTo>
                  <a:pt x="6268" y="7778"/>
                  <a:pt x="6452" y="7822"/>
                  <a:pt x="6454" y="8285"/>
                </a:cubicBezTo>
                <a:cubicBezTo>
                  <a:pt x="6455" y="8469"/>
                  <a:pt x="6696" y="8965"/>
                  <a:pt x="6989" y="9386"/>
                </a:cubicBezTo>
                <a:cubicBezTo>
                  <a:pt x="7282" y="9807"/>
                  <a:pt x="7526" y="10216"/>
                  <a:pt x="7529" y="10296"/>
                </a:cubicBezTo>
                <a:cubicBezTo>
                  <a:pt x="7533" y="10375"/>
                  <a:pt x="7785" y="10625"/>
                  <a:pt x="8090" y="10850"/>
                </a:cubicBezTo>
                <a:lnTo>
                  <a:pt x="8644" y="11259"/>
                </a:lnTo>
                <a:lnTo>
                  <a:pt x="8077" y="11851"/>
                </a:lnTo>
                <a:cubicBezTo>
                  <a:pt x="7607" y="12340"/>
                  <a:pt x="7519" y="12587"/>
                  <a:pt x="7565" y="13287"/>
                </a:cubicBezTo>
                <a:cubicBezTo>
                  <a:pt x="7621" y="14119"/>
                  <a:pt x="7612" y="14132"/>
                  <a:pt x="6983" y="14183"/>
                </a:cubicBezTo>
                <a:cubicBezTo>
                  <a:pt x="6632" y="14212"/>
                  <a:pt x="6223" y="14307"/>
                  <a:pt x="6074" y="14394"/>
                </a:cubicBezTo>
                <a:cubicBezTo>
                  <a:pt x="5676" y="14627"/>
                  <a:pt x="5735" y="15594"/>
                  <a:pt x="6161" y="15814"/>
                </a:cubicBezTo>
                <a:cubicBezTo>
                  <a:pt x="6546" y="16013"/>
                  <a:pt x="6395" y="16352"/>
                  <a:pt x="5921" y="16352"/>
                </a:cubicBezTo>
                <a:cubicBezTo>
                  <a:pt x="5762" y="16352"/>
                  <a:pt x="5577" y="16455"/>
                  <a:pt x="5508" y="16581"/>
                </a:cubicBezTo>
                <a:cubicBezTo>
                  <a:pt x="5440" y="16708"/>
                  <a:pt x="5186" y="16811"/>
                  <a:pt x="4944" y="16811"/>
                </a:cubicBezTo>
                <a:cubicBezTo>
                  <a:pt x="4702" y="16811"/>
                  <a:pt x="4527" y="16889"/>
                  <a:pt x="4557" y="16984"/>
                </a:cubicBezTo>
                <a:cubicBezTo>
                  <a:pt x="4587" y="17080"/>
                  <a:pt x="4077" y="17247"/>
                  <a:pt x="3421" y="17357"/>
                </a:cubicBezTo>
                <a:cubicBezTo>
                  <a:pt x="1812" y="17626"/>
                  <a:pt x="787" y="17945"/>
                  <a:pt x="290" y="18334"/>
                </a:cubicBezTo>
                <a:cubicBezTo>
                  <a:pt x="103" y="18480"/>
                  <a:pt x="9" y="18637"/>
                  <a:pt x="1" y="18795"/>
                </a:cubicBezTo>
                <a:cubicBezTo>
                  <a:pt x="-16" y="19143"/>
                  <a:pt x="387" y="19497"/>
                  <a:pt x="1147" y="19755"/>
                </a:cubicBezTo>
                <a:cubicBezTo>
                  <a:pt x="2701" y="20283"/>
                  <a:pt x="2667" y="20258"/>
                  <a:pt x="2589" y="20861"/>
                </a:cubicBezTo>
                <a:cubicBezTo>
                  <a:pt x="2523" y="21372"/>
                  <a:pt x="2556" y="21413"/>
                  <a:pt x="2914" y="21277"/>
                </a:cubicBezTo>
                <a:cubicBezTo>
                  <a:pt x="3133" y="21193"/>
                  <a:pt x="3548" y="20948"/>
                  <a:pt x="3835" y="20731"/>
                </a:cubicBezTo>
                <a:cubicBezTo>
                  <a:pt x="4224" y="20437"/>
                  <a:pt x="4429" y="20378"/>
                  <a:pt x="4637" y="20500"/>
                </a:cubicBezTo>
                <a:cubicBezTo>
                  <a:pt x="4790" y="20590"/>
                  <a:pt x="5118" y="20618"/>
                  <a:pt x="5365" y="20562"/>
                </a:cubicBezTo>
                <a:cubicBezTo>
                  <a:pt x="5636" y="20502"/>
                  <a:pt x="6178" y="20585"/>
                  <a:pt x="6729" y="20772"/>
                </a:cubicBezTo>
                <a:cubicBezTo>
                  <a:pt x="8508" y="21376"/>
                  <a:pt x="12848" y="21562"/>
                  <a:pt x="16390" y="21186"/>
                </a:cubicBezTo>
                <a:cubicBezTo>
                  <a:pt x="17508" y="21067"/>
                  <a:pt x="18563" y="21007"/>
                  <a:pt x="18733" y="21053"/>
                </a:cubicBezTo>
                <a:cubicBezTo>
                  <a:pt x="18905" y="21100"/>
                  <a:pt x="19186" y="20992"/>
                  <a:pt x="19366" y="20810"/>
                </a:cubicBezTo>
                <a:cubicBezTo>
                  <a:pt x="19617" y="20557"/>
                  <a:pt x="19821" y="20507"/>
                  <a:pt x="20273" y="20586"/>
                </a:cubicBezTo>
                <a:cubicBezTo>
                  <a:pt x="20811" y="20681"/>
                  <a:pt x="20831" y="20668"/>
                  <a:pt x="20539" y="20418"/>
                </a:cubicBezTo>
                <a:cubicBezTo>
                  <a:pt x="20258" y="20177"/>
                  <a:pt x="20266" y="20124"/>
                  <a:pt x="20606" y="19948"/>
                </a:cubicBezTo>
                <a:cubicBezTo>
                  <a:pt x="20878" y="19807"/>
                  <a:pt x="20916" y="19717"/>
                  <a:pt x="20737" y="19639"/>
                </a:cubicBezTo>
                <a:cubicBezTo>
                  <a:pt x="20567" y="19564"/>
                  <a:pt x="20679" y="19418"/>
                  <a:pt x="21081" y="19191"/>
                </a:cubicBezTo>
                <a:cubicBezTo>
                  <a:pt x="21432" y="18994"/>
                  <a:pt x="21577" y="18856"/>
                  <a:pt x="21582" y="18674"/>
                </a:cubicBezTo>
                <a:cubicBezTo>
                  <a:pt x="21584" y="18613"/>
                  <a:pt x="21570" y="18546"/>
                  <a:pt x="21544" y="18472"/>
                </a:cubicBezTo>
                <a:cubicBezTo>
                  <a:pt x="21360" y="17953"/>
                  <a:pt x="19416" y="17270"/>
                  <a:pt x="17725" y="17129"/>
                </a:cubicBezTo>
                <a:cubicBezTo>
                  <a:pt x="17010" y="17069"/>
                  <a:pt x="16360" y="16976"/>
                  <a:pt x="16282" y="16921"/>
                </a:cubicBezTo>
                <a:cubicBezTo>
                  <a:pt x="16204" y="16866"/>
                  <a:pt x="16109" y="16571"/>
                  <a:pt x="16070" y="16265"/>
                </a:cubicBezTo>
                <a:cubicBezTo>
                  <a:pt x="16031" y="15959"/>
                  <a:pt x="15692" y="15369"/>
                  <a:pt x="15317" y="14955"/>
                </a:cubicBezTo>
                <a:cubicBezTo>
                  <a:pt x="14694" y="14269"/>
                  <a:pt x="14657" y="14163"/>
                  <a:pt x="14902" y="13744"/>
                </a:cubicBezTo>
                <a:cubicBezTo>
                  <a:pt x="15059" y="13477"/>
                  <a:pt x="15126" y="12955"/>
                  <a:pt x="15063" y="12490"/>
                </a:cubicBezTo>
                <a:cubicBezTo>
                  <a:pt x="14973" y="11834"/>
                  <a:pt x="14835" y="11623"/>
                  <a:pt x="14277" y="11294"/>
                </a:cubicBezTo>
                <a:lnTo>
                  <a:pt x="13599" y="10894"/>
                </a:lnTo>
                <a:lnTo>
                  <a:pt x="14169" y="10523"/>
                </a:lnTo>
                <a:cubicBezTo>
                  <a:pt x="14925" y="10030"/>
                  <a:pt x="15332" y="9318"/>
                  <a:pt x="15332" y="8489"/>
                </a:cubicBezTo>
                <a:cubicBezTo>
                  <a:pt x="15332" y="7782"/>
                  <a:pt x="15031" y="7426"/>
                  <a:pt x="13111" y="5874"/>
                </a:cubicBezTo>
                <a:cubicBezTo>
                  <a:pt x="12435" y="5328"/>
                  <a:pt x="12348" y="5185"/>
                  <a:pt x="12600" y="5038"/>
                </a:cubicBezTo>
                <a:cubicBezTo>
                  <a:pt x="13179" y="4698"/>
                  <a:pt x="13405" y="3542"/>
                  <a:pt x="13251" y="1719"/>
                </a:cubicBezTo>
                <a:cubicBezTo>
                  <a:pt x="13145" y="469"/>
                  <a:pt x="13055" y="-38"/>
                  <a:pt x="12719" y="2"/>
                </a:cubicBezTo>
                <a:close/>
                <a:moveTo>
                  <a:pt x="18959" y="3033"/>
                </a:moveTo>
                <a:cubicBezTo>
                  <a:pt x="18416" y="3033"/>
                  <a:pt x="17886" y="3360"/>
                  <a:pt x="17641" y="3846"/>
                </a:cubicBezTo>
                <a:cubicBezTo>
                  <a:pt x="17462" y="4203"/>
                  <a:pt x="17067" y="4035"/>
                  <a:pt x="17058" y="3598"/>
                </a:cubicBezTo>
                <a:cubicBezTo>
                  <a:pt x="17053" y="3308"/>
                  <a:pt x="17024" y="3297"/>
                  <a:pt x="16843" y="3516"/>
                </a:cubicBezTo>
                <a:cubicBezTo>
                  <a:pt x="16728" y="3655"/>
                  <a:pt x="16462" y="3741"/>
                  <a:pt x="16253" y="3706"/>
                </a:cubicBezTo>
                <a:cubicBezTo>
                  <a:pt x="15147" y="3518"/>
                  <a:pt x="15105" y="4424"/>
                  <a:pt x="16207" y="4696"/>
                </a:cubicBezTo>
                <a:cubicBezTo>
                  <a:pt x="16560" y="4783"/>
                  <a:pt x="16849" y="4963"/>
                  <a:pt x="16849" y="5095"/>
                </a:cubicBezTo>
                <a:cubicBezTo>
                  <a:pt x="16849" y="5297"/>
                  <a:pt x="17055" y="5324"/>
                  <a:pt x="18084" y="5256"/>
                </a:cubicBezTo>
                <a:cubicBezTo>
                  <a:pt x="19469" y="5166"/>
                  <a:pt x="19802" y="5018"/>
                  <a:pt x="19547" y="4612"/>
                </a:cubicBezTo>
                <a:cubicBezTo>
                  <a:pt x="19451" y="4459"/>
                  <a:pt x="19398" y="4041"/>
                  <a:pt x="19430" y="3683"/>
                </a:cubicBezTo>
                <a:cubicBezTo>
                  <a:pt x="19482" y="3085"/>
                  <a:pt x="19444" y="3033"/>
                  <a:pt x="18959" y="303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" name="IMG_4187.jpeg" descr="IMG_4187.jpeg">
            <a:extLst>
              <a:ext uri="{FF2B5EF4-FFF2-40B4-BE49-F238E27FC236}">
                <a16:creationId xmlns:a16="http://schemas.microsoft.com/office/drawing/2014/main" id="{E86DE3CB-065C-46AA-BC00-93A7EB1B0B6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32391" t="3124" r="32592" b="1602"/>
          <a:stretch>
            <a:fillRect/>
          </a:stretch>
        </p:blipFill>
        <p:spPr>
          <a:xfrm flipH="1">
            <a:off x="856660" y="3071882"/>
            <a:ext cx="705128" cy="1152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8" h="21478" extrusionOk="0">
                <a:moveTo>
                  <a:pt x="8538" y="0"/>
                </a:moveTo>
                <a:cubicBezTo>
                  <a:pt x="8495" y="-1"/>
                  <a:pt x="8437" y="7"/>
                  <a:pt x="8367" y="22"/>
                </a:cubicBezTo>
                <a:cubicBezTo>
                  <a:pt x="8151" y="69"/>
                  <a:pt x="8001" y="266"/>
                  <a:pt x="8034" y="459"/>
                </a:cubicBezTo>
                <a:cubicBezTo>
                  <a:pt x="8123" y="964"/>
                  <a:pt x="7459" y="1260"/>
                  <a:pt x="6756" y="1028"/>
                </a:cubicBezTo>
                <a:cubicBezTo>
                  <a:pt x="6068" y="801"/>
                  <a:pt x="5043" y="787"/>
                  <a:pt x="5043" y="1004"/>
                </a:cubicBezTo>
                <a:cubicBezTo>
                  <a:pt x="5043" y="1310"/>
                  <a:pt x="5638" y="2129"/>
                  <a:pt x="5946" y="2246"/>
                </a:cubicBezTo>
                <a:cubicBezTo>
                  <a:pt x="6447" y="2437"/>
                  <a:pt x="6223" y="4673"/>
                  <a:pt x="5678" y="4929"/>
                </a:cubicBezTo>
                <a:cubicBezTo>
                  <a:pt x="5266" y="5123"/>
                  <a:pt x="5273" y="5175"/>
                  <a:pt x="5760" y="5531"/>
                </a:cubicBezTo>
                <a:cubicBezTo>
                  <a:pt x="6053" y="5745"/>
                  <a:pt x="6307" y="5942"/>
                  <a:pt x="6325" y="5967"/>
                </a:cubicBezTo>
                <a:cubicBezTo>
                  <a:pt x="6342" y="5993"/>
                  <a:pt x="7015" y="5928"/>
                  <a:pt x="7820" y="5821"/>
                </a:cubicBezTo>
                <a:cubicBezTo>
                  <a:pt x="8688" y="5706"/>
                  <a:pt x="9386" y="5690"/>
                  <a:pt x="9536" y="5782"/>
                </a:cubicBezTo>
                <a:cubicBezTo>
                  <a:pt x="9685" y="5874"/>
                  <a:pt x="9029" y="6902"/>
                  <a:pt x="7925" y="8309"/>
                </a:cubicBezTo>
                <a:cubicBezTo>
                  <a:pt x="5728" y="11107"/>
                  <a:pt x="5429" y="12079"/>
                  <a:pt x="6411" y="13241"/>
                </a:cubicBezTo>
                <a:cubicBezTo>
                  <a:pt x="6915" y="13837"/>
                  <a:pt x="6965" y="14051"/>
                  <a:pt x="6725" y="14582"/>
                </a:cubicBezTo>
                <a:cubicBezTo>
                  <a:pt x="6569" y="14930"/>
                  <a:pt x="6442" y="15428"/>
                  <a:pt x="6442" y="15690"/>
                </a:cubicBezTo>
                <a:cubicBezTo>
                  <a:pt x="6441" y="15952"/>
                  <a:pt x="6335" y="16300"/>
                  <a:pt x="6206" y="16464"/>
                </a:cubicBezTo>
                <a:cubicBezTo>
                  <a:pt x="6078" y="16628"/>
                  <a:pt x="5731" y="17073"/>
                  <a:pt x="5437" y="17451"/>
                </a:cubicBezTo>
                <a:cubicBezTo>
                  <a:pt x="4853" y="18204"/>
                  <a:pt x="4023" y="18396"/>
                  <a:pt x="4134" y="17753"/>
                </a:cubicBezTo>
                <a:cubicBezTo>
                  <a:pt x="4182" y="17471"/>
                  <a:pt x="4053" y="17365"/>
                  <a:pt x="3661" y="17365"/>
                </a:cubicBezTo>
                <a:cubicBezTo>
                  <a:pt x="3364" y="17365"/>
                  <a:pt x="3041" y="17444"/>
                  <a:pt x="2944" y="17541"/>
                </a:cubicBezTo>
                <a:cubicBezTo>
                  <a:pt x="2838" y="17647"/>
                  <a:pt x="2434" y="17544"/>
                  <a:pt x="1930" y="17282"/>
                </a:cubicBezTo>
                <a:cubicBezTo>
                  <a:pt x="673" y="16630"/>
                  <a:pt x="275" y="16707"/>
                  <a:pt x="370" y="17580"/>
                </a:cubicBezTo>
                <a:cubicBezTo>
                  <a:pt x="414" y="17982"/>
                  <a:pt x="552" y="18412"/>
                  <a:pt x="676" y="18534"/>
                </a:cubicBezTo>
                <a:cubicBezTo>
                  <a:pt x="806" y="18661"/>
                  <a:pt x="756" y="18865"/>
                  <a:pt x="560" y="19012"/>
                </a:cubicBezTo>
                <a:cubicBezTo>
                  <a:pt x="294" y="19209"/>
                  <a:pt x="289" y="19369"/>
                  <a:pt x="539" y="19707"/>
                </a:cubicBezTo>
                <a:cubicBezTo>
                  <a:pt x="717" y="19948"/>
                  <a:pt x="779" y="20227"/>
                  <a:pt x="676" y="20329"/>
                </a:cubicBezTo>
                <a:cubicBezTo>
                  <a:pt x="558" y="20448"/>
                  <a:pt x="624" y="20464"/>
                  <a:pt x="856" y="20376"/>
                </a:cubicBezTo>
                <a:cubicBezTo>
                  <a:pt x="1077" y="20291"/>
                  <a:pt x="1339" y="20338"/>
                  <a:pt x="1525" y="20492"/>
                </a:cubicBezTo>
                <a:cubicBezTo>
                  <a:pt x="2030" y="20910"/>
                  <a:pt x="4133" y="21163"/>
                  <a:pt x="7973" y="21264"/>
                </a:cubicBezTo>
                <a:cubicBezTo>
                  <a:pt x="10704" y="21336"/>
                  <a:pt x="12054" y="21294"/>
                  <a:pt x="13418" y="21096"/>
                </a:cubicBezTo>
                <a:cubicBezTo>
                  <a:pt x="15148" y="20845"/>
                  <a:pt x="15255" y="20849"/>
                  <a:pt x="15732" y="21165"/>
                </a:cubicBezTo>
                <a:cubicBezTo>
                  <a:pt x="16388" y="21599"/>
                  <a:pt x="16709" y="21583"/>
                  <a:pt x="16818" y="21110"/>
                </a:cubicBezTo>
                <a:cubicBezTo>
                  <a:pt x="16871" y="20884"/>
                  <a:pt x="17138" y="20700"/>
                  <a:pt x="17465" y="20666"/>
                </a:cubicBezTo>
                <a:cubicBezTo>
                  <a:pt x="18803" y="20525"/>
                  <a:pt x="21215" y="19885"/>
                  <a:pt x="21374" y="19628"/>
                </a:cubicBezTo>
                <a:cubicBezTo>
                  <a:pt x="21599" y="19268"/>
                  <a:pt x="20679" y="18801"/>
                  <a:pt x="19286" y="18570"/>
                </a:cubicBezTo>
                <a:cubicBezTo>
                  <a:pt x="18110" y="18375"/>
                  <a:pt x="17663" y="18120"/>
                  <a:pt x="17526" y="17571"/>
                </a:cubicBezTo>
                <a:cubicBezTo>
                  <a:pt x="17476" y="17368"/>
                  <a:pt x="17345" y="17148"/>
                  <a:pt x="17239" y="17082"/>
                </a:cubicBezTo>
                <a:cubicBezTo>
                  <a:pt x="17132" y="17017"/>
                  <a:pt x="17047" y="16677"/>
                  <a:pt x="17047" y="16327"/>
                </a:cubicBezTo>
                <a:cubicBezTo>
                  <a:pt x="17047" y="15951"/>
                  <a:pt x="16818" y="15512"/>
                  <a:pt x="16489" y="15254"/>
                </a:cubicBezTo>
                <a:cubicBezTo>
                  <a:pt x="15679" y="14619"/>
                  <a:pt x="15747" y="13692"/>
                  <a:pt x="16629" y="13336"/>
                </a:cubicBezTo>
                <a:cubicBezTo>
                  <a:pt x="17013" y="13181"/>
                  <a:pt x="17328" y="12932"/>
                  <a:pt x="17328" y="12782"/>
                </a:cubicBezTo>
                <a:cubicBezTo>
                  <a:pt x="17328" y="12577"/>
                  <a:pt x="17187" y="12611"/>
                  <a:pt x="16775" y="12915"/>
                </a:cubicBezTo>
                <a:lnTo>
                  <a:pt x="16226" y="13322"/>
                </a:lnTo>
                <a:lnTo>
                  <a:pt x="15512" y="12771"/>
                </a:lnTo>
                <a:cubicBezTo>
                  <a:pt x="14957" y="12343"/>
                  <a:pt x="14505" y="12196"/>
                  <a:pt x="13480" y="12107"/>
                </a:cubicBezTo>
                <a:cubicBezTo>
                  <a:pt x="11328" y="11920"/>
                  <a:pt x="9808" y="11165"/>
                  <a:pt x="9796" y="10277"/>
                </a:cubicBezTo>
                <a:cubicBezTo>
                  <a:pt x="9792" y="10023"/>
                  <a:pt x="10411" y="9053"/>
                  <a:pt x="11172" y="8122"/>
                </a:cubicBezTo>
                <a:cubicBezTo>
                  <a:pt x="11932" y="7191"/>
                  <a:pt x="12639" y="6099"/>
                  <a:pt x="12744" y="5697"/>
                </a:cubicBezTo>
                <a:cubicBezTo>
                  <a:pt x="12848" y="5295"/>
                  <a:pt x="13043" y="4926"/>
                  <a:pt x="13176" y="4875"/>
                </a:cubicBezTo>
                <a:cubicBezTo>
                  <a:pt x="13310" y="4824"/>
                  <a:pt x="13418" y="4475"/>
                  <a:pt x="13418" y="4099"/>
                </a:cubicBezTo>
                <a:cubicBezTo>
                  <a:pt x="13418" y="3540"/>
                  <a:pt x="13538" y="3388"/>
                  <a:pt x="14081" y="3261"/>
                </a:cubicBezTo>
                <a:cubicBezTo>
                  <a:pt x="14444" y="3176"/>
                  <a:pt x="15019" y="2888"/>
                  <a:pt x="15359" y="2621"/>
                </a:cubicBezTo>
                <a:lnTo>
                  <a:pt x="15978" y="2137"/>
                </a:lnTo>
                <a:lnTo>
                  <a:pt x="15054" y="1905"/>
                </a:lnTo>
                <a:cubicBezTo>
                  <a:pt x="14546" y="1777"/>
                  <a:pt x="13732" y="1712"/>
                  <a:pt x="13244" y="1761"/>
                </a:cubicBezTo>
                <a:cubicBezTo>
                  <a:pt x="12561" y="1829"/>
                  <a:pt x="12217" y="1759"/>
                  <a:pt x="11749" y="1452"/>
                </a:cubicBezTo>
                <a:cubicBezTo>
                  <a:pt x="11359" y="1196"/>
                  <a:pt x="11250" y="1012"/>
                  <a:pt x="11443" y="938"/>
                </a:cubicBezTo>
                <a:cubicBezTo>
                  <a:pt x="11875" y="774"/>
                  <a:pt x="11814" y="328"/>
                  <a:pt x="11358" y="328"/>
                </a:cubicBezTo>
                <a:cubicBezTo>
                  <a:pt x="11146" y="328"/>
                  <a:pt x="10904" y="483"/>
                  <a:pt x="10824" y="673"/>
                </a:cubicBezTo>
                <a:cubicBezTo>
                  <a:pt x="10719" y="919"/>
                  <a:pt x="10445" y="1015"/>
                  <a:pt x="9850" y="1015"/>
                </a:cubicBezTo>
                <a:cubicBezTo>
                  <a:pt x="8877" y="1015"/>
                  <a:pt x="8304" y="669"/>
                  <a:pt x="8571" y="240"/>
                </a:cubicBezTo>
                <a:cubicBezTo>
                  <a:pt x="8672" y="77"/>
                  <a:pt x="8667" y="2"/>
                  <a:pt x="8538" y="0"/>
                </a:cubicBezTo>
                <a:close/>
                <a:moveTo>
                  <a:pt x="2159" y="3492"/>
                </a:moveTo>
                <a:cubicBezTo>
                  <a:pt x="1279" y="3477"/>
                  <a:pt x="1047" y="3546"/>
                  <a:pt x="841" y="3880"/>
                </a:cubicBezTo>
                <a:cubicBezTo>
                  <a:pt x="703" y="4103"/>
                  <a:pt x="461" y="4286"/>
                  <a:pt x="304" y="4286"/>
                </a:cubicBezTo>
                <a:cubicBezTo>
                  <a:pt x="90" y="4286"/>
                  <a:pt x="-1" y="4356"/>
                  <a:pt x="0" y="4447"/>
                </a:cubicBezTo>
                <a:cubicBezTo>
                  <a:pt x="3" y="4598"/>
                  <a:pt x="263" y="4807"/>
                  <a:pt x="646" y="4853"/>
                </a:cubicBezTo>
                <a:cubicBezTo>
                  <a:pt x="2286" y="5047"/>
                  <a:pt x="3000" y="4808"/>
                  <a:pt x="3139" y="4017"/>
                </a:cubicBezTo>
                <a:cubicBezTo>
                  <a:pt x="3223" y="3539"/>
                  <a:pt x="3171" y="3510"/>
                  <a:pt x="2159" y="3492"/>
                </a:cubicBezTo>
                <a:close/>
                <a:moveTo>
                  <a:pt x="15362" y="6697"/>
                </a:moveTo>
                <a:cubicBezTo>
                  <a:pt x="15100" y="6706"/>
                  <a:pt x="14822" y="6882"/>
                  <a:pt x="14630" y="7194"/>
                </a:cubicBezTo>
                <a:cubicBezTo>
                  <a:pt x="14368" y="7622"/>
                  <a:pt x="14408" y="7745"/>
                  <a:pt x="14910" y="8055"/>
                </a:cubicBezTo>
                <a:cubicBezTo>
                  <a:pt x="15280" y="8283"/>
                  <a:pt x="15853" y="8416"/>
                  <a:pt x="16466" y="8416"/>
                </a:cubicBezTo>
                <a:cubicBezTo>
                  <a:pt x="17196" y="8416"/>
                  <a:pt x="17358" y="8368"/>
                  <a:pt x="17117" y="8219"/>
                </a:cubicBezTo>
                <a:cubicBezTo>
                  <a:pt x="16940" y="8110"/>
                  <a:pt x="16869" y="7803"/>
                  <a:pt x="16957" y="7530"/>
                </a:cubicBezTo>
                <a:cubicBezTo>
                  <a:pt x="17092" y="7117"/>
                  <a:pt x="17026" y="7039"/>
                  <a:pt x="16540" y="7039"/>
                </a:cubicBezTo>
                <a:cubicBezTo>
                  <a:pt x="16223" y="7039"/>
                  <a:pt x="15884" y="6961"/>
                  <a:pt x="15789" y="6867"/>
                </a:cubicBezTo>
                <a:cubicBezTo>
                  <a:pt x="15668" y="6746"/>
                  <a:pt x="15519" y="6691"/>
                  <a:pt x="15362" y="6697"/>
                </a:cubicBezTo>
                <a:close/>
                <a:moveTo>
                  <a:pt x="2830" y="7453"/>
                </a:moveTo>
                <a:cubicBezTo>
                  <a:pt x="2399" y="7477"/>
                  <a:pt x="2104" y="7725"/>
                  <a:pt x="2022" y="8174"/>
                </a:cubicBezTo>
                <a:cubicBezTo>
                  <a:pt x="1972" y="8449"/>
                  <a:pt x="1813" y="8748"/>
                  <a:pt x="1671" y="8838"/>
                </a:cubicBezTo>
                <a:cubicBezTo>
                  <a:pt x="1529" y="8928"/>
                  <a:pt x="1415" y="9074"/>
                  <a:pt x="1415" y="9162"/>
                </a:cubicBezTo>
                <a:cubicBezTo>
                  <a:pt x="1415" y="9386"/>
                  <a:pt x="3394" y="9165"/>
                  <a:pt x="3807" y="8896"/>
                </a:cubicBezTo>
                <a:cubicBezTo>
                  <a:pt x="4511" y="8436"/>
                  <a:pt x="4486" y="7997"/>
                  <a:pt x="3734" y="7657"/>
                </a:cubicBezTo>
                <a:cubicBezTo>
                  <a:pt x="3396" y="7505"/>
                  <a:pt x="3089" y="7439"/>
                  <a:pt x="2830" y="7453"/>
                </a:cubicBezTo>
                <a:close/>
                <a:moveTo>
                  <a:pt x="15618" y="10771"/>
                </a:moveTo>
                <a:cubicBezTo>
                  <a:pt x="15479" y="10794"/>
                  <a:pt x="15470" y="10901"/>
                  <a:pt x="15484" y="11131"/>
                </a:cubicBezTo>
                <a:cubicBezTo>
                  <a:pt x="15503" y="11429"/>
                  <a:pt x="15782" y="11671"/>
                  <a:pt x="16348" y="11875"/>
                </a:cubicBezTo>
                <a:cubicBezTo>
                  <a:pt x="16809" y="12041"/>
                  <a:pt x="17192" y="12183"/>
                  <a:pt x="17200" y="12190"/>
                </a:cubicBezTo>
                <a:cubicBezTo>
                  <a:pt x="17207" y="12197"/>
                  <a:pt x="17164" y="11936"/>
                  <a:pt x="17102" y="11611"/>
                </a:cubicBezTo>
                <a:cubicBezTo>
                  <a:pt x="17015" y="11151"/>
                  <a:pt x="16820" y="10983"/>
                  <a:pt x="16223" y="10854"/>
                </a:cubicBezTo>
                <a:cubicBezTo>
                  <a:pt x="16046" y="10816"/>
                  <a:pt x="15909" y="10788"/>
                  <a:pt x="15804" y="10775"/>
                </a:cubicBezTo>
                <a:cubicBezTo>
                  <a:pt x="15726" y="10765"/>
                  <a:pt x="15664" y="10764"/>
                  <a:pt x="15618" y="10771"/>
                </a:cubicBezTo>
                <a:close/>
                <a:moveTo>
                  <a:pt x="11526" y="14891"/>
                </a:moveTo>
                <a:cubicBezTo>
                  <a:pt x="11686" y="14920"/>
                  <a:pt x="11907" y="15076"/>
                  <a:pt x="12182" y="15358"/>
                </a:cubicBezTo>
                <a:cubicBezTo>
                  <a:pt x="12723" y="15915"/>
                  <a:pt x="12725" y="15905"/>
                  <a:pt x="11706" y="16990"/>
                </a:cubicBezTo>
                <a:cubicBezTo>
                  <a:pt x="11335" y="17385"/>
                  <a:pt x="11007" y="17707"/>
                  <a:pt x="10977" y="17707"/>
                </a:cubicBezTo>
                <a:cubicBezTo>
                  <a:pt x="10946" y="17707"/>
                  <a:pt x="10849" y="17622"/>
                  <a:pt x="10757" y="17517"/>
                </a:cubicBezTo>
                <a:cubicBezTo>
                  <a:pt x="10627" y="17368"/>
                  <a:pt x="10656" y="17128"/>
                  <a:pt x="10893" y="16417"/>
                </a:cubicBezTo>
                <a:cubicBezTo>
                  <a:pt x="11060" y="15917"/>
                  <a:pt x="11213" y="15366"/>
                  <a:pt x="11236" y="15193"/>
                </a:cubicBezTo>
                <a:cubicBezTo>
                  <a:pt x="11265" y="14964"/>
                  <a:pt x="11366" y="14863"/>
                  <a:pt x="11526" y="14891"/>
                </a:cubicBezTo>
                <a:close/>
                <a:moveTo>
                  <a:pt x="8809" y="14962"/>
                </a:moveTo>
                <a:cubicBezTo>
                  <a:pt x="8819" y="14960"/>
                  <a:pt x="8828" y="14961"/>
                  <a:pt x="8834" y="14965"/>
                </a:cubicBezTo>
                <a:cubicBezTo>
                  <a:pt x="9045" y="15094"/>
                  <a:pt x="9501" y="16638"/>
                  <a:pt x="9512" y="17258"/>
                </a:cubicBezTo>
                <a:lnTo>
                  <a:pt x="9523" y="17933"/>
                </a:lnTo>
                <a:lnTo>
                  <a:pt x="9011" y="17933"/>
                </a:lnTo>
                <a:cubicBezTo>
                  <a:pt x="8543" y="17933"/>
                  <a:pt x="8500" y="17911"/>
                  <a:pt x="8526" y="17685"/>
                </a:cubicBezTo>
                <a:cubicBezTo>
                  <a:pt x="8558" y="17396"/>
                  <a:pt x="8294" y="17360"/>
                  <a:pt x="7933" y="17605"/>
                </a:cubicBezTo>
                <a:cubicBezTo>
                  <a:pt x="7766" y="17718"/>
                  <a:pt x="7561" y="17756"/>
                  <a:pt x="7290" y="17726"/>
                </a:cubicBezTo>
                <a:cubicBezTo>
                  <a:pt x="7071" y="17702"/>
                  <a:pt x="6940" y="17715"/>
                  <a:pt x="6999" y="17754"/>
                </a:cubicBezTo>
                <a:cubicBezTo>
                  <a:pt x="7059" y="17794"/>
                  <a:pt x="7035" y="17879"/>
                  <a:pt x="6945" y="17946"/>
                </a:cubicBezTo>
                <a:cubicBezTo>
                  <a:pt x="6725" y="18109"/>
                  <a:pt x="6534" y="18098"/>
                  <a:pt x="6419" y="17914"/>
                </a:cubicBezTo>
                <a:cubicBezTo>
                  <a:pt x="6363" y="17824"/>
                  <a:pt x="6483" y="17586"/>
                  <a:pt x="6716" y="17331"/>
                </a:cubicBezTo>
                <a:cubicBezTo>
                  <a:pt x="6931" y="17093"/>
                  <a:pt x="7109" y="16859"/>
                  <a:pt x="7109" y="16811"/>
                </a:cubicBezTo>
                <a:cubicBezTo>
                  <a:pt x="7109" y="16762"/>
                  <a:pt x="7347" y="16495"/>
                  <a:pt x="7638" y="16216"/>
                </a:cubicBezTo>
                <a:cubicBezTo>
                  <a:pt x="7929" y="15937"/>
                  <a:pt x="8297" y="15527"/>
                  <a:pt x="8456" y="15307"/>
                </a:cubicBezTo>
                <a:cubicBezTo>
                  <a:pt x="8595" y="15115"/>
                  <a:pt x="8741" y="14973"/>
                  <a:pt x="8809" y="14962"/>
                </a:cubicBezTo>
                <a:close/>
                <a:moveTo>
                  <a:pt x="14551" y="15770"/>
                </a:moveTo>
                <a:cubicBezTo>
                  <a:pt x="14597" y="15764"/>
                  <a:pt x="14642" y="15767"/>
                  <a:pt x="14694" y="15776"/>
                </a:cubicBezTo>
                <a:cubicBezTo>
                  <a:pt x="14763" y="15789"/>
                  <a:pt x="14842" y="15815"/>
                  <a:pt x="14947" y="15849"/>
                </a:cubicBezTo>
                <a:cubicBezTo>
                  <a:pt x="15616" y="16063"/>
                  <a:pt x="16121" y="16453"/>
                  <a:pt x="16394" y="16969"/>
                </a:cubicBezTo>
                <a:cubicBezTo>
                  <a:pt x="16673" y="17497"/>
                  <a:pt x="16616" y="17707"/>
                  <a:pt x="16201" y="17707"/>
                </a:cubicBezTo>
                <a:cubicBezTo>
                  <a:pt x="16048" y="17707"/>
                  <a:pt x="15756" y="17789"/>
                  <a:pt x="15551" y="17888"/>
                </a:cubicBezTo>
                <a:cubicBezTo>
                  <a:pt x="14973" y="18167"/>
                  <a:pt x="14054" y="18092"/>
                  <a:pt x="14357" y="17790"/>
                </a:cubicBezTo>
                <a:cubicBezTo>
                  <a:pt x="14422" y="17726"/>
                  <a:pt x="14307" y="17701"/>
                  <a:pt x="14028" y="17719"/>
                </a:cubicBezTo>
                <a:cubicBezTo>
                  <a:pt x="13739" y="17738"/>
                  <a:pt x="13439" y="17671"/>
                  <a:pt x="13109" y="17513"/>
                </a:cubicBezTo>
                <a:lnTo>
                  <a:pt x="12621" y="17277"/>
                </a:lnTo>
                <a:lnTo>
                  <a:pt x="12997" y="16885"/>
                </a:lnTo>
                <a:cubicBezTo>
                  <a:pt x="13203" y="16670"/>
                  <a:pt x="13630" y="16320"/>
                  <a:pt x="13946" y="16104"/>
                </a:cubicBezTo>
                <a:cubicBezTo>
                  <a:pt x="14265" y="15887"/>
                  <a:pt x="14411" y="15789"/>
                  <a:pt x="14551" y="15770"/>
                </a:cubicBezTo>
                <a:close/>
                <a:moveTo>
                  <a:pt x="17880" y="16115"/>
                </a:moveTo>
                <a:lnTo>
                  <a:pt x="17984" y="16685"/>
                </a:lnTo>
                <a:cubicBezTo>
                  <a:pt x="18042" y="17011"/>
                  <a:pt x="18353" y="17387"/>
                  <a:pt x="18713" y="17567"/>
                </a:cubicBezTo>
                <a:cubicBezTo>
                  <a:pt x="19059" y="17740"/>
                  <a:pt x="19704" y="17882"/>
                  <a:pt x="20147" y="17882"/>
                </a:cubicBezTo>
                <a:cubicBezTo>
                  <a:pt x="20944" y="17882"/>
                  <a:pt x="21218" y="17658"/>
                  <a:pt x="20675" y="17451"/>
                </a:cubicBezTo>
                <a:cubicBezTo>
                  <a:pt x="20521" y="17392"/>
                  <a:pt x="20469" y="17164"/>
                  <a:pt x="20559" y="16943"/>
                </a:cubicBezTo>
                <a:cubicBezTo>
                  <a:pt x="20753" y="16466"/>
                  <a:pt x="20571" y="16381"/>
                  <a:pt x="19043" y="16230"/>
                </a:cubicBezTo>
                <a:lnTo>
                  <a:pt x="17880" y="16115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CB593E-4E6F-48CF-9EB6-B54659DAC54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" r="319" b="83681"/>
          <a:stretch/>
        </p:blipFill>
        <p:spPr>
          <a:xfrm>
            <a:off x="22090832" y="244283"/>
            <a:ext cx="1939260" cy="1439045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0193032-1F02-4D8C-93D5-929865E9F4BA}"/>
              </a:ext>
            </a:extLst>
          </p:cNvPr>
          <p:cNvSpPr txBox="1"/>
          <p:nvPr/>
        </p:nvSpPr>
        <p:spPr>
          <a:xfrm>
            <a:off x="23537156" y="294631"/>
            <a:ext cx="492936" cy="564257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سـ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E8102C-98DC-42BE-88C2-30C24EACD7B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9586" t="50901" r="29240" b="42267"/>
          <a:stretch/>
        </p:blipFill>
        <p:spPr>
          <a:xfrm>
            <a:off x="3086099" y="231771"/>
            <a:ext cx="18874549" cy="143904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516E78-DCBB-41D2-8670-D5C6636CB26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8111" t="22833" r="40844" b="10682"/>
          <a:stretch/>
        </p:blipFill>
        <p:spPr>
          <a:xfrm>
            <a:off x="14479703" y="1965349"/>
            <a:ext cx="9550389" cy="11498945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5A758B4-58E2-4897-A387-F574AF1A1091}"/>
              </a:ext>
            </a:extLst>
          </p:cNvPr>
          <p:cNvSpPr txBox="1"/>
          <p:nvPr/>
        </p:nvSpPr>
        <p:spPr>
          <a:xfrm>
            <a:off x="4142304" y="3570838"/>
            <a:ext cx="12187236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>
                <a:highlight>
                  <a:srgbClr val="00FF00"/>
                </a:highlight>
              </a:rPr>
              <a:t>https://wordwall.net/ar/resource/17088127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6F04BBF-EF72-4F6E-94D5-BAB67D8F88C9}"/>
              </a:ext>
            </a:extLst>
          </p:cNvPr>
          <p:cNvSpPr txBox="1"/>
          <p:nvPr/>
        </p:nvSpPr>
        <p:spPr>
          <a:xfrm>
            <a:off x="4238102" y="2324954"/>
            <a:ext cx="12187236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https://wordwall.net/ar/resource/12249996</a:t>
            </a:r>
          </a:p>
        </p:txBody>
      </p:sp>
    </p:spTree>
    <p:extLst>
      <p:ext uri="{BB962C8B-B14F-4D97-AF65-F5344CB8AC3E}">
        <p14:creationId xmlns:p14="http://schemas.microsoft.com/office/powerpoint/2010/main" val="12069451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خطأ"/>
          <p:cNvSpPr txBox="1">
            <a:spLocks noGrp="1"/>
          </p:cNvSpPr>
          <p:nvPr>
            <p:ph type="title" idx="4294967295"/>
          </p:nvPr>
        </p:nvSpPr>
        <p:spPr>
          <a:xfrm>
            <a:off x="597362" y="7064182"/>
            <a:ext cx="10999086" cy="1298041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EFBBFD"/>
              </a:gs>
            </a:gsLst>
            <a:lin ang="5400000"/>
          </a:gradFill>
        </p:spPr>
        <p:txBody>
          <a:bodyPr anchor="ctr">
            <a:normAutofit/>
          </a:bodyPr>
          <a:lstStyle/>
          <a:p>
            <a:r>
              <a:rPr lang="ar-AE" sz="5400" b="1" dirty="0"/>
              <a:t>زيادة استخدام النفط و الفحم و الغاز الطبيعي</a:t>
            </a:r>
            <a:endParaRPr sz="5400" b="1" dirty="0"/>
          </a:p>
        </p:txBody>
      </p:sp>
      <p:sp>
        <p:nvSpPr>
          <p:cNvPr id="128" name="صح"/>
          <p:cNvSpPr txBox="1"/>
          <p:nvPr/>
        </p:nvSpPr>
        <p:spPr>
          <a:xfrm>
            <a:off x="597362" y="9043773"/>
            <a:ext cx="10999086" cy="1262074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E9CF2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Geeza Pro Regular"/>
              </a:rPr>
              <a:t>الاتجاه الى استخدام مصادر</a:t>
            </a:r>
            <a:r>
              <a:rPr kumimoji="0" lang="ar-AE" sz="5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Geeza Pro Regular"/>
              </a:rPr>
              <a:t> الطاقة البديلة</a:t>
            </a:r>
            <a:endParaRPr kumimoji="0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Geeza Pro Regular"/>
            </a:endParaRPr>
          </a:p>
        </p:txBody>
      </p:sp>
      <p:sp>
        <p:nvSpPr>
          <p:cNvPr id="129" name="صح"/>
          <p:cNvSpPr txBox="1"/>
          <p:nvPr/>
        </p:nvSpPr>
        <p:spPr>
          <a:xfrm>
            <a:off x="597362" y="10957784"/>
            <a:ext cx="10999086" cy="1262074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E9CF2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92500"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Geeza Pro Regular"/>
              </a:rPr>
              <a:t>التوقف عن استخدام طاقة الشمس و الرياح و المياه</a:t>
            </a:r>
            <a:endParaRPr kumimoji="0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Geeza Pro Regular"/>
            </a:endParaRPr>
          </a:p>
        </p:txBody>
      </p:sp>
      <p:sp>
        <p:nvSpPr>
          <p:cNvPr id="130" name="مستطيل مستدير الزوايا"/>
          <p:cNvSpPr/>
          <p:nvPr/>
        </p:nvSpPr>
        <p:spPr>
          <a:xfrm>
            <a:off x="458179" y="4693808"/>
            <a:ext cx="11505931" cy="1958011"/>
          </a:xfrm>
          <a:prstGeom prst="roundRect">
            <a:avLst>
              <a:gd name="adj" fmla="val 10926"/>
            </a:avLst>
          </a:prstGeom>
          <a:blipFill>
            <a:blip r:embed="rId2"/>
            <a:tile tx="0" ty="0" sx="100000" sy="100000" flip="none" algn="tl"/>
          </a:blip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131" name="السؤال"/>
          <p:cNvSpPr txBox="1"/>
          <p:nvPr/>
        </p:nvSpPr>
        <p:spPr>
          <a:xfrm>
            <a:off x="1209224" y="4794527"/>
            <a:ext cx="9775362" cy="1756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676909">
              <a:defRPr sz="10660" b="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marL="0" marR="0" lvl="0" indent="0" algn="ctr" defTabSz="676909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cs typeface="Arial" panose="020B0604020202020204" pitchFamily="34" charset="0"/>
                <a:sym typeface="Geeza Pro Bold"/>
              </a:rPr>
              <a:t>30 / ما الذي يجب أن يفعله الانسان لتجنُّب نضوب الوقود الاحفوري؟ </a:t>
            </a: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cs typeface="Arial" panose="020B0604020202020204" pitchFamily="34" charset="0"/>
              <a:sym typeface="Geeza Pro Bold"/>
            </a:endParaRPr>
          </a:p>
        </p:txBody>
      </p:sp>
      <p:pic>
        <p:nvPicPr>
          <p:cNvPr id="8" name="Picture 2" descr="علامة صح PNG الصور | ناقل و PSD الملفات | تحميل مجاني على Pngtree">
            <a:extLst>
              <a:ext uri="{FF2B5EF4-FFF2-40B4-BE49-F238E27FC236}">
                <a16:creationId xmlns:a16="http://schemas.microsoft.com/office/drawing/2014/main" id="{4F12F4C1-84FB-41AD-AAEC-C6E5ECE15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3010" y1="56572" x2="66222" y2="51111"/>
                        <a14:foregroundMark x1="61778" y1="58667" x2="62368" y2="57665"/>
                        <a14:foregroundMark x1="61584" y1="55204" x2="58667" y2="57778"/>
                        <a14:foregroundMark x1="66222" y1="51111" x2="62357" y2="54521"/>
                        <a14:foregroundMark x1="62441" y1="54785" x2="68802" y2="49740"/>
                        <a14:foregroundMark x1="58667" y1="57778" x2="61650" y2="55412"/>
                        <a14:foregroundMark x1="72542" y1="46175" x2="73778" y2="44444"/>
                        <a14:backgroundMark x1="70881" y1="49068" x2="70989" y2="48984"/>
                        <a14:backgroundMark x1="72000" y1="48889" x2="74222" y2="46667"/>
                        <a14:backgroundMark x1="73333" y1="46667" x2="71111" y2="49778"/>
                        <a14:backgroundMark x1="72889" y1="48444" x2="69778" y2="50667"/>
                        <a14:backgroundMark x1="62667" y1="58667" x2="62667" y2="58667"/>
                        <a14:backgroundMark x1="61333" y1="59556" x2="61333" y2="59556"/>
                        <a14:backgroundMark x1="63111" y1="60000" x2="63111" y2="5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551" y="8709244"/>
            <a:ext cx="1922571" cy="192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604B9B77-8285-46A6-B012-8E6DE449F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636" y="7259198"/>
            <a:ext cx="1030402" cy="103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EBE932F3-37A5-4C38-9715-CDA6F2FED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545" y="11184280"/>
            <a:ext cx="1010564" cy="101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صورة 12">
            <a:extLst>
              <a:ext uri="{FF2B5EF4-FFF2-40B4-BE49-F238E27FC236}">
                <a16:creationId xmlns:a16="http://schemas.microsoft.com/office/drawing/2014/main" id="{1B623674-CA34-4582-B323-A7357A7FCE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67" b="97396" l="10000" r="90000">
                        <a14:foregroundMark x1="49766" y1="46484" x2="53672" y2="47526"/>
                        <a14:foregroundMark x1="53672" y1="47526" x2="56172" y2="47526"/>
                        <a14:foregroundMark x1="56172" y1="47526" x2="56406" y2="47396"/>
                        <a14:foregroundMark x1="46641" y1="94010" x2="55156" y2="88672"/>
                        <a14:foregroundMark x1="50625" y1="95573" x2="54922" y2="97526"/>
                        <a14:foregroundMark x1="54922" y1="97526" x2="47422" y2="96615"/>
                        <a14:foregroundMark x1="57344" y1="18620" x2="58594" y2="20964"/>
                        <a14:foregroundMark x1="37109" y1="32422" x2="34766" y2="34896"/>
                        <a14:foregroundMark x1="34766" y1="34896" x2="34766" y2="34896"/>
                        <a14:foregroundMark x1="48281" y1="7813" x2="47734" y2="6250"/>
                        <a14:foregroundMark x1="50868" y1="4449" x2="50469" y2="4818"/>
                        <a14:foregroundMark x1="51719" y1="26953" x2="51719" y2="26693"/>
                        <a14:foregroundMark x1="49219" y1="21354" x2="49219" y2="19271"/>
                        <a14:backgroundMark x1="60938" y1="18620" x2="60938" y2="18620"/>
                        <a14:backgroundMark x1="64375" y1="10286" x2="60859" y2="18099"/>
                        <a14:backgroundMark x1="60859" y1="18099" x2="61406" y2="12630"/>
                        <a14:backgroundMark x1="50625" y1="6250" x2="50781" y2="3646"/>
                        <a14:backgroundMark x1="51484" y1="4427" x2="50859" y2="4427"/>
                        <a14:backgroundMark x1="54063" y1="22786" x2="54219" y2="19531"/>
                        <a14:backgroundMark x1="54609" y1="21094" x2="54766" y2="23958"/>
                        <a14:backgroundMark x1="51328" y1="23698" x2="50469" y2="24609"/>
                        <a14:backgroundMark x1="51371" y1="25130" x2="50859" y2="24609"/>
                        <a14:backgroundMark x1="52266" y1="26042" x2="51433" y2="25193"/>
                        <a14:backgroundMark x1="43281" y1="14063" x2="43281" y2="14063"/>
                      </a14:backgroundRemoval>
                    </a14:imgEffect>
                  </a14:imgLayer>
                </a14:imgProps>
              </a:ext>
            </a:extLst>
          </a:blip>
          <a:srcRect l="27982" r="30044"/>
          <a:stretch/>
        </p:blipFill>
        <p:spPr>
          <a:xfrm>
            <a:off x="2303502" y="2758216"/>
            <a:ext cx="976484" cy="1490422"/>
          </a:xfrm>
          <a:prstGeom prst="rect">
            <a:avLst/>
          </a:prstGeom>
        </p:spPr>
      </p:pic>
      <p:pic>
        <p:nvPicPr>
          <p:cNvPr id="19" name="IMG_4188.jpeg" descr="IMG_4188.jpeg">
            <a:extLst>
              <a:ext uri="{FF2B5EF4-FFF2-40B4-BE49-F238E27FC236}">
                <a16:creationId xmlns:a16="http://schemas.microsoft.com/office/drawing/2014/main" id="{59F13D25-EDEF-4E4B-AEEB-AC9FD018ED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26" b="96809" l="27955" r="68371">
                        <a14:foregroundMark x1="51917" y1="9309" x2="48562" y2="10638"/>
                        <a14:foregroundMark x1="48562" y1="10638" x2="51118" y2="10106"/>
                        <a14:foregroundMark x1="51118" y1="10106" x2="51438" y2="6117"/>
                        <a14:foregroundMark x1="60653" y1="23786" x2="59744" y2="25532"/>
                        <a14:foregroundMark x1="61821" y1="21543" x2="60809" y2="23486"/>
                        <a14:foregroundMark x1="59744" y1="25532" x2="56869" y2="22074"/>
                        <a14:foregroundMark x1="56869" y1="22074" x2="57296" y2="20521"/>
                        <a14:foregroundMark x1="63324" y1="20131" x2="63578" y2="25000"/>
                        <a14:foregroundMark x1="63578" y1="25000" x2="60383" y2="25266"/>
                        <a14:foregroundMark x1="60383" y1="25266" x2="59105" y2="20479"/>
                        <a14:foregroundMark x1="31470" y1="35638" x2="29712" y2="33245"/>
                        <a14:foregroundMark x1="51118" y1="86968" x2="46965" y2="91223"/>
                        <a14:foregroundMark x1="46965" y1="91223" x2="47444" y2="97340"/>
                        <a14:foregroundMark x1="47444" y1="97340" x2="50000" y2="94947"/>
                        <a14:foregroundMark x1="65335" y1="92819" x2="65815" y2="87500"/>
                        <a14:foregroundMark x1="65815" y1="87500" x2="68530" y2="86968"/>
                        <a14:foregroundMark x1="68530" y1="86968" x2="68530" y2="86968"/>
                        <a14:foregroundMark x1="28275" y1="83777" x2="28275" y2="89628"/>
                        <a14:foregroundMark x1="28275" y1="89628" x2="28435" y2="90691"/>
                        <a14:foregroundMark x1="51438" y1="4255" x2="52077" y2="2926"/>
                        <a14:foregroundMark x1="27955" y1="34840" x2="28115" y2="35106"/>
                        <a14:backgroundMark x1="58626" y1="16755" x2="60224" y2="18085"/>
                        <a14:backgroundMark x1="59105" y1="14628" x2="59585" y2="15957"/>
                        <a14:backgroundMark x1="61502" y1="15957" x2="60224" y2="20479"/>
                        <a14:backgroundMark x1="60224" y1="20479" x2="60224" y2="20479"/>
                        <a14:backgroundMark x1="59585" y1="19947" x2="58626" y2="19681"/>
                      </a14:backgroundRemoval>
                    </a14:imgEffect>
                  </a14:imgLayer>
                </a14:imgProps>
              </a:ext>
            </a:extLst>
          </a:blip>
          <a:srcRect l="27432" t="3505" r="31895" b="2129"/>
          <a:stretch>
            <a:fillRect/>
          </a:stretch>
        </p:blipFill>
        <p:spPr>
          <a:xfrm>
            <a:off x="4131612" y="2836906"/>
            <a:ext cx="1094009" cy="1370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381" extrusionOk="0">
                <a:moveTo>
                  <a:pt x="12719" y="2"/>
                </a:moveTo>
                <a:cubicBezTo>
                  <a:pt x="12517" y="26"/>
                  <a:pt x="12227" y="246"/>
                  <a:pt x="11792" y="621"/>
                </a:cubicBezTo>
                <a:cubicBezTo>
                  <a:pt x="10467" y="1765"/>
                  <a:pt x="9829" y="2832"/>
                  <a:pt x="9819" y="3927"/>
                </a:cubicBezTo>
                <a:lnTo>
                  <a:pt x="9809" y="4899"/>
                </a:lnTo>
                <a:lnTo>
                  <a:pt x="8978" y="5101"/>
                </a:lnTo>
                <a:cubicBezTo>
                  <a:pt x="8520" y="5212"/>
                  <a:pt x="7924" y="5449"/>
                  <a:pt x="7656" y="5628"/>
                </a:cubicBezTo>
                <a:cubicBezTo>
                  <a:pt x="7238" y="5905"/>
                  <a:pt x="7078" y="5927"/>
                  <a:pt x="6542" y="5783"/>
                </a:cubicBezTo>
                <a:cubicBezTo>
                  <a:pt x="5694" y="5555"/>
                  <a:pt x="4684" y="5704"/>
                  <a:pt x="2879" y="6324"/>
                </a:cubicBezTo>
                <a:cubicBezTo>
                  <a:pt x="2045" y="6611"/>
                  <a:pt x="1088" y="6886"/>
                  <a:pt x="752" y="6935"/>
                </a:cubicBezTo>
                <a:cubicBezTo>
                  <a:pt x="408" y="6986"/>
                  <a:pt x="178" y="7105"/>
                  <a:pt x="226" y="7210"/>
                </a:cubicBezTo>
                <a:cubicBezTo>
                  <a:pt x="470" y="7740"/>
                  <a:pt x="3463" y="8201"/>
                  <a:pt x="5077" y="7958"/>
                </a:cubicBezTo>
                <a:cubicBezTo>
                  <a:pt x="6268" y="7778"/>
                  <a:pt x="6452" y="7822"/>
                  <a:pt x="6454" y="8285"/>
                </a:cubicBezTo>
                <a:cubicBezTo>
                  <a:pt x="6455" y="8469"/>
                  <a:pt x="6696" y="8965"/>
                  <a:pt x="6989" y="9386"/>
                </a:cubicBezTo>
                <a:cubicBezTo>
                  <a:pt x="7282" y="9807"/>
                  <a:pt x="7526" y="10216"/>
                  <a:pt x="7529" y="10296"/>
                </a:cubicBezTo>
                <a:cubicBezTo>
                  <a:pt x="7533" y="10375"/>
                  <a:pt x="7785" y="10625"/>
                  <a:pt x="8090" y="10850"/>
                </a:cubicBezTo>
                <a:lnTo>
                  <a:pt x="8644" y="11259"/>
                </a:lnTo>
                <a:lnTo>
                  <a:pt x="8077" y="11851"/>
                </a:lnTo>
                <a:cubicBezTo>
                  <a:pt x="7607" y="12340"/>
                  <a:pt x="7519" y="12587"/>
                  <a:pt x="7565" y="13287"/>
                </a:cubicBezTo>
                <a:cubicBezTo>
                  <a:pt x="7621" y="14119"/>
                  <a:pt x="7612" y="14132"/>
                  <a:pt x="6983" y="14183"/>
                </a:cubicBezTo>
                <a:cubicBezTo>
                  <a:pt x="6632" y="14212"/>
                  <a:pt x="6223" y="14307"/>
                  <a:pt x="6074" y="14394"/>
                </a:cubicBezTo>
                <a:cubicBezTo>
                  <a:pt x="5676" y="14627"/>
                  <a:pt x="5735" y="15594"/>
                  <a:pt x="6161" y="15814"/>
                </a:cubicBezTo>
                <a:cubicBezTo>
                  <a:pt x="6546" y="16013"/>
                  <a:pt x="6395" y="16352"/>
                  <a:pt x="5921" y="16352"/>
                </a:cubicBezTo>
                <a:cubicBezTo>
                  <a:pt x="5762" y="16352"/>
                  <a:pt x="5577" y="16455"/>
                  <a:pt x="5508" y="16581"/>
                </a:cubicBezTo>
                <a:cubicBezTo>
                  <a:pt x="5440" y="16708"/>
                  <a:pt x="5186" y="16811"/>
                  <a:pt x="4944" y="16811"/>
                </a:cubicBezTo>
                <a:cubicBezTo>
                  <a:pt x="4702" y="16811"/>
                  <a:pt x="4527" y="16889"/>
                  <a:pt x="4557" y="16984"/>
                </a:cubicBezTo>
                <a:cubicBezTo>
                  <a:pt x="4587" y="17080"/>
                  <a:pt x="4077" y="17247"/>
                  <a:pt x="3421" y="17357"/>
                </a:cubicBezTo>
                <a:cubicBezTo>
                  <a:pt x="1812" y="17626"/>
                  <a:pt x="787" y="17945"/>
                  <a:pt x="290" y="18334"/>
                </a:cubicBezTo>
                <a:cubicBezTo>
                  <a:pt x="103" y="18480"/>
                  <a:pt x="9" y="18637"/>
                  <a:pt x="1" y="18795"/>
                </a:cubicBezTo>
                <a:cubicBezTo>
                  <a:pt x="-16" y="19143"/>
                  <a:pt x="387" y="19497"/>
                  <a:pt x="1147" y="19755"/>
                </a:cubicBezTo>
                <a:cubicBezTo>
                  <a:pt x="2701" y="20283"/>
                  <a:pt x="2667" y="20258"/>
                  <a:pt x="2589" y="20861"/>
                </a:cubicBezTo>
                <a:cubicBezTo>
                  <a:pt x="2523" y="21372"/>
                  <a:pt x="2556" y="21413"/>
                  <a:pt x="2914" y="21277"/>
                </a:cubicBezTo>
                <a:cubicBezTo>
                  <a:pt x="3133" y="21193"/>
                  <a:pt x="3548" y="20948"/>
                  <a:pt x="3835" y="20731"/>
                </a:cubicBezTo>
                <a:cubicBezTo>
                  <a:pt x="4224" y="20437"/>
                  <a:pt x="4429" y="20378"/>
                  <a:pt x="4637" y="20500"/>
                </a:cubicBezTo>
                <a:cubicBezTo>
                  <a:pt x="4790" y="20590"/>
                  <a:pt x="5118" y="20618"/>
                  <a:pt x="5365" y="20562"/>
                </a:cubicBezTo>
                <a:cubicBezTo>
                  <a:pt x="5636" y="20502"/>
                  <a:pt x="6178" y="20585"/>
                  <a:pt x="6729" y="20772"/>
                </a:cubicBezTo>
                <a:cubicBezTo>
                  <a:pt x="8508" y="21376"/>
                  <a:pt x="12848" y="21562"/>
                  <a:pt x="16390" y="21186"/>
                </a:cubicBezTo>
                <a:cubicBezTo>
                  <a:pt x="17508" y="21067"/>
                  <a:pt x="18563" y="21007"/>
                  <a:pt x="18733" y="21053"/>
                </a:cubicBezTo>
                <a:cubicBezTo>
                  <a:pt x="18905" y="21100"/>
                  <a:pt x="19186" y="20992"/>
                  <a:pt x="19366" y="20810"/>
                </a:cubicBezTo>
                <a:cubicBezTo>
                  <a:pt x="19617" y="20557"/>
                  <a:pt x="19821" y="20507"/>
                  <a:pt x="20273" y="20586"/>
                </a:cubicBezTo>
                <a:cubicBezTo>
                  <a:pt x="20811" y="20681"/>
                  <a:pt x="20831" y="20668"/>
                  <a:pt x="20539" y="20418"/>
                </a:cubicBezTo>
                <a:cubicBezTo>
                  <a:pt x="20258" y="20177"/>
                  <a:pt x="20266" y="20124"/>
                  <a:pt x="20606" y="19948"/>
                </a:cubicBezTo>
                <a:cubicBezTo>
                  <a:pt x="20878" y="19807"/>
                  <a:pt x="20916" y="19717"/>
                  <a:pt x="20737" y="19639"/>
                </a:cubicBezTo>
                <a:cubicBezTo>
                  <a:pt x="20567" y="19564"/>
                  <a:pt x="20679" y="19418"/>
                  <a:pt x="21081" y="19191"/>
                </a:cubicBezTo>
                <a:cubicBezTo>
                  <a:pt x="21432" y="18994"/>
                  <a:pt x="21577" y="18856"/>
                  <a:pt x="21582" y="18674"/>
                </a:cubicBezTo>
                <a:cubicBezTo>
                  <a:pt x="21584" y="18613"/>
                  <a:pt x="21570" y="18546"/>
                  <a:pt x="21544" y="18472"/>
                </a:cubicBezTo>
                <a:cubicBezTo>
                  <a:pt x="21360" y="17953"/>
                  <a:pt x="19416" y="17270"/>
                  <a:pt x="17725" y="17129"/>
                </a:cubicBezTo>
                <a:cubicBezTo>
                  <a:pt x="17010" y="17069"/>
                  <a:pt x="16360" y="16976"/>
                  <a:pt x="16282" y="16921"/>
                </a:cubicBezTo>
                <a:cubicBezTo>
                  <a:pt x="16204" y="16866"/>
                  <a:pt x="16109" y="16571"/>
                  <a:pt x="16070" y="16265"/>
                </a:cubicBezTo>
                <a:cubicBezTo>
                  <a:pt x="16031" y="15959"/>
                  <a:pt x="15692" y="15369"/>
                  <a:pt x="15317" y="14955"/>
                </a:cubicBezTo>
                <a:cubicBezTo>
                  <a:pt x="14694" y="14269"/>
                  <a:pt x="14657" y="14163"/>
                  <a:pt x="14902" y="13744"/>
                </a:cubicBezTo>
                <a:cubicBezTo>
                  <a:pt x="15059" y="13477"/>
                  <a:pt x="15126" y="12955"/>
                  <a:pt x="15063" y="12490"/>
                </a:cubicBezTo>
                <a:cubicBezTo>
                  <a:pt x="14973" y="11834"/>
                  <a:pt x="14835" y="11623"/>
                  <a:pt x="14277" y="11294"/>
                </a:cubicBezTo>
                <a:lnTo>
                  <a:pt x="13599" y="10894"/>
                </a:lnTo>
                <a:lnTo>
                  <a:pt x="14169" y="10523"/>
                </a:lnTo>
                <a:cubicBezTo>
                  <a:pt x="14925" y="10030"/>
                  <a:pt x="15332" y="9318"/>
                  <a:pt x="15332" y="8489"/>
                </a:cubicBezTo>
                <a:cubicBezTo>
                  <a:pt x="15332" y="7782"/>
                  <a:pt x="15031" y="7426"/>
                  <a:pt x="13111" y="5874"/>
                </a:cubicBezTo>
                <a:cubicBezTo>
                  <a:pt x="12435" y="5328"/>
                  <a:pt x="12348" y="5185"/>
                  <a:pt x="12600" y="5038"/>
                </a:cubicBezTo>
                <a:cubicBezTo>
                  <a:pt x="13179" y="4698"/>
                  <a:pt x="13405" y="3542"/>
                  <a:pt x="13251" y="1719"/>
                </a:cubicBezTo>
                <a:cubicBezTo>
                  <a:pt x="13145" y="469"/>
                  <a:pt x="13055" y="-38"/>
                  <a:pt x="12719" y="2"/>
                </a:cubicBezTo>
                <a:close/>
                <a:moveTo>
                  <a:pt x="18959" y="3033"/>
                </a:moveTo>
                <a:cubicBezTo>
                  <a:pt x="18416" y="3033"/>
                  <a:pt x="17886" y="3360"/>
                  <a:pt x="17641" y="3846"/>
                </a:cubicBezTo>
                <a:cubicBezTo>
                  <a:pt x="17462" y="4203"/>
                  <a:pt x="17067" y="4035"/>
                  <a:pt x="17058" y="3598"/>
                </a:cubicBezTo>
                <a:cubicBezTo>
                  <a:pt x="17053" y="3308"/>
                  <a:pt x="17024" y="3297"/>
                  <a:pt x="16843" y="3516"/>
                </a:cubicBezTo>
                <a:cubicBezTo>
                  <a:pt x="16728" y="3655"/>
                  <a:pt x="16462" y="3741"/>
                  <a:pt x="16253" y="3706"/>
                </a:cubicBezTo>
                <a:cubicBezTo>
                  <a:pt x="15147" y="3518"/>
                  <a:pt x="15105" y="4424"/>
                  <a:pt x="16207" y="4696"/>
                </a:cubicBezTo>
                <a:cubicBezTo>
                  <a:pt x="16560" y="4783"/>
                  <a:pt x="16849" y="4963"/>
                  <a:pt x="16849" y="5095"/>
                </a:cubicBezTo>
                <a:cubicBezTo>
                  <a:pt x="16849" y="5297"/>
                  <a:pt x="17055" y="5324"/>
                  <a:pt x="18084" y="5256"/>
                </a:cubicBezTo>
                <a:cubicBezTo>
                  <a:pt x="19469" y="5166"/>
                  <a:pt x="19802" y="5018"/>
                  <a:pt x="19547" y="4612"/>
                </a:cubicBezTo>
                <a:cubicBezTo>
                  <a:pt x="19451" y="4459"/>
                  <a:pt x="19398" y="4041"/>
                  <a:pt x="19430" y="3683"/>
                </a:cubicBezTo>
                <a:cubicBezTo>
                  <a:pt x="19482" y="3085"/>
                  <a:pt x="19444" y="3033"/>
                  <a:pt x="18959" y="303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" name="IMG_4187.jpeg" descr="IMG_4187.jpeg">
            <a:extLst>
              <a:ext uri="{FF2B5EF4-FFF2-40B4-BE49-F238E27FC236}">
                <a16:creationId xmlns:a16="http://schemas.microsoft.com/office/drawing/2014/main" id="{E86DE3CB-065C-46AA-BC00-93A7EB1B0B6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32391" t="3124" r="32592" b="1602"/>
          <a:stretch>
            <a:fillRect/>
          </a:stretch>
        </p:blipFill>
        <p:spPr>
          <a:xfrm flipH="1">
            <a:off x="856660" y="3071882"/>
            <a:ext cx="705128" cy="1152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8" h="21478" extrusionOk="0">
                <a:moveTo>
                  <a:pt x="8538" y="0"/>
                </a:moveTo>
                <a:cubicBezTo>
                  <a:pt x="8495" y="-1"/>
                  <a:pt x="8437" y="7"/>
                  <a:pt x="8367" y="22"/>
                </a:cubicBezTo>
                <a:cubicBezTo>
                  <a:pt x="8151" y="69"/>
                  <a:pt x="8001" y="266"/>
                  <a:pt x="8034" y="459"/>
                </a:cubicBezTo>
                <a:cubicBezTo>
                  <a:pt x="8123" y="964"/>
                  <a:pt x="7459" y="1260"/>
                  <a:pt x="6756" y="1028"/>
                </a:cubicBezTo>
                <a:cubicBezTo>
                  <a:pt x="6068" y="801"/>
                  <a:pt x="5043" y="787"/>
                  <a:pt x="5043" y="1004"/>
                </a:cubicBezTo>
                <a:cubicBezTo>
                  <a:pt x="5043" y="1310"/>
                  <a:pt x="5638" y="2129"/>
                  <a:pt x="5946" y="2246"/>
                </a:cubicBezTo>
                <a:cubicBezTo>
                  <a:pt x="6447" y="2437"/>
                  <a:pt x="6223" y="4673"/>
                  <a:pt x="5678" y="4929"/>
                </a:cubicBezTo>
                <a:cubicBezTo>
                  <a:pt x="5266" y="5123"/>
                  <a:pt x="5273" y="5175"/>
                  <a:pt x="5760" y="5531"/>
                </a:cubicBezTo>
                <a:cubicBezTo>
                  <a:pt x="6053" y="5745"/>
                  <a:pt x="6307" y="5942"/>
                  <a:pt x="6325" y="5967"/>
                </a:cubicBezTo>
                <a:cubicBezTo>
                  <a:pt x="6342" y="5993"/>
                  <a:pt x="7015" y="5928"/>
                  <a:pt x="7820" y="5821"/>
                </a:cubicBezTo>
                <a:cubicBezTo>
                  <a:pt x="8688" y="5706"/>
                  <a:pt x="9386" y="5690"/>
                  <a:pt x="9536" y="5782"/>
                </a:cubicBezTo>
                <a:cubicBezTo>
                  <a:pt x="9685" y="5874"/>
                  <a:pt x="9029" y="6902"/>
                  <a:pt x="7925" y="8309"/>
                </a:cubicBezTo>
                <a:cubicBezTo>
                  <a:pt x="5728" y="11107"/>
                  <a:pt x="5429" y="12079"/>
                  <a:pt x="6411" y="13241"/>
                </a:cubicBezTo>
                <a:cubicBezTo>
                  <a:pt x="6915" y="13837"/>
                  <a:pt x="6965" y="14051"/>
                  <a:pt x="6725" y="14582"/>
                </a:cubicBezTo>
                <a:cubicBezTo>
                  <a:pt x="6569" y="14930"/>
                  <a:pt x="6442" y="15428"/>
                  <a:pt x="6442" y="15690"/>
                </a:cubicBezTo>
                <a:cubicBezTo>
                  <a:pt x="6441" y="15952"/>
                  <a:pt x="6335" y="16300"/>
                  <a:pt x="6206" y="16464"/>
                </a:cubicBezTo>
                <a:cubicBezTo>
                  <a:pt x="6078" y="16628"/>
                  <a:pt x="5731" y="17073"/>
                  <a:pt x="5437" y="17451"/>
                </a:cubicBezTo>
                <a:cubicBezTo>
                  <a:pt x="4853" y="18204"/>
                  <a:pt x="4023" y="18396"/>
                  <a:pt x="4134" y="17753"/>
                </a:cubicBezTo>
                <a:cubicBezTo>
                  <a:pt x="4182" y="17471"/>
                  <a:pt x="4053" y="17365"/>
                  <a:pt x="3661" y="17365"/>
                </a:cubicBezTo>
                <a:cubicBezTo>
                  <a:pt x="3364" y="17365"/>
                  <a:pt x="3041" y="17444"/>
                  <a:pt x="2944" y="17541"/>
                </a:cubicBezTo>
                <a:cubicBezTo>
                  <a:pt x="2838" y="17647"/>
                  <a:pt x="2434" y="17544"/>
                  <a:pt x="1930" y="17282"/>
                </a:cubicBezTo>
                <a:cubicBezTo>
                  <a:pt x="673" y="16630"/>
                  <a:pt x="275" y="16707"/>
                  <a:pt x="370" y="17580"/>
                </a:cubicBezTo>
                <a:cubicBezTo>
                  <a:pt x="414" y="17982"/>
                  <a:pt x="552" y="18412"/>
                  <a:pt x="676" y="18534"/>
                </a:cubicBezTo>
                <a:cubicBezTo>
                  <a:pt x="806" y="18661"/>
                  <a:pt x="756" y="18865"/>
                  <a:pt x="560" y="19012"/>
                </a:cubicBezTo>
                <a:cubicBezTo>
                  <a:pt x="294" y="19209"/>
                  <a:pt x="289" y="19369"/>
                  <a:pt x="539" y="19707"/>
                </a:cubicBezTo>
                <a:cubicBezTo>
                  <a:pt x="717" y="19948"/>
                  <a:pt x="779" y="20227"/>
                  <a:pt x="676" y="20329"/>
                </a:cubicBezTo>
                <a:cubicBezTo>
                  <a:pt x="558" y="20448"/>
                  <a:pt x="624" y="20464"/>
                  <a:pt x="856" y="20376"/>
                </a:cubicBezTo>
                <a:cubicBezTo>
                  <a:pt x="1077" y="20291"/>
                  <a:pt x="1339" y="20338"/>
                  <a:pt x="1525" y="20492"/>
                </a:cubicBezTo>
                <a:cubicBezTo>
                  <a:pt x="2030" y="20910"/>
                  <a:pt x="4133" y="21163"/>
                  <a:pt x="7973" y="21264"/>
                </a:cubicBezTo>
                <a:cubicBezTo>
                  <a:pt x="10704" y="21336"/>
                  <a:pt x="12054" y="21294"/>
                  <a:pt x="13418" y="21096"/>
                </a:cubicBezTo>
                <a:cubicBezTo>
                  <a:pt x="15148" y="20845"/>
                  <a:pt x="15255" y="20849"/>
                  <a:pt x="15732" y="21165"/>
                </a:cubicBezTo>
                <a:cubicBezTo>
                  <a:pt x="16388" y="21599"/>
                  <a:pt x="16709" y="21583"/>
                  <a:pt x="16818" y="21110"/>
                </a:cubicBezTo>
                <a:cubicBezTo>
                  <a:pt x="16871" y="20884"/>
                  <a:pt x="17138" y="20700"/>
                  <a:pt x="17465" y="20666"/>
                </a:cubicBezTo>
                <a:cubicBezTo>
                  <a:pt x="18803" y="20525"/>
                  <a:pt x="21215" y="19885"/>
                  <a:pt x="21374" y="19628"/>
                </a:cubicBezTo>
                <a:cubicBezTo>
                  <a:pt x="21599" y="19268"/>
                  <a:pt x="20679" y="18801"/>
                  <a:pt x="19286" y="18570"/>
                </a:cubicBezTo>
                <a:cubicBezTo>
                  <a:pt x="18110" y="18375"/>
                  <a:pt x="17663" y="18120"/>
                  <a:pt x="17526" y="17571"/>
                </a:cubicBezTo>
                <a:cubicBezTo>
                  <a:pt x="17476" y="17368"/>
                  <a:pt x="17345" y="17148"/>
                  <a:pt x="17239" y="17082"/>
                </a:cubicBezTo>
                <a:cubicBezTo>
                  <a:pt x="17132" y="17017"/>
                  <a:pt x="17047" y="16677"/>
                  <a:pt x="17047" y="16327"/>
                </a:cubicBezTo>
                <a:cubicBezTo>
                  <a:pt x="17047" y="15951"/>
                  <a:pt x="16818" y="15512"/>
                  <a:pt x="16489" y="15254"/>
                </a:cubicBezTo>
                <a:cubicBezTo>
                  <a:pt x="15679" y="14619"/>
                  <a:pt x="15747" y="13692"/>
                  <a:pt x="16629" y="13336"/>
                </a:cubicBezTo>
                <a:cubicBezTo>
                  <a:pt x="17013" y="13181"/>
                  <a:pt x="17328" y="12932"/>
                  <a:pt x="17328" y="12782"/>
                </a:cubicBezTo>
                <a:cubicBezTo>
                  <a:pt x="17328" y="12577"/>
                  <a:pt x="17187" y="12611"/>
                  <a:pt x="16775" y="12915"/>
                </a:cubicBezTo>
                <a:lnTo>
                  <a:pt x="16226" y="13322"/>
                </a:lnTo>
                <a:lnTo>
                  <a:pt x="15512" y="12771"/>
                </a:lnTo>
                <a:cubicBezTo>
                  <a:pt x="14957" y="12343"/>
                  <a:pt x="14505" y="12196"/>
                  <a:pt x="13480" y="12107"/>
                </a:cubicBezTo>
                <a:cubicBezTo>
                  <a:pt x="11328" y="11920"/>
                  <a:pt x="9808" y="11165"/>
                  <a:pt x="9796" y="10277"/>
                </a:cubicBezTo>
                <a:cubicBezTo>
                  <a:pt x="9792" y="10023"/>
                  <a:pt x="10411" y="9053"/>
                  <a:pt x="11172" y="8122"/>
                </a:cubicBezTo>
                <a:cubicBezTo>
                  <a:pt x="11932" y="7191"/>
                  <a:pt x="12639" y="6099"/>
                  <a:pt x="12744" y="5697"/>
                </a:cubicBezTo>
                <a:cubicBezTo>
                  <a:pt x="12848" y="5295"/>
                  <a:pt x="13043" y="4926"/>
                  <a:pt x="13176" y="4875"/>
                </a:cubicBezTo>
                <a:cubicBezTo>
                  <a:pt x="13310" y="4824"/>
                  <a:pt x="13418" y="4475"/>
                  <a:pt x="13418" y="4099"/>
                </a:cubicBezTo>
                <a:cubicBezTo>
                  <a:pt x="13418" y="3540"/>
                  <a:pt x="13538" y="3388"/>
                  <a:pt x="14081" y="3261"/>
                </a:cubicBezTo>
                <a:cubicBezTo>
                  <a:pt x="14444" y="3176"/>
                  <a:pt x="15019" y="2888"/>
                  <a:pt x="15359" y="2621"/>
                </a:cubicBezTo>
                <a:lnTo>
                  <a:pt x="15978" y="2137"/>
                </a:lnTo>
                <a:lnTo>
                  <a:pt x="15054" y="1905"/>
                </a:lnTo>
                <a:cubicBezTo>
                  <a:pt x="14546" y="1777"/>
                  <a:pt x="13732" y="1712"/>
                  <a:pt x="13244" y="1761"/>
                </a:cubicBezTo>
                <a:cubicBezTo>
                  <a:pt x="12561" y="1829"/>
                  <a:pt x="12217" y="1759"/>
                  <a:pt x="11749" y="1452"/>
                </a:cubicBezTo>
                <a:cubicBezTo>
                  <a:pt x="11359" y="1196"/>
                  <a:pt x="11250" y="1012"/>
                  <a:pt x="11443" y="938"/>
                </a:cubicBezTo>
                <a:cubicBezTo>
                  <a:pt x="11875" y="774"/>
                  <a:pt x="11814" y="328"/>
                  <a:pt x="11358" y="328"/>
                </a:cubicBezTo>
                <a:cubicBezTo>
                  <a:pt x="11146" y="328"/>
                  <a:pt x="10904" y="483"/>
                  <a:pt x="10824" y="673"/>
                </a:cubicBezTo>
                <a:cubicBezTo>
                  <a:pt x="10719" y="919"/>
                  <a:pt x="10445" y="1015"/>
                  <a:pt x="9850" y="1015"/>
                </a:cubicBezTo>
                <a:cubicBezTo>
                  <a:pt x="8877" y="1015"/>
                  <a:pt x="8304" y="669"/>
                  <a:pt x="8571" y="240"/>
                </a:cubicBezTo>
                <a:cubicBezTo>
                  <a:pt x="8672" y="77"/>
                  <a:pt x="8667" y="2"/>
                  <a:pt x="8538" y="0"/>
                </a:cubicBezTo>
                <a:close/>
                <a:moveTo>
                  <a:pt x="2159" y="3492"/>
                </a:moveTo>
                <a:cubicBezTo>
                  <a:pt x="1279" y="3477"/>
                  <a:pt x="1047" y="3546"/>
                  <a:pt x="841" y="3880"/>
                </a:cubicBezTo>
                <a:cubicBezTo>
                  <a:pt x="703" y="4103"/>
                  <a:pt x="461" y="4286"/>
                  <a:pt x="304" y="4286"/>
                </a:cubicBezTo>
                <a:cubicBezTo>
                  <a:pt x="90" y="4286"/>
                  <a:pt x="-1" y="4356"/>
                  <a:pt x="0" y="4447"/>
                </a:cubicBezTo>
                <a:cubicBezTo>
                  <a:pt x="3" y="4598"/>
                  <a:pt x="263" y="4807"/>
                  <a:pt x="646" y="4853"/>
                </a:cubicBezTo>
                <a:cubicBezTo>
                  <a:pt x="2286" y="5047"/>
                  <a:pt x="3000" y="4808"/>
                  <a:pt x="3139" y="4017"/>
                </a:cubicBezTo>
                <a:cubicBezTo>
                  <a:pt x="3223" y="3539"/>
                  <a:pt x="3171" y="3510"/>
                  <a:pt x="2159" y="3492"/>
                </a:cubicBezTo>
                <a:close/>
                <a:moveTo>
                  <a:pt x="15362" y="6697"/>
                </a:moveTo>
                <a:cubicBezTo>
                  <a:pt x="15100" y="6706"/>
                  <a:pt x="14822" y="6882"/>
                  <a:pt x="14630" y="7194"/>
                </a:cubicBezTo>
                <a:cubicBezTo>
                  <a:pt x="14368" y="7622"/>
                  <a:pt x="14408" y="7745"/>
                  <a:pt x="14910" y="8055"/>
                </a:cubicBezTo>
                <a:cubicBezTo>
                  <a:pt x="15280" y="8283"/>
                  <a:pt x="15853" y="8416"/>
                  <a:pt x="16466" y="8416"/>
                </a:cubicBezTo>
                <a:cubicBezTo>
                  <a:pt x="17196" y="8416"/>
                  <a:pt x="17358" y="8368"/>
                  <a:pt x="17117" y="8219"/>
                </a:cubicBezTo>
                <a:cubicBezTo>
                  <a:pt x="16940" y="8110"/>
                  <a:pt x="16869" y="7803"/>
                  <a:pt x="16957" y="7530"/>
                </a:cubicBezTo>
                <a:cubicBezTo>
                  <a:pt x="17092" y="7117"/>
                  <a:pt x="17026" y="7039"/>
                  <a:pt x="16540" y="7039"/>
                </a:cubicBezTo>
                <a:cubicBezTo>
                  <a:pt x="16223" y="7039"/>
                  <a:pt x="15884" y="6961"/>
                  <a:pt x="15789" y="6867"/>
                </a:cubicBezTo>
                <a:cubicBezTo>
                  <a:pt x="15668" y="6746"/>
                  <a:pt x="15519" y="6691"/>
                  <a:pt x="15362" y="6697"/>
                </a:cubicBezTo>
                <a:close/>
                <a:moveTo>
                  <a:pt x="2830" y="7453"/>
                </a:moveTo>
                <a:cubicBezTo>
                  <a:pt x="2399" y="7477"/>
                  <a:pt x="2104" y="7725"/>
                  <a:pt x="2022" y="8174"/>
                </a:cubicBezTo>
                <a:cubicBezTo>
                  <a:pt x="1972" y="8449"/>
                  <a:pt x="1813" y="8748"/>
                  <a:pt x="1671" y="8838"/>
                </a:cubicBezTo>
                <a:cubicBezTo>
                  <a:pt x="1529" y="8928"/>
                  <a:pt x="1415" y="9074"/>
                  <a:pt x="1415" y="9162"/>
                </a:cubicBezTo>
                <a:cubicBezTo>
                  <a:pt x="1415" y="9386"/>
                  <a:pt x="3394" y="9165"/>
                  <a:pt x="3807" y="8896"/>
                </a:cubicBezTo>
                <a:cubicBezTo>
                  <a:pt x="4511" y="8436"/>
                  <a:pt x="4486" y="7997"/>
                  <a:pt x="3734" y="7657"/>
                </a:cubicBezTo>
                <a:cubicBezTo>
                  <a:pt x="3396" y="7505"/>
                  <a:pt x="3089" y="7439"/>
                  <a:pt x="2830" y="7453"/>
                </a:cubicBezTo>
                <a:close/>
                <a:moveTo>
                  <a:pt x="15618" y="10771"/>
                </a:moveTo>
                <a:cubicBezTo>
                  <a:pt x="15479" y="10794"/>
                  <a:pt x="15470" y="10901"/>
                  <a:pt x="15484" y="11131"/>
                </a:cubicBezTo>
                <a:cubicBezTo>
                  <a:pt x="15503" y="11429"/>
                  <a:pt x="15782" y="11671"/>
                  <a:pt x="16348" y="11875"/>
                </a:cubicBezTo>
                <a:cubicBezTo>
                  <a:pt x="16809" y="12041"/>
                  <a:pt x="17192" y="12183"/>
                  <a:pt x="17200" y="12190"/>
                </a:cubicBezTo>
                <a:cubicBezTo>
                  <a:pt x="17207" y="12197"/>
                  <a:pt x="17164" y="11936"/>
                  <a:pt x="17102" y="11611"/>
                </a:cubicBezTo>
                <a:cubicBezTo>
                  <a:pt x="17015" y="11151"/>
                  <a:pt x="16820" y="10983"/>
                  <a:pt x="16223" y="10854"/>
                </a:cubicBezTo>
                <a:cubicBezTo>
                  <a:pt x="16046" y="10816"/>
                  <a:pt x="15909" y="10788"/>
                  <a:pt x="15804" y="10775"/>
                </a:cubicBezTo>
                <a:cubicBezTo>
                  <a:pt x="15726" y="10765"/>
                  <a:pt x="15664" y="10764"/>
                  <a:pt x="15618" y="10771"/>
                </a:cubicBezTo>
                <a:close/>
                <a:moveTo>
                  <a:pt x="11526" y="14891"/>
                </a:moveTo>
                <a:cubicBezTo>
                  <a:pt x="11686" y="14920"/>
                  <a:pt x="11907" y="15076"/>
                  <a:pt x="12182" y="15358"/>
                </a:cubicBezTo>
                <a:cubicBezTo>
                  <a:pt x="12723" y="15915"/>
                  <a:pt x="12725" y="15905"/>
                  <a:pt x="11706" y="16990"/>
                </a:cubicBezTo>
                <a:cubicBezTo>
                  <a:pt x="11335" y="17385"/>
                  <a:pt x="11007" y="17707"/>
                  <a:pt x="10977" y="17707"/>
                </a:cubicBezTo>
                <a:cubicBezTo>
                  <a:pt x="10946" y="17707"/>
                  <a:pt x="10849" y="17622"/>
                  <a:pt x="10757" y="17517"/>
                </a:cubicBezTo>
                <a:cubicBezTo>
                  <a:pt x="10627" y="17368"/>
                  <a:pt x="10656" y="17128"/>
                  <a:pt x="10893" y="16417"/>
                </a:cubicBezTo>
                <a:cubicBezTo>
                  <a:pt x="11060" y="15917"/>
                  <a:pt x="11213" y="15366"/>
                  <a:pt x="11236" y="15193"/>
                </a:cubicBezTo>
                <a:cubicBezTo>
                  <a:pt x="11265" y="14964"/>
                  <a:pt x="11366" y="14863"/>
                  <a:pt x="11526" y="14891"/>
                </a:cubicBezTo>
                <a:close/>
                <a:moveTo>
                  <a:pt x="8809" y="14962"/>
                </a:moveTo>
                <a:cubicBezTo>
                  <a:pt x="8819" y="14960"/>
                  <a:pt x="8828" y="14961"/>
                  <a:pt x="8834" y="14965"/>
                </a:cubicBezTo>
                <a:cubicBezTo>
                  <a:pt x="9045" y="15094"/>
                  <a:pt x="9501" y="16638"/>
                  <a:pt x="9512" y="17258"/>
                </a:cubicBezTo>
                <a:lnTo>
                  <a:pt x="9523" y="17933"/>
                </a:lnTo>
                <a:lnTo>
                  <a:pt x="9011" y="17933"/>
                </a:lnTo>
                <a:cubicBezTo>
                  <a:pt x="8543" y="17933"/>
                  <a:pt x="8500" y="17911"/>
                  <a:pt x="8526" y="17685"/>
                </a:cubicBezTo>
                <a:cubicBezTo>
                  <a:pt x="8558" y="17396"/>
                  <a:pt x="8294" y="17360"/>
                  <a:pt x="7933" y="17605"/>
                </a:cubicBezTo>
                <a:cubicBezTo>
                  <a:pt x="7766" y="17718"/>
                  <a:pt x="7561" y="17756"/>
                  <a:pt x="7290" y="17726"/>
                </a:cubicBezTo>
                <a:cubicBezTo>
                  <a:pt x="7071" y="17702"/>
                  <a:pt x="6940" y="17715"/>
                  <a:pt x="6999" y="17754"/>
                </a:cubicBezTo>
                <a:cubicBezTo>
                  <a:pt x="7059" y="17794"/>
                  <a:pt x="7035" y="17879"/>
                  <a:pt x="6945" y="17946"/>
                </a:cubicBezTo>
                <a:cubicBezTo>
                  <a:pt x="6725" y="18109"/>
                  <a:pt x="6534" y="18098"/>
                  <a:pt x="6419" y="17914"/>
                </a:cubicBezTo>
                <a:cubicBezTo>
                  <a:pt x="6363" y="17824"/>
                  <a:pt x="6483" y="17586"/>
                  <a:pt x="6716" y="17331"/>
                </a:cubicBezTo>
                <a:cubicBezTo>
                  <a:pt x="6931" y="17093"/>
                  <a:pt x="7109" y="16859"/>
                  <a:pt x="7109" y="16811"/>
                </a:cubicBezTo>
                <a:cubicBezTo>
                  <a:pt x="7109" y="16762"/>
                  <a:pt x="7347" y="16495"/>
                  <a:pt x="7638" y="16216"/>
                </a:cubicBezTo>
                <a:cubicBezTo>
                  <a:pt x="7929" y="15937"/>
                  <a:pt x="8297" y="15527"/>
                  <a:pt x="8456" y="15307"/>
                </a:cubicBezTo>
                <a:cubicBezTo>
                  <a:pt x="8595" y="15115"/>
                  <a:pt x="8741" y="14973"/>
                  <a:pt x="8809" y="14962"/>
                </a:cubicBezTo>
                <a:close/>
                <a:moveTo>
                  <a:pt x="14551" y="15770"/>
                </a:moveTo>
                <a:cubicBezTo>
                  <a:pt x="14597" y="15764"/>
                  <a:pt x="14642" y="15767"/>
                  <a:pt x="14694" y="15776"/>
                </a:cubicBezTo>
                <a:cubicBezTo>
                  <a:pt x="14763" y="15789"/>
                  <a:pt x="14842" y="15815"/>
                  <a:pt x="14947" y="15849"/>
                </a:cubicBezTo>
                <a:cubicBezTo>
                  <a:pt x="15616" y="16063"/>
                  <a:pt x="16121" y="16453"/>
                  <a:pt x="16394" y="16969"/>
                </a:cubicBezTo>
                <a:cubicBezTo>
                  <a:pt x="16673" y="17497"/>
                  <a:pt x="16616" y="17707"/>
                  <a:pt x="16201" y="17707"/>
                </a:cubicBezTo>
                <a:cubicBezTo>
                  <a:pt x="16048" y="17707"/>
                  <a:pt x="15756" y="17789"/>
                  <a:pt x="15551" y="17888"/>
                </a:cubicBezTo>
                <a:cubicBezTo>
                  <a:pt x="14973" y="18167"/>
                  <a:pt x="14054" y="18092"/>
                  <a:pt x="14357" y="17790"/>
                </a:cubicBezTo>
                <a:cubicBezTo>
                  <a:pt x="14422" y="17726"/>
                  <a:pt x="14307" y="17701"/>
                  <a:pt x="14028" y="17719"/>
                </a:cubicBezTo>
                <a:cubicBezTo>
                  <a:pt x="13739" y="17738"/>
                  <a:pt x="13439" y="17671"/>
                  <a:pt x="13109" y="17513"/>
                </a:cubicBezTo>
                <a:lnTo>
                  <a:pt x="12621" y="17277"/>
                </a:lnTo>
                <a:lnTo>
                  <a:pt x="12997" y="16885"/>
                </a:lnTo>
                <a:cubicBezTo>
                  <a:pt x="13203" y="16670"/>
                  <a:pt x="13630" y="16320"/>
                  <a:pt x="13946" y="16104"/>
                </a:cubicBezTo>
                <a:cubicBezTo>
                  <a:pt x="14265" y="15887"/>
                  <a:pt x="14411" y="15789"/>
                  <a:pt x="14551" y="15770"/>
                </a:cubicBezTo>
                <a:close/>
                <a:moveTo>
                  <a:pt x="17880" y="16115"/>
                </a:moveTo>
                <a:lnTo>
                  <a:pt x="17984" y="16685"/>
                </a:lnTo>
                <a:cubicBezTo>
                  <a:pt x="18042" y="17011"/>
                  <a:pt x="18353" y="17387"/>
                  <a:pt x="18713" y="17567"/>
                </a:cubicBezTo>
                <a:cubicBezTo>
                  <a:pt x="19059" y="17740"/>
                  <a:pt x="19704" y="17882"/>
                  <a:pt x="20147" y="17882"/>
                </a:cubicBezTo>
                <a:cubicBezTo>
                  <a:pt x="20944" y="17882"/>
                  <a:pt x="21218" y="17658"/>
                  <a:pt x="20675" y="17451"/>
                </a:cubicBezTo>
                <a:cubicBezTo>
                  <a:pt x="20521" y="17392"/>
                  <a:pt x="20469" y="17164"/>
                  <a:pt x="20559" y="16943"/>
                </a:cubicBezTo>
                <a:cubicBezTo>
                  <a:pt x="20753" y="16466"/>
                  <a:pt x="20571" y="16381"/>
                  <a:pt x="19043" y="16230"/>
                </a:cubicBezTo>
                <a:lnTo>
                  <a:pt x="17880" y="16115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CB593E-4E6F-48CF-9EB6-B54659DAC54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" r="319" b="83681"/>
          <a:stretch/>
        </p:blipFill>
        <p:spPr>
          <a:xfrm>
            <a:off x="22090832" y="244283"/>
            <a:ext cx="1939260" cy="1439045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0193032-1F02-4D8C-93D5-929865E9F4BA}"/>
              </a:ext>
            </a:extLst>
          </p:cNvPr>
          <p:cNvSpPr txBox="1"/>
          <p:nvPr/>
        </p:nvSpPr>
        <p:spPr>
          <a:xfrm>
            <a:off x="23537156" y="294631"/>
            <a:ext cx="492936" cy="564257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سـ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E8102C-98DC-42BE-88C2-30C24EACD7B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9586" t="50901" r="29240" b="42267"/>
          <a:stretch/>
        </p:blipFill>
        <p:spPr>
          <a:xfrm>
            <a:off x="3086099" y="231771"/>
            <a:ext cx="18874549" cy="143904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543ADD-3235-4F72-A6B2-8CE74F12C92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6135" t="18258" r="43984" b="9878"/>
          <a:stretch/>
        </p:blipFill>
        <p:spPr>
          <a:xfrm>
            <a:off x="14744700" y="1961275"/>
            <a:ext cx="9181122" cy="11448474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E5FE29E-30DF-4D4A-BCA4-1FA0DC1F5AE1}"/>
              </a:ext>
            </a:extLst>
          </p:cNvPr>
          <p:cNvSpPr txBox="1"/>
          <p:nvPr/>
        </p:nvSpPr>
        <p:spPr>
          <a:xfrm>
            <a:off x="4249725" y="2239916"/>
            <a:ext cx="12187236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>
                <a:highlight>
                  <a:srgbClr val="00FFFF"/>
                </a:highlight>
              </a:rPr>
              <a:t>https://wordwall.net/ar/resource/15570401</a:t>
            </a:r>
          </a:p>
        </p:txBody>
      </p:sp>
    </p:spTree>
    <p:extLst>
      <p:ext uri="{BB962C8B-B14F-4D97-AF65-F5344CB8AC3E}">
        <p14:creationId xmlns:p14="http://schemas.microsoft.com/office/powerpoint/2010/main" val="25710225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G_4188.jpeg" descr="IMG_4188.jpeg">
            <a:extLst>
              <a:ext uri="{FF2B5EF4-FFF2-40B4-BE49-F238E27FC236}">
                <a16:creationId xmlns:a16="http://schemas.microsoft.com/office/drawing/2014/main" id="{4F4376B1-7784-4751-827C-09B18FF5D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6" b="96809" l="27955" r="68371">
                        <a14:foregroundMark x1="51917" y1="9309" x2="48562" y2="10638"/>
                        <a14:foregroundMark x1="48562" y1="10638" x2="51118" y2="10106"/>
                        <a14:foregroundMark x1="51118" y1="10106" x2="51438" y2="6117"/>
                        <a14:foregroundMark x1="60653" y1="23786" x2="59744" y2="25532"/>
                        <a14:foregroundMark x1="61821" y1="21543" x2="60809" y2="23486"/>
                        <a14:foregroundMark x1="59744" y1="25532" x2="56869" y2="22074"/>
                        <a14:foregroundMark x1="56869" y1="22074" x2="57296" y2="20521"/>
                        <a14:foregroundMark x1="63324" y1="20131" x2="63578" y2="25000"/>
                        <a14:foregroundMark x1="63578" y1="25000" x2="60383" y2="25266"/>
                        <a14:foregroundMark x1="60383" y1="25266" x2="59105" y2="20479"/>
                        <a14:foregroundMark x1="31470" y1="35638" x2="29712" y2="33245"/>
                        <a14:foregroundMark x1="51118" y1="86968" x2="46965" y2="91223"/>
                        <a14:foregroundMark x1="46965" y1="91223" x2="47444" y2="97340"/>
                        <a14:foregroundMark x1="47444" y1="97340" x2="50000" y2="94947"/>
                        <a14:foregroundMark x1="65335" y1="92819" x2="65815" y2="87500"/>
                        <a14:foregroundMark x1="65815" y1="87500" x2="68530" y2="86968"/>
                        <a14:foregroundMark x1="68530" y1="86968" x2="68530" y2="86968"/>
                        <a14:foregroundMark x1="28275" y1="83777" x2="28275" y2="89628"/>
                        <a14:foregroundMark x1="28275" y1="89628" x2="28435" y2="90691"/>
                        <a14:foregroundMark x1="51438" y1="4255" x2="52077" y2="2926"/>
                        <a14:foregroundMark x1="27955" y1="34840" x2="28115" y2="35106"/>
                        <a14:backgroundMark x1="58626" y1="16755" x2="60224" y2="18085"/>
                        <a14:backgroundMark x1="59105" y1="14628" x2="59585" y2="15957"/>
                        <a14:backgroundMark x1="61502" y1="15957" x2="60224" y2="20479"/>
                        <a14:backgroundMark x1="60224" y1="20479" x2="60224" y2="20479"/>
                        <a14:backgroundMark x1="59585" y1="19947" x2="58626" y2="19681"/>
                      </a14:backgroundRemoval>
                    </a14:imgEffect>
                  </a14:imgLayer>
                </a14:imgProps>
              </a:ext>
            </a:extLst>
          </a:blip>
          <a:srcRect l="27432" t="3505" r="31895" b="2129"/>
          <a:stretch>
            <a:fillRect/>
          </a:stretch>
        </p:blipFill>
        <p:spPr>
          <a:xfrm>
            <a:off x="3957588" y="410891"/>
            <a:ext cx="1711712" cy="2385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381" extrusionOk="0">
                <a:moveTo>
                  <a:pt x="12719" y="2"/>
                </a:moveTo>
                <a:cubicBezTo>
                  <a:pt x="12517" y="26"/>
                  <a:pt x="12227" y="246"/>
                  <a:pt x="11792" y="621"/>
                </a:cubicBezTo>
                <a:cubicBezTo>
                  <a:pt x="10467" y="1765"/>
                  <a:pt x="9829" y="2832"/>
                  <a:pt x="9819" y="3927"/>
                </a:cubicBezTo>
                <a:lnTo>
                  <a:pt x="9809" y="4899"/>
                </a:lnTo>
                <a:lnTo>
                  <a:pt x="8978" y="5101"/>
                </a:lnTo>
                <a:cubicBezTo>
                  <a:pt x="8520" y="5212"/>
                  <a:pt x="7924" y="5449"/>
                  <a:pt x="7656" y="5628"/>
                </a:cubicBezTo>
                <a:cubicBezTo>
                  <a:pt x="7238" y="5905"/>
                  <a:pt x="7078" y="5927"/>
                  <a:pt x="6542" y="5783"/>
                </a:cubicBezTo>
                <a:cubicBezTo>
                  <a:pt x="5694" y="5555"/>
                  <a:pt x="4684" y="5704"/>
                  <a:pt x="2879" y="6324"/>
                </a:cubicBezTo>
                <a:cubicBezTo>
                  <a:pt x="2045" y="6611"/>
                  <a:pt x="1088" y="6886"/>
                  <a:pt x="752" y="6935"/>
                </a:cubicBezTo>
                <a:cubicBezTo>
                  <a:pt x="408" y="6986"/>
                  <a:pt x="178" y="7105"/>
                  <a:pt x="226" y="7210"/>
                </a:cubicBezTo>
                <a:cubicBezTo>
                  <a:pt x="470" y="7740"/>
                  <a:pt x="3463" y="8201"/>
                  <a:pt x="5077" y="7958"/>
                </a:cubicBezTo>
                <a:cubicBezTo>
                  <a:pt x="6268" y="7778"/>
                  <a:pt x="6452" y="7822"/>
                  <a:pt x="6454" y="8285"/>
                </a:cubicBezTo>
                <a:cubicBezTo>
                  <a:pt x="6455" y="8469"/>
                  <a:pt x="6696" y="8965"/>
                  <a:pt x="6989" y="9386"/>
                </a:cubicBezTo>
                <a:cubicBezTo>
                  <a:pt x="7282" y="9807"/>
                  <a:pt x="7526" y="10216"/>
                  <a:pt x="7529" y="10296"/>
                </a:cubicBezTo>
                <a:cubicBezTo>
                  <a:pt x="7533" y="10375"/>
                  <a:pt x="7785" y="10625"/>
                  <a:pt x="8090" y="10850"/>
                </a:cubicBezTo>
                <a:lnTo>
                  <a:pt x="8644" y="11259"/>
                </a:lnTo>
                <a:lnTo>
                  <a:pt x="8077" y="11851"/>
                </a:lnTo>
                <a:cubicBezTo>
                  <a:pt x="7607" y="12340"/>
                  <a:pt x="7519" y="12587"/>
                  <a:pt x="7565" y="13287"/>
                </a:cubicBezTo>
                <a:cubicBezTo>
                  <a:pt x="7621" y="14119"/>
                  <a:pt x="7612" y="14132"/>
                  <a:pt x="6983" y="14183"/>
                </a:cubicBezTo>
                <a:cubicBezTo>
                  <a:pt x="6632" y="14212"/>
                  <a:pt x="6223" y="14307"/>
                  <a:pt x="6074" y="14394"/>
                </a:cubicBezTo>
                <a:cubicBezTo>
                  <a:pt x="5676" y="14627"/>
                  <a:pt x="5735" y="15594"/>
                  <a:pt x="6161" y="15814"/>
                </a:cubicBezTo>
                <a:cubicBezTo>
                  <a:pt x="6546" y="16013"/>
                  <a:pt x="6395" y="16352"/>
                  <a:pt x="5921" y="16352"/>
                </a:cubicBezTo>
                <a:cubicBezTo>
                  <a:pt x="5762" y="16352"/>
                  <a:pt x="5577" y="16455"/>
                  <a:pt x="5508" y="16581"/>
                </a:cubicBezTo>
                <a:cubicBezTo>
                  <a:pt x="5440" y="16708"/>
                  <a:pt x="5186" y="16811"/>
                  <a:pt x="4944" y="16811"/>
                </a:cubicBezTo>
                <a:cubicBezTo>
                  <a:pt x="4702" y="16811"/>
                  <a:pt x="4527" y="16889"/>
                  <a:pt x="4557" y="16984"/>
                </a:cubicBezTo>
                <a:cubicBezTo>
                  <a:pt x="4587" y="17080"/>
                  <a:pt x="4077" y="17247"/>
                  <a:pt x="3421" y="17357"/>
                </a:cubicBezTo>
                <a:cubicBezTo>
                  <a:pt x="1812" y="17626"/>
                  <a:pt x="787" y="17945"/>
                  <a:pt x="290" y="18334"/>
                </a:cubicBezTo>
                <a:cubicBezTo>
                  <a:pt x="103" y="18480"/>
                  <a:pt x="9" y="18637"/>
                  <a:pt x="1" y="18795"/>
                </a:cubicBezTo>
                <a:cubicBezTo>
                  <a:pt x="-16" y="19143"/>
                  <a:pt x="387" y="19497"/>
                  <a:pt x="1147" y="19755"/>
                </a:cubicBezTo>
                <a:cubicBezTo>
                  <a:pt x="2701" y="20283"/>
                  <a:pt x="2667" y="20258"/>
                  <a:pt x="2589" y="20861"/>
                </a:cubicBezTo>
                <a:cubicBezTo>
                  <a:pt x="2523" y="21372"/>
                  <a:pt x="2556" y="21413"/>
                  <a:pt x="2914" y="21277"/>
                </a:cubicBezTo>
                <a:cubicBezTo>
                  <a:pt x="3133" y="21193"/>
                  <a:pt x="3548" y="20948"/>
                  <a:pt x="3835" y="20731"/>
                </a:cubicBezTo>
                <a:cubicBezTo>
                  <a:pt x="4224" y="20437"/>
                  <a:pt x="4429" y="20378"/>
                  <a:pt x="4637" y="20500"/>
                </a:cubicBezTo>
                <a:cubicBezTo>
                  <a:pt x="4790" y="20590"/>
                  <a:pt x="5118" y="20618"/>
                  <a:pt x="5365" y="20562"/>
                </a:cubicBezTo>
                <a:cubicBezTo>
                  <a:pt x="5636" y="20502"/>
                  <a:pt x="6178" y="20585"/>
                  <a:pt x="6729" y="20772"/>
                </a:cubicBezTo>
                <a:cubicBezTo>
                  <a:pt x="8508" y="21376"/>
                  <a:pt x="12848" y="21562"/>
                  <a:pt x="16390" y="21186"/>
                </a:cubicBezTo>
                <a:cubicBezTo>
                  <a:pt x="17508" y="21067"/>
                  <a:pt x="18563" y="21007"/>
                  <a:pt x="18733" y="21053"/>
                </a:cubicBezTo>
                <a:cubicBezTo>
                  <a:pt x="18905" y="21100"/>
                  <a:pt x="19186" y="20992"/>
                  <a:pt x="19366" y="20810"/>
                </a:cubicBezTo>
                <a:cubicBezTo>
                  <a:pt x="19617" y="20557"/>
                  <a:pt x="19821" y="20507"/>
                  <a:pt x="20273" y="20586"/>
                </a:cubicBezTo>
                <a:cubicBezTo>
                  <a:pt x="20811" y="20681"/>
                  <a:pt x="20831" y="20668"/>
                  <a:pt x="20539" y="20418"/>
                </a:cubicBezTo>
                <a:cubicBezTo>
                  <a:pt x="20258" y="20177"/>
                  <a:pt x="20266" y="20124"/>
                  <a:pt x="20606" y="19948"/>
                </a:cubicBezTo>
                <a:cubicBezTo>
                  <a:pt x="20878" y="19807"/>
                  <a:pt x="20916" y="19717"/>
                  <a:pt x="20737" y="19639"/>
                </a:cubicBezTo>
                <a:cubicBezTo>
                  <a:pt x="20567" y="19564"/>
                  <a:pt x="20679" y="19418"/>
                  <a:pt x="21081" y="19191"/>
                </a:cubicBezTo>
                <a:cubicBezTo>
                  <a:pt x="21432" y="18994"/>
                  <a:pt x="21577" y="18856"/>
                  <a:pt x="21582" y="18674"/>
                </a:cubicBezTo>
                <a:cubicBezTo>
                  <a:pt x="21584" y="18613"/>
                  <a:pt x="21570" y="18546"/>
                  <a:pt x="21544" y="18472"/>
                </a:cubicBezTo>
                <a:cubicBezTo>
                  <a:pt x="21360" y="17953"/>
                  <a:pt x="19416" y="17270"/>
                  <a:pt x="17725" y="17129"/>
                </a:cubicBezTo>
                <a:cubicBezTo>
                  <a:pt x="17010" y="17069"/>
                  <a:pt x="16360" y="16976"/>
                  <a:pt x="16282" y="16921"/>
                </a:cubicBezTo>
                <a:cubicBezTo>
                  <a:pt x="16204" y="16866"/>
                  <a:pt x="16109" y="16571"/>
                  <a:pt x="16070" y="16265"/>
                </a:cubicBezTo>
                <a:cubicBezTo>
                  <a:pt x="16031" y="15959"/>
                  <a:pt x="15692" y="15369"/>
                  <a:pt x="15317" y="14955"/>
                </a:cubicBezTo>
                <a:cubicBezTo>
                  <a:pt x="14694" y="14269"/>
                  <a:pt x="14657" y="14163"/>
                  <a:pt x="14902" y="13744"/>
                </a:cubicBezTo>
                <a:cubicBezTo>
                  <a:pt x="15059" y="13477"/>
                  <a:pt x="15126" y="12955"/>
                  <a:pt x="15063" y="12490"/>
                </a:cubicBezTo>
                <a:cubicBezTo>
                  <a:pt x="14973" y="11834"/>
                  <a:pt x="14835" y="11623"/>
                  <a:pt x="14277" y="11294"/>
                </a:cubicBezTo>
                <a:lnTo>
                  <a:pt x="13599" y="10894"/>
                </a:lnTo>
                <a:lnTo>
                  <a:pt x="14169" y="10523"/>
                </a:lnTo>
                <a:cubicBezTo>
                  <a:pt x="14925" y="10030"/>
                  <a:pt x="15332" y="9318"/>
                  <a:pt x="15332" y="8489"/>
                </a:cubicBezTo>
                <a:cubicBezTo>
                  <a:pt x="15332" y="7782"/>
                  <a:pt x="15031" y="7426"/>
                  <a:pt x="13111" y="5874"/>
                </a:cubicBezTo>
                <a:cubicBezTo>
                  <a:pt x="12435" y="5328"/>
                  <a:pt x="12348" y="5185"/>
                  <a:pt x="12600" y="5038"/>
                </a:cubicBezTo>
                <a:cubicBezTo>
                  <a:pt x="13179" y="4698"/>
                  <a:pt x="13405" y="3542"/>
                  <a:pt x="13251" y="1719"/>
                </a:cubicBezTo>
                <a:cubicBezTo>
                  <a:pt x="13145" y="469"/>
                  <a:pt x="13055" y="-38"/>
                  <a:pt x="12719" y="2"/>
                </a:cubicBezTo>
                <a:close/>
                <a:moveTo>
                  <a:pt x="18959" y="3033"/>
                </a:moveTo>
                <a:cubicBezTo>
                  <a:pt x="18416" y="3033"/>
                  <a:pt x="17886" y="3360"/>
                  <a:pt x="17641" y="3846"/>
                </a:cubicBezTo>
                <a:cubicBezTo>
                  <a:pt x="17462" y="4203"/>
                  <a:pt x="17067" y="4035"/>
                  <a:pt x="17058" y="3598"/>
                </a:cubicBezTo>
                <a:cubicBezTo>
                  <a:pt x="17053" y="3308"/>
                  <a:pt x="17024" y="3297"/>
                  <a:pt x="16843" y="3516"/>
                </a:cubicBezTo>
                <a:cubicBezTo>
                  <a:pt x="16728" y="3655"/>
                  <a:pt x="16462" y="3741"/>
                  <a:pt x="16253" y="3706"/>
                </a:cubicBezTo>
                <a:cubicBezTo>
                  <a:pt x="15147" y="3518"/>
                  <a:pt x="15105" y="4424"/>
                  <a:pt x="16207" y="4696"/>
                </a:cubicBezTo>
                <a:cubicBezTo>
                  <a:pt x="16560" y="4783"/>
                  <a:pt x="16849" y="4963"/>
                  <a:pt x="16849" y="5095"/>
                </a:cubicBezTo>
                <a:cubicBezTo>
                  <a:pt x="16849" y="5297"/>
                  <a:pt x="17055" y="5324"/>
                  <a:pt x="18084" y="5256"/>
                </a:cubicBezTo>
                <a:cubicBezTo>
                  <a:pt x="19469" y="5166"/>
                  <a:pt x="19802" y="5018"/>
                  <a:pt x="19547" y="4612"/>
                </a:cubicBezTo>
                <a:cubicBezTo>
                  <a:pt x="19451" y="4459"/>
                  <a:pt x="19398" y="4041"/>
                  <a:pt x="19430" y="3683"/>
                </a:cubicBezTo>
                <a:cubicBezTo>
                  <a:pt x="19482" y="3085"/>
                  <a:pt x="19444" y="3033"/>
                  <a:pt x="18959" y="303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1275B9C-49E2-474C-9208-AD03036A9E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39" t="47866" r="77638" b="40834"/>
          <a:stretch/>
        </p:blipFill>
        <p:spPr>
          <a:xfrm>
            <a:off x="22202487" y="289444"/>
            <a:ext cx="1767615" cy="133202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4DE1327-AF64-47DE-BBC9-E6DFFF3B0093}"/>
              </a:ext>
            </a:extLst>
          </p:cNvPr>
          <p:cNvSpPr txBox="1"/>
          <p:nvPr/>
        </p:nvSpPr>
        <p:spPr>
          <a:xfrm>
            <a:off x="23477166" y="289444"/>
            <a:ext cx="492936" cy="564257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سـ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3FDA54-F611-4E9E-BABF-DA8B01BA47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173" t="66432" r="36001" b="27138"/>
          <a:stretch/>
        </p:blipFill>
        <p:spPr>
          <a:xfrm>
            <a:off x="6953845" y="317195"/>
            <a:ext cx="14963179" cy="1304269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8AD0A9-E294-47FF-B55C-3937D26EA2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051" t="39277" r="25831" b="17107"/>
          <a:stretch/>
        </p:blipFill>
        <p:spPr>
          <a:xfrm>
            <a:off x="6953845" y="1960774"/>
            <a:ext cx="17016257" cy="6216982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E138443-F5F7-4E1F-ACEB-E26D2077072F}"/>
              </a:ext>
            </a:extLst>
          </p:cNvPr>
          <p:cNvSpPr/>
          <p:nvPr/>
        </p:nvSpPr>
        <p:spPr>
          <a:xfrm>
            <a:off x="19982276" y="3149477"/>
            <a:ext cx="3104018" cy="565273"/>
          </a:xfrm>
          <a:prstGeom prst="rect">
            <a:avLst/>
          </a:prstGeom>
          <a:solidFill>
            <a:srgbClr val="FF0000">
              <a:alpha val="2902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eeza Pro Regular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6DFE47C-7668-4E17-8189-1E04767FAB45}"/>
              </a:ext>
            </a:extLst>
          </p:cNvPr>
          <p:cNvSpPr/>
          <p:nvPr/>
        </p:nvSpPr>
        <p:spPr>
          <a:xfrm>
            <a:off x="18802350" y="6292727"/>
            <a:ext cx="3932693" cy="765298"/>
          </a:xfrm>
          <a:prstGeom prst="rect">
            <a:avLst/>
          </a:prstGeom>
          <a:solidFill>
            <a:srgbClr val="FF0000">
              <a:alpha val="2902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eeza Pro Regular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EEB671D-F666-4559-B9FD-A72703E5DF18}"/>
              </a:ext>
            </a:extLst>
          </p:cNvPr>
          <p:cNvSpPr/>
          <p:nvPr/>
        </p:nvSpPr>
        <p:spPr>
          <a:xfrm>
            <a:off x="22488525" y="4719083"/>
            <a:ext cx="1088125" cy="935993"/>
          </a:xfrm>
          <a:prstGeom prst="ellipse">
            <a:avLst/>
          </a:prstGeom>
          <a:noFill/>
          <a:ln w="762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eeza Pro Regular"/>
            </a:endParaRPr>
          </a:p>
        </p:txBody>
      </p:sp>
      <p:pic>
        <p:nvPicPr>
          <p:cNvPr id="30" name="IMG_4187.jpeg" descr="IMG_4187.jpeg">
            <a:extLst>
              <a:ext uri="{FF2B5EF4-FFF2-40B4-BE49-F238E27FC236}">
                <a16:creationId xmlns:a16="http://schemas.microsoft.com/office/drawing/2014/main" id="{BD1F22DB-C6A9-4528-B5E6-D564AECDC2F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2391" t="3124" r="32592" b="1602"/>
          <a:stretch>
            <a:fillRect/>
          </a:stretch>
        </p:blipFill>
        <p:spPr>
          <a:xfrm flipH="1">
            <a:off x="6916758" y="1443030"/>
            <a:ext cx="1459639" cy="2385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8" h="21478" extrusionOk="0">
                <a:moveTo>
                  <a:pt x="8538" y="0"/>
                </a:moveTo>
                <a:cubicBezTo>
                  <a:pt x="8495" y="-1"/>
                  <a:pt x="8437" y="7"/>
                  <a:pt x="8367" y="22"/>
                </a:cubicBezTo>
                <a:cubicBezTo>
                  <a:pt x="8151" y="69"/>
                  <a:pt x="8001" y="266"/>
                  <a:pt x="8034" y="459"/>
                </a:cubicBezTo>
                <a:cubicBezTo>
                  <a:pt x="8123" y="964"/>
                  <a:pt x="7459" y="1260"/>
                  <a:pt x="6756" y="1028"/>
                </a:cubicBezTo>
                <a:cubicBezTo>
                  <a:pt x="6068" y="801"/>
                  <a:pt x="5043" y="787"/>
                  <a:pt x="5043" y="1004"/>
                </a:cubicBezTo>
                <a:cubicBezTo>
                  <a:pt x="5043" y="1310"/>
                  <a:pt x="5638" y="2129"/>
                  <a:pt x="5946" y="2246"/>
                </a:cubicBezTo>
                <a:cubicBezTo>
                  <a:pt x="6447" y="2437"/>
                  <a:pt x="6223" y="4673"/>
                  <a:pt x="5678" y="4929"/>
                </a:cubicBezTo>
                <a:cubicBezTo>
                  <a:pt x="5266" y="5123"/>
                  <a:pt x="5273" y="5175"/>
                  <a:pt x="5760" y="5531"/>
                </a:cubicBezTo>
                <a:cubicBezTo>
                  <a:pt x="6053" y="5745"/>
                  <a:pt x="6307" y="5942"/>
                  <a:pt x="6325" y="5967"/>
                </a:cubicBezTo>
                <a:cubicBezTo>
                  <a:pt x="6342" y="5993"/>
                  <a:pt x="7015" y="5928"/>
                  <a:pt x="7820" y="5821"/>
                </a:cubicBezTo>
                <a:cubicBezTo>
                  <a:pt x="8688" y="5706"/>
                  <a:pt x="9386" y="5690"/>
                  <a:pt x="9536" y="5782"/>
                </a:cubicBezTo>
                <a:cubicBezTo>
                  <a:pt x="9685" y="5874"/>
                  <a:pt x="9029" y="6902"/>
                  <a:pt x="7925" y="8309"/>
                </a:cubicBezTo>
                <a:cubicBezTo>
                  <a:pt x="5728" y="11107"/>
                  <a:pt x="5429" y="12079"/>
                  <a:pt x="6411" y="13241"/>
                </a:cubicBezTo>
                <a:cubicBezTo>
                  <a:pt x="6915" y="13837"/>
                  <a:pt x="6965" y="14051"/>
                  <a:pt x="6725" y="14582"/>
                </a:cubicBezTo>
                <a:cubicBezTo>
                  <a:pt x="6569" y="14930"/>
                  <a:pt x="6442" y="15428"/>
                  <a:pt x="6442" y="15690"/>
                </a:cubicBezTo>
                <a:cubicBezTo>
                  <a:pt x="6441" y="15952"/>
                  <a:pt x="6335" y="16300"/>
                  <a:pt x="6206" y="16464"/>
                </a:cubicBezTo>
                <a:cubicBezTo>
                  <a:pt x="6078" y="16628"/>
                  <a:pt x="5731" y="17073"/>
                  <a:pt x="5437" y="17451"/>
                </a:cubicBezTo>
                <a:cubicBezTo>
                  <a:pt x="4853" y="18204"/>
                  <a:pt x="4023" y="18396"/>
                  <a:pt x="4134" y="17753"/>
                </a:cubicBezTo>
                <a:cubicBezTo>
                  <a:pt x="4182" y="17471"/>
                  <a:pt x="4053" y="17365"/>
                  <a:pt x="3661" y="17365"/>
                </a:cubicBezTo>
                <a:cubicBezTo>
                  <a:pt x="3364" y="17365"/>
                  <a:pt x="3041" y="17444"/>
                  <a:pt x="2944" y="17541"/>
                </a:cubicBezTo>
                <a:cubicBezTo>
                  <a:pt x="2838" y="17647"/>
                  <a:pt x="2434" y="17544"/>
                  <a:pt x="1930" y="17282"/>
                </a:cubicBezTo>
                <a:cubicBezTo>
                  <a:pt x="673" y="16630"/>
                  <a:pt x="275" y="16707"/>
                  <a:pt x="370" y="17580"/>
                </a:cubicBezTo>
                <a:cubicBezTo>
                  <a:pt x="414" y="17982"/>
                  <a:pt x="552" y="18412"/>
                  <a:pt x="676" y="18534"/>
                </a:cubicBezTo>
                <a:cubicBezTo>
                  <a:pt x="806" y="18661"/>
                  <a:pt x="756" y="18865"/>
                  <a:pt x="560" y="19012"/>
                </a:cubicBezTo>
                <a:cubicBezTo>
                  <a:pt x="294" y="19209"/>
                  <a:pt x="289" y="19369"/>
                  <a:pt x="539" y="19707"/>
                </a:cubicBezTo>
                <a:cubicBezTo>
                  <a:pt x="717" y="19948"/>
                  <a:pt x="779" y="20227"/>
                  <a:pt x="676" y="20329"/>
                </a:cubicBezTo>
                <a:cubicBezTo>
                  <a:pt x="558" y="20448"/>
                  <a:pt x="624" y="20464"/>
                  <a:pt x="856" y="20376"/>
                </a:cubicBezTo>
                <a:cubicBezTo>
                  <a:pt x="1077" y="20291"/>
                  <a:pt x="1339" y="20338"/>
                  <a:pt x="1525" y="20492"/>
                </a:cubicBezTo>
                <a:cubicBezTo>
                  <a:pt x="2030" y="20910"/>
                  <a:pt x="4133" y="21163"/>
                  <a:pt x="7973" y="21264"/>
                </a:cubicBezTo>
                <a:cubicBezTo>
                  <a:pt x="10704" y="21336"/>
                  <a:pt x="12054" y="21294"/>
                  <a:pt x="13418" y="21096"/>
                </a:cubicBezTo>
                <a:cubicBezTo>
                  <a:pt x="15148" y="20845"/>
                  <a:pt x="15255" y="20849"/>
                  <a:pt x="15732" y="21165"/>
                </a:cubicBezTo>
                <a:cubicBezTo>
                  <a:pt x="16388" y="21599"/>
                  <a:pt x="16709" y="21583"/>
                  <a:pt x="16818" y="21110"/>
                </a:cubicBezTo>
                <a:cubicBezTo>
                  <a:pt x="16871" y="20884"/>
                  <a:pt x="17138" y="20700"/>
                  <a:pt x="17465" y="20666"/>
                </a:cubicBezTo>
                <a:cubicBezTo>
                  <a:pt x="18803" y="20525"/>
                  <a:pt x="21215" y="19885"/>
                  <a:pt x="21374" y="19628"/>
                </a:cubicBezTo>
                <a:cubicBezTo>
                  <a:pt x="21599" y="19268"/>
                  <a:pt x="20679" y="18801"/>
                  <a:pt x="19286" y="18570"/>
                </a:cubicBezTo>
                <a:cubicBezTo>
                  <a:pt x="18110" y="18375"/>
                  <a:pt x="17663" y="18120"/>
                  <a:pt x="17526" y="17571"/>
                </a:cubicBezTo>
                <a:cubicBezTo>
                  <a:pt x="17476" y="17368"/>
                  <a:pt x="17345" y="17148"/>
                  <a:pt x="17239" y="17082"/>
                </a:cubicBezTo>
                <a:cubicBezTo>
                  <a:pt x="17132" y="17017"/>
                  <a:pt x="17047" y="16677"/>
                  <a:pt x="17047" y="16327"/>
                </a:cubicBezTo>
                <a:cubicBezTo>
                  <a:pt x="17047" y="15951"/>
                  <a:pt x="16818" y="15512"/>
                  <a:pt x="16489" y="15254"/>
                </a:cubicBezTo>
                <a:cubicBezTo>
                  <a:pt x="15679" y="14619"/>
                  <a:pt x="15747" y="13692"/>
                  <a:pt x="16629" y="13336"/>
                </a:cubicBezTo>
                <a:cubicBezTo>
                  <a:pt x="17013" y="13181"/>
                  <a:pt x="17328" y="12932"/>
                  <a:pt x="17328" y="12782"/>
                </a:cubicBezTo>
                <a:cubicBezTo>
                  <a:pt x="17328" y="12577"/>
                  <a:pt x="17187" y="12611"/>
                  <a:pt x="16775" y="12915"/>
                </a:cubicBezTo>
                <a:lnTo>
                  <a:pt x="16226" y="13322"/>
                </a:lnTo>
                <a:lnTo>
                  <a:pt x="15512" y="12771"/>
                </a:lnTo>
                <a:cubicBezTo>
                  <a:pt x="14957" y="12343"/>
                  <a:pt x="14505" y="12196"/>
                  <a:pt x="13480" y="12107"/>
                </a:cubicBezTo>
                <a:cubicBezTo>
                  <a:pt x="11328" y="11920"/>
                  <a:pt x="9808" y="11165"/>
                  <a:pt x="9796" y="10277"/>
                </a:cubicBezTo>
                <a:cubicBezTo>
                  <a:pt x="9792" y="10023"/>
                  <a:pt x="10411" y="9053"/>
                  <a:pt x="11172" y="8122"/>
                </a:cubicBezTo>
                <a:cubicBezTo>
                  <a:pt x="11932" y="7191"/>
                  <a:pt x="12639" y="6099"/>
                  <a:pt x="12744" y="5697"/>
                </a:cubicBezTo>
                <a:cubicBezTo>
                  <a:pt x="12848" y="5295"/>
                  <a:pt x="13043" y="4926"/>
                  <a:pt x="13176" y="4875"/>
                </a:cubicBezTo>
                <a:cubicBezTo>
                  <a:pt x="13310" y="4824"/>
                  <a:pt x="13418" y="4475"/>
                  <a:pt x="13418" y="4099"/>
                </a:cubicBezTo>
                <a:cubicBezTo>
                  <a:pt x="13418" y="3540"/>
                  <a:pt x="13538" y="3388"/>
                  <a:pt x="14081" y="3261"/>
                </a:cubicBezTo>
                <a:cubicBezTo>
                  <a:pt x="14444" y="3176"/>
                  <a:pt x="15019" y="2888"/>
                  <a:pt x="15359" y="2621"/>
                </a:cubicBezTo>
                <a:lnTo>
                  <a:pt x="15978" y="2137"/>
                </a:lnTo>
                <a:lnTo>
                  <a:pt x="15054" y="1905"/>
                </a:lnTo>
                <a:cubicBezTo>
                  <a:pt x="14546" y="1777"/>
                  <a:pt x="13732" y="1712"/>
                  <a:pt x="13244" y="1761"/>
                </a:cubicBezTo>
                <a:cubicBezTo>
                  <a:pt x="12561" y="1829"/>
                  <a:pt x="12217" y="1759"/>
                  <a:pt x="11749" y="1452"/>
                </a:cubicBezTo>
                <a:cubicBezTo>
                  <a:pt x="11359" y="1196"/>
                  <a:pt x="11250" y="1012"/>
                  <a:pt x="11443" y="938"/>
                </a:cubicBezTo>
                <a:cubicBezTo>
                  <a:pt x="11875" y="774"/>
                  <a:pt x="11814" y="328"/>
                  <a:pt x="11358" y="328"/>
                </a:cubicBezTo>
                <a:cubicBezTo>
                  <a:pt x="11146" y="328"/>
                  <a:pt x="10904" y="483"/>
                  <a:pt x="10824" y="673"/>
                </a:cubicBezTo>
                <a:cubicBezTo>
                  <a:pt x="10719" y="919"/>
                  <a:pt x="10445" y="1015"/>
                  <a:pt x="9850" y="1015"/>
                </a:cubicBezTo>
                <a:cubicBezTo>
                  <a:pt x="8877" y="1015"/>
                  <a:pt x="8304" y="669"/>
                  <a:pt x="8571" y="240"/>
                </a:cubicBezTo>
                <a:cubicBezTo>
                  <a:pt x="8672" y="77"/>
                  <a:pt x="8667" y="2"/>
                  <a:pt x="8538" y="0"/>
                </a:cubicBezTo>
                <a:close/>
                <a:moveTo>
                  <a:pt x="2159" y="3492"/>
                </a:moveTo>
                <a:cubicBezTo>
                  <a:pt x="1279" y="3477"/>
                  <a:pt x="1047" y="3546"/>
                  <a:pt x="841" y="3880"/>
                </a:cubicBezTo>
                <a:cubicBezTo>
                  <a:pt x="703" y="4103"/>
                  <a:pt x="461" y="4286"/>
                  <a:pt x="304" y="4286"/>
                </a:cubicBezTo>
                <a:cubicBezTo>
                  <a:pt x="90" y="4286"/>
                  <a:pt x="-1" y="4356"/>
                  <a:pt x="0" y="4447"/>
                </a:cubicBezTo>
                <a:cubicBezTo>
                  <a:pt x="3" y="4598"/>
                  <a:pt x="263" y="4807"/>
                  <a:pt x="646" y="4853"/>
                </a:cubicBezTo>
                <a:cubicBezTo>
                  <a:pt x="2286" y="5047"/>
                  <a:pt x="3000" y="4808"/>
                  <a:pt x="3139" y="4017"/>
                </a:cubicBezTo>
                <a:cubicBezTo>
                  <a:pt x="3223" y="3539"/>
                  <a:pt x="3171" y="3510"/>
                  <a:pt x="2159" y="3492"/>
                </a:cubicBezTo>
                <a:close/>
                <a:moveTo>
                  <a:pt x="15362" y="6697"/>
                </a:moveTo>
                <a:cubicBezTo>
                  <a:pt x="15100" y="6706"/>
                  <a:pt x="14822" y="6882"/>
                  <a:pt x="14630" y="7194"/>
                </a:cubicBezTo>
                <a:cubicBezTo>
                  <a:pt x="14368" y="7622"/>
                  <a:pt x="14408" y="7745"/>
                  <a:pt x="14910" y="8055"/>
                </a:cubicBezTo>
                <a:cubicBezTo>
                  <a:pt x="15280" y="8283"/>
                  <a:pt x="15853" y="8416"/>
                  <a:pt x="16466" y="8416"/>
                </a:cubicBezTo>
                <a:cubicBezTo>
                  <a:pt x="17196" y="8416"/>
                  <a:pt x="17358" y="8368"/>
                  <a:pt x="17117" y="8219"/>
                </a:cubicBezTo>
                <a:cubicBezTo>
                  <a:pt x="16940" y="8110"/>
                  <a:pt x="16869" y="7803"/>
                  <a:pt x="16957" y="7530"/>
                </a:cubicBezTo>
                <a:cubicBezTo>
                  <a:pt x="17092" y="7117"/>
                  <a:pt x="17026" y="7039"/>
                  <a:pt x="16540" y="7039"/>
                </a:cubicBezTo>
                <a:cubicBezTo>
                  <a:pt x="16223" y="7039"/>
                  <a:pt x="15884" y="6961"/>
                  <a:pt x="15789" y="6867"/>
                </a:cubicBezTo>
                <a:cubicBezTo>
                  <a:pt x="15668" y="6746"/>
                  <a:pt x="15519" y="6691"/>
                  <a:pt x="15362" y="6697"/>
                </a:cubicBezTo>
                <a:close/>
                <a:moveTo>
                  <a:pt x="2830" y="7453"/>
                </a:moveTo>
                <a:cubicBezTo>
                  <a:pt x="2399" y="7477"/>
                  <a:pt x="2104" y="7725"/>
                  <a:pt x="2022" y="8174"/>
                </a:cubicBezTo>
                <a:cubicBezTo>
                  <a:pt x="1972" y="8449"/>
                  <a:pt x="1813" y="8748"/>
                  <a:pt x="1671" y="8838"/>
                </a:cubicBezTo>
                <a:cubicBezTo>
                  <a:pt x="1529" y="8928"/>
                  <a:pt x="1415" y="9074"/>
                  <a:pt x="1415" y="9162"/>
                </a:cubicBezTo>
                <a:cubicBezTo>
                  <a:pt x="1415" y="9386"/>
                  <a:pt x="3394" y="9165"/>
                  <a:pt x="3807" y="8896"/>
                </a:cubicBezTo>
                <a:cubicBezTo>
                  <a:pt x="4511" y="8436"/>
                  <a:pt x="4486" y="7997"/>
                  <a:pt x="3734" y="7657"/>
                </a:cubicBezTo>
                <a:cubicBezTo>
                  <a:pt x="3396" y="7505"/>
                  <a:pt x="3089" y="7439"/>
                  <a:pt x="2830" y="7453"/>
                </a:cubicBezTo>
                <a:close/>
                <a:moveTo>
                  <a:pt x="15618" y="10771"/>
                </a:moveTo>
                <a:cubicBezTo>
                  <a:pt x="15479" y="10794"/>
                  <a:pt x="15470" y="10901"/>
                  <a:pt x="15484" y="11131"/>
                </a:cubicBezTo>
                <a:cubicBezTo>
                  <a:pt x="15503" y="11429"/>
                  <a:pt x="15782" y="11671"/>
                  <a:pt x="16348" y="11875"/>
                </a:cubicBezTo>
                <a:cubicBezTo>
                  <a:pt x="16809" y="12041"/>
                  <a:pt x="17192" y="12183"/>
                  <a:pt x="17200" y="12190"/>
                </a:cubicBezTo>
                <a:cubicBezTo>
                  <a:pt x="17207" y="12197"/>
                  <a:pt x="17164" y="11936"/>
                  <a:pt x="17102" y="11611"/>
                </a:cubicBezTo>
                <a:cubicBezTo>
                  <a:pt x="17015" y="11151"/>
                  <a:pt x="16820" y="10983"/>
                  <a:pt x="16223" y="10854"/>
                </a:cubicBezTo>
                <a:cubicBezTo>
                  <a:pt x="16046" y="10816"/>
                  <a:pt x="15909" y="10788"/>
                  <a:pt x="15804" y="10775"/>
                </a:cubicBezTo>
                <a:cubicBezTo>
                  <a:pt x="15726" y="10765"/>
                  <a:pt x="15664" y="10764"/>
                  <a:pt x="15618" y="10771"/>
                </a:cubicBezTo>
                <a:close/>
                <a:moveTo>
                  <a:pt x="11526" y="14891"/>
                </a:moveTo>
                <a:cubicBezTo>
                  <a:pt x="11686" y="14920"/>
                  <a:pt x="11907" y="15076"/>
                  <a:pt x="12182" y="15358"/>
                </a:cubicBezTo>
                <a:cubicBezTo>
                  <a:pt x="12723" y="15915"/>
                  <a:pt x="12725" y="15905"/>
                  <a:pt x="11706" y="16990"/>
                </a:cubicBezTo>
                <a:cubicBezTo>
                  <a:pt x="11335" y="17385"/>
                  <a:pt x="11007" y="17707"/>
                  <a:pt x="10977" y="17707"/>
                </a:cubicBezTo>
                <a:cubicBezTo>
                  <a:pt x="10946" y="17707"/>
                  <a:pt x="10849" y="17622"/>
                  <a:pt x="10757" y="17517"/>
                </a:cubicBezTo>
                <a:cubicBezTo>
                  <a:pt x="10627" y="17368"/>
                  <a:pt x="10656" y="17128"/>
                  <a:pt x="10893" y="16417"/>
                </a:cubicBezTo>
                <a:cubicBezTo>
                  <a:pt x="11060" y="15917"/>
                  <a:pt x="11213" y="15366"/>
                  <a:pt x="11236" y="15193"/>
                </a:cubicBezTo>
                <a:cubicBezTo>
                  <a:pt x="11265" y="14964"/>
                  <a:pt x="11366" y="14863"/>
                  <a:pt x="11526" y="14891"/>
                </a:cubicBezTo>
                <a:close/>
                <a:moveTo>
                  <a:pt x="8809" y="14962"/>
                </a:moveTo>
                <a:cubicBezTo>
                  <a:pt x="8819" y="14960"/>
                  <a:pt x="8828" y="14961"/>
                  <a:pt x="8834" y="14965"/>
                </a:cubicBezTo>
                <a:cubicBezTo>
                  <a:pt x="9045" y="15094"/>
                  <a:pt x="9501" y="16638"/>
                  <a:pt x="9512" y="17258"/>
                </a:cubicBezTo>
                <a:lnTo>
                  <a:pt x="9523" y="17933"/>
                </a:lnTo>
                <a:lnTo>
                  <a:pt x="9011" y="17933"/>
                </a:lnTo>
                <a:cubicBezTo>
                  <a:pt x="8543" y="17933"/>
                  <a:pt x="8500" y="17911"/>
                  <a:pt x="8526" y="17685"/>
                </a:cubicBezTo>
                <a:cubicBezTo>
                  <a:pt x="8558" y="17396"/>
                  <a:pt x="8294" y="17360"/>
                  <a:pt x="7933" y="17605"/>
                </a:cubicBezTo>
                <a:cubicBezTo>
                  <a:pt x="7766" y="17718"/>
                  <a:pt x="7561" y="17756"/>
                  <a:pt x="7290" y="17726"/>
                </a:cubicBezTo>
                <a:cubicBezTo>
                  <a:pt x="7071" y="17702"/>
                  <a:pt x="6940" y="17715"/>
                  <a:pt x="6999" y="17754"/>
                </a:cubicBezTo>
                <a:cubicBezTo>
                  <a:pt x="7059" y="17794"/>
                  <a:pt x="7035" y="17879"/>
                  <a:pt x="6945" y="17946"/>
                </a:cubicBezTo>
                <a:cubicBezTo>
                  <a:pt x="6725" y="18109"/>
                  <a:pt x="6534" y="18098"/>
                  <a:pt x="6419" y="17914"/>
                </a:cubicBezTo>
                <a:cubicBezTo>
                  <a:pt x="6363" y="17824"/>
                  <a:pt x="6483" y="17586"/>
                  <a:pt x="6716" y="17331"/>
                </a:cubicBezTo>
                <a:cubicBezTo>
                  <a:pt x="6931" y="17093"/>
                  <a:pt x="7109" y="16859"/>
                  <a:pt x="7109" y="16811"/>
                </a:cubicBezTo>
                <a:cubicBezTo>
                  <a:pt x="7109" y="16762"/>
                  <a:pt x="7347" y="16495"/>
                  <a:pt x="7638" y="16216"/>
                </a:cubicBezTo>
                <a:cubicBezTo>
                  <a:pt x="7929" y="15937"/>
                  <a:pt x="8297" y="15527"/>
                  <a:pt x="8456" y="15307"/>
                </a:cubicBezTo>
                <a:cubicBezTo>
                  <a:pt x="8595" y="15115"/>
                  <a:pt x="8741" y="14973"/>
                  <a:pt x="8809" y="14962"/>
                </a:cubicBezTo>
                <a:close/>
                <a:moveTo>
                  <a:pt x="14551" y="15770"/>
                </a:moveTo>
                <a:cubicBezTo>
                  <a:pt x="14597" y="15764"/>
                  <a:pt x="14642" y="15767"/>
                  <a:pt x="14694" y="15776"/>
                </a:cubicBezTo>
                <a:cubicBezTo>
                  <a:pt x="14763" y="15789"/>
                  <a:pt x="14842" y="15815"/>
                  <a:pt x="14947" y="15849"/>
                </a:cubicBezTo>
                <a:cubicBezTo>
                  <a:pt x="15616" y="16063"/>
                  <a:pt x="16121" y="16453"/>
                  <a:pt x="16394" y="16969"/>
                </a:cubicBezTo>
                <a:cubicBezTo>
                  <a:pt x="16673" y="17497"/>
                  <a:pt x="16616" y="17707"/>
                  <a:pt x="16201" y="17707"/>
                </a:cubicBezTo>
                <a:cubicBezTo>
                  <a:pt x="16048" y="17707"/>
                  <a:pt x="15756" y="17789"/>
                  <a:pt x="15551" y="17888"/>
                </a:cubicBezTo>
                <a:cubicBezTo>
                  <a:pt x="14973" y="18167"/>
                  <a:pt x="14054" y="18092"/>
                  <a:pt x="14357" y="17790"/>
                </a:cubicBezTo>
                <a:cubicBezTo>
                  <a:pt x="14422" y="17726"/>
                  <a:pt x="14307" y="17701"/>
                  <a:pt x="14028" y="17719"/>
                </a:cubicBezTo>
                <a:cubicBezTo>
                  <a:pt x="13739" y="17738"/>
                  <a:pt x="13439" y="17671"/>
                  <a:pt x="13109" y="17513"/>
                </a:cubicBezTo>
                <a:lnTo>
                  <a:pt x="12621" y="17277"/>
                </a:lnTo>
                <a:lnTo>
                  <a:pt x="12997" y="16885"/>
                </a:lnTo>
                <a:cubicBezTo>
                  <a:pt x="13203" y="16670"/>
                  <a:pt x="13630" y="16320"/>
                  <a:pt x="13946" y="16104"/>
                </a:cubicBezTo>
                <a:cubicBezTo>
                  <a:pt x="14265" y="15887"/>
                  <a:pt x="14411" y="15789"/>
                  <a:pt x="14551" y="15770"/>
                </a:cubicBezTo>
                <a:close/>
                <a:moveTo>
                  <a:pt x="17880" y="16115"/>
                </a:moveTo>
                <a:lnTo>
                  <a:pt x="17984" y="16685"/>
                </a:lnTo>
                <a:cubicBezTo>
                  <a:pt x="18042" y="17011"/>
                  <a:pt x="18353" y="17387"/>
                  <a:pt x="18713" y="17567"/>
                </a:cubicBezTo>
                <a:cubicBezTo>
                  <a:pt x="19059" y="17740"/>
                  <a:pt x="19704" y="17882"/>
                  <a:pt x="20147" y="17882"/>
                </a:cubicBezTo>
                <a:cubicBezTo>
                  <a:pt x="20944" y="17882"/>
                  <a:pt x="21218" y="17658"/>
                  <a:pt x="20675" y="17451"/>
                </a:cubicBezTo>
                <a:cubicBezTo>
                  <a:pt x="20521" y="17392"/>
                  <a:pt x="20469" y="17164"/>
                  <a:pt x="20559" y="16943"/>
                </a:cubicBezTo>
                <a:cubicBezTo>
                  <a:pt x="20753" y="16466"/>
                  <a:pt x="20571" y="16381"/>
                  <a:pt x="19043" y="16230"/>
                </a:cubicBezTo>
                <a:lnTo>
                  <a:pt x="17880" y="16115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1" name="صورة 12">
            <a:extLst>
              <a:ext uri="{FF2B5EF4-FFF2-40B4-BE49-F238E27FC236}">
                <a16:creationId xmlns:a16="http://schemas.microsoft.com/office/drawing/2014/main" id="{6FB70E6C-5DFB-4EB5-9FD8-8274E1BEA00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67" b="97396" l="10000" r="90000">
                        <a14:foregroundMark x1="49766" y1="46484" x2="53672" y2="47526"/>
                        <a14:foregroundMark x1="53672" y1="47526" x2="56172" y2="47526"/>
                        <a14:foregroundMark x1="56172" y1="47526" x2="56406" y2="47396"/>
                        <a14:foregroundMark x1="46641" y1="94010" x2="55156" y2="88672"/>
                        <a14:foregroundMark x1="50625" y1="95573" x2="54922" y2="97526"/>
                        <a14:foregroundMark x1="54922" y1="97526" x2="47422" y2="96615"/>
                        <a14:foregroundMark x1="57344" y1="18620" x2="58594" y2="20964"/>
                        <a14:foregroundMark x1="37109" y1="32422" x2="34766" y2="34896"/>
                        <a14:foregroundMark x1="34766" y1="34896" x2="34766" y2="34896"/>
                        <a14:foregroundMark x1="48281" y1="7813" x2="47734" y2="6250"/>
                        <a14:foregroundMark x1="50868" y1="4449" x2="50469" y2="4818"/>
                        <a14:foregroundMark x1="51719" y1="26953" x2="51719" y2="26693"/>
                        <a14:foregroundMark x1="49219" y1="21354" x2="49219" y2="19271"/>
                        <a14:backgroundMark x1="60938" y1="18620" x2="60938" y2="18620"/>
                        <a14:backgroundMark x1="64375" y1="10286" x2="60859" y2="18099"/>
                        <a14:backgroundMark x1="60859" y1="18099" x2="61406" y2="12630"/>
                        <a14:backgroundMark x1="50625" y1="6250" x2="50781" y2="3646"/>
                        <a14:backgroundMark x1="51484" y1="4427" x2="50859" y2="4427"/>
                        <a14:backgroundMark x1="54063" y1="22786" x2="54219" y2="19531"/>
                        <a14:backgroundMark x1="54609" y1="21094" x2="54766" y2="23958"/>
                        <a14:backgroundMark x1="51328" y1="23698" x2="50469" y2="24609"/>
                        <a14:backgroundMark x1="51371" y1="25130" x2="50859" y2="24609"/>
                        <a14:backgroundMark x1="52266" y1="26042" x2="51433" y2="25193"/>
                        <a14:backgroundMark x1="43281" y1="14063" x2="43281" y2="14063"/>
                      </a14:backgroundRemoval>
                    </a14:imgEffect>
                  </a14:imgLayer>
                </a14:imgProps>
              </a:ext>
            </a:extLst>
          </a:blip>
          <a:srcRect l="27982" r="30044"/>
          <a:stretch/>
        </p:blipFill>
        <p:spPr>
          <a:xfrm>
            <a:off x="6953845" y="5705640"/>
            <a:ext cx="1841969" cy="281142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FFADCB9-A8CC-4FCB-981C-21E9466C83BC}"/>
              </a:ext>
            </a:extLst>
          </p:cNvPr>
          <p:cNvSpPr txBox="1"/>
          <p:nvPr/>
        </p:nvSpPr>
        <p:spPr>
          <a:xfrm>
            <a:off x="9729788" y="9578852"/>
            <a:ext cx="12187236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https://wordwall.net/ar/resource/24278992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7029BDD-1A18-49C9-B97E-4785DA3D66EE}"/>
              </a:ext>
            </a:extLst>
          </p:cNvPr>
          <p:cNvSpPr txBox="1"/>
          <p:nvPr/>
        </p:nvSpPr>
        <p:spPr>
          <a:xfrm>
            <a:off x="9729788" y="10832158"/>
            <a:ext cx="12187236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>
                <a:highlight>
                  <a:srgbClr val="00FF00"/>
                </a:highlight>
              </a:rPr>
              <a:t>https://wordwall.net/ar/resource/10087007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ED8EB54-3097-405A-98B4-85AF35B69334}"/>
              </a:ext>
            </a:extLst>
          </p:cNvPr>
          <p:cNvSpPr txBox="1"/>
          <p:nvPr/>
        </p:nvSpPr>
        <p:spPr>
          <a:xfrm>
            <a:off x="9729788" y="12448737"/>
            <a:ext cx="12187236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>
                <a:highlight>
                  <a:srgbClr val="00FFFF"/>
                </a:highlight>
              </a:rPr>
              <a:t>https://wordwall.net/ar/resource/5267523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C2EDFDC-8C39-46ED-AA91-C31E36128CC0}"/>
              </a:ext>
            </a:extLst>
          </p:cNvPr>
          <p:cNvSpPr txBox="1"/>
          <p:nvPr/>
        </p:nvSpPr>
        <p:spPr>
          <a:xfrm>
            <a:off x="-424318" y="9546455"/>
            <a:ext cx="12187236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>
                <a:highlight>
                  <a:srgbClr val="FF00FF"/>
                </a:highlight>
              </a:rPr>
              <a:t>https://wordwall.net/ar/resource/26935385</a:t>
            </a:r>
          </a:p>
        </p:txBody>
      </p:sp>
    </p:spTree>
    <p:extLst>
      <p:ext uri="{BB962C8B-B14F-4D97-AF65-F5344CB8AC3E}">
        <p14:creationId xmlns:p14="http://schemas.microsoft.com/office/powerpoint/2010/main" val="10399188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خطأ"/>
          <p:cNvSpPr txBox="1">
            <a:spLocks noGrp="1"/>
          </p:cNvSpPr>
          <p:nvPr>
            <p:ph type="title" idx="4294967295"/>
          </p:nvPr>
        </p:nvSpPr>
        <p:spPr>
          <a:xfrm>
            <a:off x="597362" y="5429249"/>
            <a:ext cx="10999086" cy="1560993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EFBBFD"/>
              </a:gs>
            </a:gsLst>
            <a:lin ang="5400000"/>
          </a:gradFill>
        </p:spPr>
        <p:txBody>
          <a:bodyPr anchor="ctr">
            <a:normAutofit/>
          </a:bodyPr>
          <a:lstStyle/>
          <a:p>
            <a:r>
              <a:rPr lang="ar-AE" sz="5400" b="1" dirty="0">
                <a:latin typeface="Arial" panose="020B0604020202020204" pitchFamily="34" charset="0"/>
                <a:cs typeface="Arial" panose="020B0604020202020204" pitchFamily="34" charset="0"/>
              </a:rPr>
              <a:t>الطريقة التي نستخدمها لكتابة الفرضيات</a:t>
            </a:r>
            <a:endParaRPr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صح"/>
          <p:cNvSpPr txBox="1"/>
          <p:nvPr/>
        </p:nvSpPr>
        <p:spPr>
          <a:xfrm>
            <a:off x="562359" y="7838744"/>
            <a:ext cx="10999086" cy="1892757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E9CF2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r>
              <a:rPr lang="ar-AE" sz="5400" b="1" dirty="0">
                <a:latin typeface="Helvetica Neue"/>
                <a:cs typeface="Arial" panose="020B0604020202020204" pitchFamily="34" charset="0"/>
                <a:sym typeface="Helvetica Neue"/>
              </a:rPr>
              <a:t>الطريقة التي يتبعها العلماء عند اجراء التحقيقات العلمية</a:t>
            </a:r>
            <a:endParaRPr sz="5400" b="1" dirty="0">
              <a:latin typeface="Helvetica Neue"/>
            </a:endParaRPr>
          </a:p>
        </p:txBody>
      </p:sp>
      <p:sp>
        <p:nvSpPr>
          <p:cNvPr id="129" name="صح"/>
          <p:cNvSpPr txBox="1"/>
          <p:nvPr/>
        </p:nvSpPr>
        <p:spPr>
          <a:xfrm>
            <a:off x="598890" y="10440175"/>
            <a:ext cx="10999086" cy="1892757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E9CF2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r>
              <a:rPr lang="ar-AE" sz="5400" b="1" dirty="0">
                <a:latin typeface="Helvetica Neue"/>
              </a:rPr>
              <a:t>الطريقة التي يستخدمها المهندسون لتنفيذ التصميمات</a:t>
            </a:r>
            <a:endParaRPr sz="5400" b="1" dirty="0">
              <a:latin typeface="Helvetica Neue"/>
            </a:endParaRPr>
          </a:p>
        </p:txBody>
      </p:sp>
      <p:sp>
        <p:nvSpPr>
          <p:cNvPr id="130" name="مستطيل مستدير الزوايا"/>
          <p:cNvSpPr/>
          <p:nvPr/>
        </p:nvSpPr>
        <p:spPr>
          <a:xfrm>
            <a:off x="558431" y="3142681"/>
            <a:ext cx="12594855" cy="1958011"/>
          </a:xfrm>
          <a:prstGeom prst="roundRect">
            <a:avLst>
              <a:gd name="adj" fmla="val 10926"/>
            </a:avLst>
          </a:prstGeom>
          <a:blipFill>
            <a:blip r:embed="rId2"/>
            <a:tile tx="0" ty="0" sx="100000" sy="100000" flip="none" algn="tl"/>
          </a:blip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/>
          </a:p>
        </p:txBody>
      </p:sp>
      <p:sp>
        <p:nvSpPr>
          <p:cNvPr id="131" name="السؤال"/>
          <p:cNvSpPr txBox="1"/>
          <p:nvPr/>
        </p:nvSpPr>
        <p:spPr>
          <a:xfrm>
            <a:off x="1102055" y="3320610"/>
            <a:ext cx="11852781" cy="1756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92500"/>
          </a:bodyPr>
          <a:lstStyle>
            <a:lvl1pPr defTabSz="676909">
              <a:defRPr sz="10660" b="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rPr lang="ar-AE" sz="8000" dirty="0">
                <a:latin typeface="Helvetica Neue"/>
                <a:cs typeface="Arial" panose="020B0604020202020204" pitchFamily="34" charset="0"/>
              </a:rPr>
              <a:t>4</a:t>
            </a:r>
            <a:r>
              <a:rPr lang="ar-AE" sz="7000" b="1" dirty="0">
                <a:latin typeface="Helvetica Neue"/>
                <a:cs typeface="Arial" panose="020B0604020202020204" pitchFamily="34" charset="0"/>
              </a:rPr>
              <a:t>/ ما الخيار الذي يناسب الطريقة العلمية؟ </a:t>
            </a:r>
            <a:endParaRPr sz="7000" b="1" dirty="0">
              <a:latin typeface="Helvetica Neue"/>
              <a:cs typeface="Arial" panose="020B0604020202020204" pitchFamily="34" charset="0"/>
            </a:endParaRPr>
          </a:p>
        </p:txBody>
      </p:sp>
      <p:pic>
        <p:nvPicPr>
          <p:cNvPr id="8" name="Picture 2" descr="علامة صح PNG الصور | ناقل و PSD الملفات | تحميل مجاني على Pngtree">
            <a:extLst>
              <a:ext uri="{FF2B5EF4-FFF2-40B4-BE49-F238E27FC236}">
                <a16:creationId xmlns:a16="http://schemas.microsoft.com/office/drawing/2014/main" id="{4F12F4C1-84FB-41AD-AAEC-C6E5ECE15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3010" y1="56572" x2="66222" y2="51111"/>
                        <a14:foregroundMark x1="61778" y1="58667" x2="62368" y2="57665"/>
                        <a14:foregroundMark x1="61584" y1="55204" x2="58667" y2="57778"/>
                        <a14:foregroundMark x1="66222" y1="51111" x2="62357" y2="54521"/>
                        <a14:foregroundMark x1="62441" y1="54785" x2="68802" y2="49740"/>
                        <a14:foregroundMark x1="58667" y1="57778" x2="61650" y2="55412"/>
                        <a14:foregroundMark x1="72542" y1="46175" x2="73778" y2="44444"/>
                        <a14:backgroundMark x1="70881" y1="49068" x2="70989" y2="48984"/>
                        <a14:backgroundMark x1="72000" y1="48889" x2="74222" y2="46667"/>
                        <a14:backgroundMark x1="73333" y1="46667" x2="71111" y2="49778"/>
                        <a14:backgroundMark x1="72889" y1="48444" x2="69778" y2="50667"/>
                        <a14:backgroundMark x1="62667" y1="58667" x2="62667" y2="58667"/>
                        <a14:backgroundMark x1="61333" y1="59556" x2="61333" y2="59556"/>
                        <a14:backgroundMark x1="63111" y1="60000" x2="63111" y2="5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715" y="7070188"/>
            <a:ext cx="2866160" cy="28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604B9B77-8285-46A6-B012-8E6DE449F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4272" y="5418954"/>
            <a:ext cx="1439046" cy="143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EBE932F3-37A5-4C38-9715-CDA6F2FED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6191" y="10684384"/>
            <a:ext cx="1419669" cy="141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7716C3-DAB6-4CB2-B27D-1E58489B0EE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415" t="69531" r="69696" b="17893"/>
          <a:stretch/>
        </p:blipFill>
        <p:spPr>
          <a:xfrm>
            <a:off x="22661825" y="441233"/>
            <a:ext cx="1286733" cy="77532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8" name="صورة 12">
            <a:extLst>
              <a:ext uri="{FF2B5EF4-FFF2-40B4-BE49-F238E27FC236}">
                <a16:creationId xmlns:a16="http://schemas.microsoft.com/office/drawing/2014/main" id="{1B623674-CA34-4582-B323-A7357A7FCEC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67" b="97396" l="10000" r="90000">
                        <a14:foregroundMark x1="49766" y1="46484" x2="53672" y2="47526"/>
                        <a14:foregroundMark x1="53672" y1="47526" x2="56172" y2="47526"/>
                        <a14:foregroundMark x1="56172" y1="47526" x2="56406" y2="47396"/>
                        <a14:foregroundMark x1="46641" y1="94010" x2="55156" y2="88672"/>
                        <a14:foregroundMark x1="50625" y1="95573" x2="54922" y2="97526"/>
                        <a14:foregroundMark x1="54922" y1="97526" x2="47422" y2="96615"/>
                        <a14:foregroundMark x1="57344" y1="18620" x2="58594" y2="20964"/>
                        <a14:foregroundMark x1="37109" y1="32422" x2="34766" y2="34896"/>
                        <a14:foregroundMark x1="34766" y1="34896" x2="34766" y2="34896"/>
                        <a14:foregroundMark x1="48281" y1="7813" x2="47734" y2="6250"/>
                        <a14:foregroundMark x1="50868" y1="4449" x2="50469" y2="4818"/>
                        <a14:foregroundMark x1="51719" y1="26953" x2="51719" y2="26693"/>
                        <a14:foregroundMark x1="49219" y1="21354" x2="49219" y2="19271"/>
                        <a14:backgroundMark x1="60938" y1="18620" x2="60938" y2="18620"/>
                        <a14:backgroundMark x1="64375" y1="10286" x2="60859" y2="18099"/>
                        <a14:backgroundMark x1="60859" y1="18099" x2="61406" y2="12630"/>
                        <a14:backgroundMark x1="50625" y1="6250" x2="50781" y2="3646"/>
                        <a14:backgroundMark x1="51484" y1="4427" x2="50859" y2="4427"/>
                        <a14:backgroundMark x1="54063" y1="22786" x2="54219" y2="19531"/>
                        <a14:backgroundMark x1="54609" y1="21094" x2="54766" y2="23958"/>
                        <a14:backgroundMark x1="51328" y1="23698" x2="50469" y2="24609"/>
                        <a14:backgroundMark x1="51371" y1="25130" x2="50859" y2="24609"/>
                        <a14:backgroundMark x1="52266" y1="26042" x2="51433" y2="25193"/>
                        <a14:backgroundMark x1="43281" y1="14063" x2="43281" y2="14063"/>
                      </a14:backgroundRemoval>
                    </a14:imgEffect>
                  </a14:imgLayer>
                </a14:imgProps>
              </a:ext>
            </a:extLst>
          </a:blip>
          <a:srcRect l="27982" r="30044"/>
          <a:stretch/>
        </p:blipFill>
        <p:spPr>
          <a:xfrm>
            <a:off x="14561524" y="1958934"/>
            <a:ext cx="2017587" cy="2811426"/>
          </a:xfrm>
          <a:prstGeom prst="rect">
            <a:avLst/>
          </a:prstGeom>
        </p:spPr>
      </p:pic>
      <p:pic>
        <p:nvPicPr>
          <p:cNvPr id="19" name="IMG_4188.jpeg" descr="IMG_4188.jpeg">
            <a:extLst>
              <a:ext uri="{FF2B5EF4-FFF2-40B4-BE49-F238E27FC236}">
                <a16:creationId xmlns:a16="http://schemas.microsoft.com/office/drawing/2014/main" id="{59F13D25-EDEF-4E4B-AEEB-AC9FD018ED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26" b="96809" l="27955" r="68371">
                        <a14:foregroundMark x1="51917" y1="9309" x2="48562" y2="10638"/>
                        <a14:foregroundMark x1="48562" y1="10638" x2="51118" y2="10106"/>
                        <a14:foregroundMark x1="51118" y1="10106" x2="51438" y2="6117"/>
                        <a14:foregroundMark x1="60653" y1="23786" x2="59744" y2="25532"/>
                        <a14:foregroundMark x1="61821" y1="21543" x2="60809" y2="23486"/>
                        <a14:foregroundMark x1="59744" y1="25532" x2="56869" y2="22074"/>
                        <a14:foregroundMark x1="56869" y1="22074" x2="57296" y2="20521"/>
                        <a14:foregroundMark x1="63324" y1="20131" x2="63578" y2="25000"/>
                        <a14:foregroundMark x1="63578" y1="25000" x2="60383" y2="25266"/>
                        <a14:foregroundMark x1="60383" y1="25266" x2="59105" y2="20479"/>
                        <a14:foregroundMark x1="31470" y1="35638" x2="29712" y2="33245"/>
                        <a14:foregroundMark x1="51118" y1="86968" x2="46965" y2="91223"/>
                        <a14:foregroundMark x1="46965" y1="91223" x2="47444" y2="97340"/>
                        <a14:foregroundMark x1="47444" y1="97340" x2="50000" y2="94947"/>
                        <a14:foregroundMark x1="65335" y1="92819" x2="65815" y2="87500"/>
                        <a14:foregroundMark x1="65815" y1="87500" x2="68530" y2="86968"/>
                        <a14:foregroundMark x1="68530" y1="86968" x2="68530" y2="86968"/>
                        <a14:foregroundMark x1="28275" y1="83777" x2="28275" y2="89628"/>
                        <a14:foregroundMark x1="28275" y1="89628" x2="28435" y2="90691"/>
                        <a14:foregroundMark x1="51438" y1="4255" x2="52077" y2="2926"/>
                        <a14:foregroundMark x1="27955" y1="34840" x2="28115" y2="35106"/>
                        <a14:backgroundMark x1="58626" y1="16755" x2="60224" y2="18085"/>
                        <a14:backgroundMark x1="59105" y1="14628" x2="59585" y2="15957"/>
                        <a14:backgroundMark x1="61502" y1="15957" x2="60224" y2="20479"/>
                        <a14:backgroundMark x1="60224" y1="20479" x2="60224" y2="20479"/>
                        <a14:backgroundMark x1="59585" y1="19947" x2="58626" y2="19681"/>
                      </a14:backgroundRemoval>
                    </a14:imgEffect>
                  </a14:imgLayer>
                </a14:imgProps>
              </a:ext>
            </a:extLst>
          </a:blip>
          <a:srcRect l="27432" t="3505" r="31895" b="2129"/>
          <a:stretch>
            <a:fillRect/>
          </a:stretch>
        </p:blipFill>
        <p:spPr>
          <a:xfrm>
            <a:off x="14653424" y="10684384"/>
            <a:ext cx="1711712" cy="2385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381" extrusionOk="0">
                <a:moveTo>
                  <a:pt x="12719" y="2"/>
                </a:moveTo>
                <a:cubicBezTo>
                  <a:pt x="12517" y="26"/>
                  <a:pt x="12227" y="246"/>
                  <a:pt x="11792" y="621"/>
                </a:cubicBezTo>
                <a:cubicBezTo>
                  <a:pt x="10467" y="1765"/>
                  <a:pt x="9829" y="2832"/>
                  <a:pt x="9819" y="3927"/>
                </a:cubicBezTo>
                <a:lnTo>
                  <a:pt x="9809" y="4899"/>
                </a:lnTo>
                <a:lnTo>
                  <a:pt x="8978" y="5101"/>
                </a:lnTo>
                <a:cubicBezTo>
                  <a:pt x="8520" y="5212"/>
                  <a:pt x="7924" y="5449"/>
                  <a:pt x="7656" y="5628"/>
                </a:cubicBezTo>
                <a:cubicBezTo>
                  <a:pt x="7238" y="5905"/>
                  <a:pt x="7078" y="5927"/>
                  <a:pt x="6542" y="5783"/>
                </a:cubicBezTo>
                <a:cubicBezTo>
                  <a:pt x="5694" y="5555"/>
                  <a:pt x="4684" y="5704"/>
                  <a:pt x="2879" y="6324"/>
                </a:cubicBezTo>
                <a:cubicBezTo>
                  <a:pt x="2045" y="6611"/>
                  <a:pt x="1088" y="6886"/>
                  <a:pt x="752" y="6935"/>
                </a:cubicBezTo>
                <a:cubicBezTo>
                  <a:pt x="408" y="6986"/>
                  <a:pt x="178" y="7105"/>
                  <a:pt x="226" y="7210"/>
                </a:cubicBezTo>
                <a:cubicBezTo>
                  <a:pt x="470" y="7740"/>
                  <a:pt x="3463" y="8201"/>
                  <a:pt x="5077" y="7958"/>
                </a:cubicBezTo>
                <a:cubicBezTo>
                  <a:pt x="6268" y="7778"/>
                  <a:pt x="6452" y="7822"/>
                  <a:pt x="6454" y="8285"/>
                </a:cubicBezTo>
                <a:cubicBezTo>
                  <a:pt x="6455" y="8469"/>
                  <a:pt x="6696" y="8965"/>
                  <a:pt x="6989" y="9386"/>
                </a:cubicBezTo>
                <a:cubicBezTo>
                  <a:pt x="7282" y="9807"/>
                  <a:pt x="7526" y="10216"/>
                  <a:pt x="7529" y="10296"/>
                </a:cubicBezTo>
                <a:cubicBezTo>
                  <a:pt x="7533" y="10375"/>
                  <a:pt x="7785" y="10625"/>
                  <a:pt x="8090" y="10850"/>
                </a:cubicBezTo>
                <a:lnTo>
                  <a:pt x="8644" y="11259"/>
                </a:lnTo>
                <a:lnTo>
                  <a:pt x="8077" y="11851"/>
                </a:lnTo>
                <a:cubicBezTo>
                  <a:pt x="7607" y="12340"/>
                  <a:pt x="7519" y="12587"/>
                  <a:pt x="7565" y="13287"/>
                </a:cubicBezTo>
                <a:cubicBezTo>
                  <a:pt x="7621" y="14119"/>
                  <a:pt x="7612" y="14132"/>
                  <a:pt x="6983" y="14183"/>
                </a:cubicBezTo>
                <a:cubicBezTo>
                  <a:pt x="6632" y="14212"/>
                  <a:pt x="6223" y="14307"/>
                  <a:pt x="6074" y="14394"/>
                </a:cubicBezTo>
                <a:cubicBezTo>
                  <a:pt x="5676" y="14627"/>
                  <a:pt x="5735" y="15594"/>
                  <a:pt x="6161" y="15814"/>
                </a:cubicBezTo>
                <a:cubicBezTo>
                  <a:pt x="6546" y="16013"/>
                  <a:pt x="6395" y="16352"/>
                  <a:pt x="5921" y="16352"/>
                </a:cubicBezTo>
                <a:cubicBezTo>
                  <a:pt x="5762" y="16352"/>
                  <a:pt x="5577" y="16455"/>
                  <a:pt x="5508" y="16581"/>
                </a:cubicBezTo>
                <a:cubicBezTo>
                  <a:pt x="5440" y="16708"/>
                  <a:pt x="5186" y="16811"/>
                  <a:pt x="4944" y="16811"/>
                </a:cubicBezTo>
                <a:cubicBezTo>
                  <a:pt x="4702" y="16811"/>
                  <a:pt x="4527" y="16889"/>
                  <a:pt x="4557" y="16984"/>
                </a:cubicBezTo>
                <a:cubicBezTo>
                  <a:pt x="4587" y="17080"/>
                  <a:pt x="4077" y="17247"/>
                  <a:pt x="3421" y="17357"/>
                </a:cubicBezTo>
                <a:cubicBezTo>
                  <a:pt x="1812" y="17626"/>
                  <a:pt x="787" y="17945"/>
                  <a:pt x="290" y="18334"/>
                </a:cubicBezTo>
                <a:cubicBezTo>
                  <a:pt x="103" y="18480"/>
                  <a:pt x="9" y="18637"/>
                  <a:pt x="1" y="18795"/>
                </a:cubicBezTo>
                <a:cubicBezTo>
                  <a:pt x="-16" y="19143"/>
                  <a:pt x="387" y="19497"/>
                  <a:pt x="1147" y="19755"/>
                </a:cubicBezTo>
                <a:cubicBezTo>
                  <a:pt x="2701" y="20283"/>
                  <a:pt x="2667" y="20258"/>
                  <a:pt x="2589" y="20861"/>
                </a:cubicBezTo>
                <a:cubicBezTo>
                  <a:pt x="2523" y="21372"/>
                  <a:pt x="2556" y="21413"/>
                  <a:pt x="2914" y="21277"/>
                </a:cubicBezTo>
                <a:cubicBezTo>
                  <a:pt x="3133" y="21193"/>
                  <a:pt x="3548" y="20948"/>
                  <a:pt x="3835" y="20731"/>
                </a:cubicBezTo>
                <a:cubicBezTo>
                  <a:pt x="4224" y="20437"/>
                  <a:pt x="4429" y="20378"/>
                  <a:pt x="4637" y="20500"/>
                </a:cubicBezTo>
                <a:cubicBezTo>
                  <a:pt x="4790" y="20590"/>
                  <a:pt x="5118" y="20618"/>
                  <a:pt x="5365" y="20562"/>
                </a:cubicBezTo>
                <a:cubicBezTo>
                  <a:pt x="5636" y="20502"/>
                  <a:pt x="6178" y="20585"/>
                  <a:pt x="6729" y="20772"/>
                </a:cubicBezTo>
                <a:cubicBezTo>
                  <a:pt x="8508" y="21376"/>
                  <a:pt x="12848" y="21562"/>
                  <a:pt x="16390" y="21186"/>
                </a:cubicBezTo>
                <a:cubicBezTo>
                  <a:pt x="17508" y="21067"/>
                  <a:pt x="18563" y="21007"/>
                  <a:pt x="18733" y="21053"/>
                </a:cubicBezTo>
                <a:cubicBezTo>
                  <a:pt x="18905" y="21100"/>
                  <a:pt x="19186" y="20992"/>
                  <a:pt x="19366" y="20810"/>
                </a:cubicBezTo>
                <a:cubicBezTo>
                  <a:pt x="19617" y="20557"/>
                  <a:pt x="19821" y="20507"/>
                  <a:pt x="20273" y="20586"/>
                </a:cubicBezTo>
                <a:cubicBezTo>
                  <a:pt x="20811" y="20681"/>
                  <a:pt x="20831" y="20668"/>
                  <a:pt x="20539" y="20418"/>
                </a:cubicBezTo>
                <a:cubicBezTo>
                  <a:pt x="20258" y="20177"/>
                  <a:pt x="20266" y="20124"/>
                  <a:pt x="20606" y="19948"/>
                </a:cubicBezTo>
                <a:cubicBezTo>
                  <a:pt x="20878" y="19807"/>
                  <a:pt x="20916" y="19717"/>
                  <a:pt x="20737" y="19639"/>
                </a:cubicBezTo>
                <a:cubicBezTo>
                  <a:pt x="20567" y="19564"/>
                  <a:pt x="20679" y="19418"/>
                  <a:pt x="21081" y="19191"/>
                </a:cubicBezTo>
                <a:cubicBezTo>
                  <a:pt x="21432" y="18994"/>
                  <a:pt x="21577" y="18856"/>
                  <a:pt x="21582" y="18674"/>
                </a:cubicBezTo>
                <a:cubicBezTo>
                  <a:pt x="21584" y="18613"/>
                  <a:pt x="21570" y="18546"/>
                  <a:pt x="21544" y="18472"/>
                </a:cubicBezTo>
                <a:cubicBezTo>
                  <a:pt x="21360" y="17953"/>
                  <a:pt x="19416" y="17270"/>
                  <a:pt x="17725" y="17129"/>
                </a:cubicBezTo>
                <a:cubicBezTo>
                  <a:pt x="17010" y="17069"/>
                  <a:pt x="16360" y="16976"/>
                  <a:pt x="16282" y="16921"/>
                </a:cubicBezTo>
                <a:cubicBezTo>
                  <a:pt x="16204" y="16866"/>
                  <a:pt x="16109" y="16571"/>
                  <a:pt x="16070" y="16265"/>
                </a:cubicBezTo>
                <a:cubicBezTo>
                  <a:pt x="16031" y="15959"/>
                  <a:pt x="15692" y="15369"/>
                  <a:pt x="15317" y="14955"/>
                </a:cubicBezTo>
                <a:cubicBezTo>
                  <a:pt x="14694" y="14269"/>
                  <a:pt x="14657" y="14163"/>
                  <a:pt x="14902" y="13744"/>
                </a:cubicBezTo>
                <a:cubicBezTo>
                  <a:pt x="15059" y="13477"/>
                  <a:pt x="15126" y="12955"/>
                  <a:pt x="15063" y="12490"/>
                </a:cubicBezTo>
                <a:cubicBezTo>
                  <a:pt x="14973" y="11834"/>
                  <a:pt x="14835" y="11623"/>
                  <a:pt x="14277" y="11294"/>
                </a:cubicBezTo>
                <a:lnTo>
                  <a:pt x="13599" y="10894"/>
                </a:lnTo>
                <a:lnTo>
                  <a:pt x="14169" y="10523"/>
                </a:lnTo>
                <a:cubicBezTo>
                  <a:pt x="14925" y="10030"/>
                  <a:pt x="15332" y="9318"/>
                  <a:pt x="15332" y="8489"/>
                </a:cubicBezTo>
                <a:cubicBezTo>
                  <a:pt x="15332" y="7782"/>
                  <a:pt x="15031" y="7426"/>
                  <a:pt x="13111" y="5874"/>
                </a:cubicBezTo>
                <a:cubicBezTo>
                  <a:pt x="12435" y="5328"/>
                  <a:pt x="12348" y="5185"/>
                  <a:pt x="12600" y="5038"/>
                </a:cubicBezTo>
                <a:cubicBezTo>
                  <a:pt x="13179" y="4698"/>
                  <a:pt x="13405" y="3542"/>
                  <a:pt x="13251" y="1719"/>
                </a:cubicBezTo>
                <a:cubicBezTo>
                  <a:pt x="13145" y="469"/>
                  <a:pt x="13055" y="-38"/>
                  <a:pt x="12719" y="2"/>
                </a:cubicBezTo>
                <a:close/>
                <a:moveTo>
                  <a:pt x="18959" y="3033"/>
                </a:moveTo>
                <a:cubicBezTo>
                  <a:pt x="18416" y="3033"/>
                  <a:pt x="17886" y="3360"/>
                  <a:pt x="17641" y="3846"/>
                </a:cubicBezTo>
                <a:cubicBezTo>
                  <a:pt x="17462" y="4203"/>
                  <a:pt x="17067" y="4035"/>
                  <a:pt x="17058" y="3598"/>
                </a:cubicBezTo>
                <a:cubicBezTo>
                  <a:pt x="17053" y="3308"/>
                  <a:pt x="17024" y="3297"/>
                  <a:pt x="16843" y="3516"/>
                </a:cubicBezTo>
                <a:cubicBezTo>
                  <a:pt x="16728" y="3655"/>
                  <a:pt x="16462" y="3741"/>
                  <a:pt x="16253" y="3706"/>
                </a:cubicBezTo>
                <a:cubicBezTo>
                  <a:pt x="15147" y="3518"/>
                  <a:pt x="15105" y="4424"/>
                  <a:pt x="16207" y="4696"/>
                </a:cubicBezTo>
                <a:cubicBezTo>
                  <a:pt x="16560" y="4783"/>
                  <a:pt x="16849" y="4963"/>
                  <a:pt x="16849" y="5095"/>
                </a:cubicBezTo>
                <a:cubicBezTo>
                  <a:pt x="16849" y="5297"/>
                  <a:pt x="17055" y="5324"/>
                  <a:pt x="18084" y="5256"/>
                </a:cubicBezTo>
                <a:cubicBezTo>
                  <a:pt x="19469" y="5166"/>
                  <a:pt x="19802" y="5018"/>
                  <a:pt x="19547" y="4612"/>
                </a:cubicBezTo>
                <a:cubicBezTo>
                  <a:pt x="19451" y="4459"/>
                  <a:pt x="19398" y="4041"/>
                  <a:pt x="19430" y="3683"/>
                </a:cubicBezTo>
                <a:cubicBezTo>
                  <a:pt x="19482" y="3085"/>
                  <a:pt x="19444" y="3033"/>
                  <a:pt x="18959" y="303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" name="IMG_4187.jpeg" descr="IMG_4187.jpeg">
            <a:extLst>
              <a:ext uri="{FF2B5EF4-FFF2-40B4-BE49-F238E27FC236}">
                <a16:creationId xmlns:a16="http://schemas.microsoft.com/office/drawing/2014/main" id="{E86DE3CB-065C-46AA-BC00-93A7EB1B0B6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32391" t="3124" r="32592" b="1602"/>
          <a:stretch>
            <a:fillRect/>
          </a:stretch>
        </p:blipFill>
        <p:spPr>
          <a:xfrm>
            <a:off x="14933593" y="6076269"/>
            <a:ext cx="1709817" cy="30802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8" h="21478" extrusionOk="0">
                <a:moveTo>
                  <a:pt x="8538" y="0"/>
                </a:moveTo>
                <a:cubicBezTo>
                  <a:pt x="8495" y="-1"/>
                  <a:pt x="8437" y="7"/>
                  <a:pt x="8367" y="22"/>
                </a:cubicBezTo>
                <a:cubicBezTo>
                  <a:pt x="8151" y="69"/>
                  <a:pt x="8001" y="266"/>
                  <a:pt x="8034" y="459"/>
                </a:cubicBezTo>
                <a:cubicBezTo>
                  <a:pt x="8123" y="964"/>
                  <a:pt x="7459" y="1260"/>
                  <a:pt x="6756" y="1028"/>
                </a:cubicBezTo>
                <a:cubicBezTo>
                  <a:pt x="6068" y="801"/>
                  <a:pt x="5043" y="787"/>
                  <a:pt x="5043" y="1004"/>
                </a:cubicBezTo>
                <a:cubicBezTo>
                  <a:pt x="5043" y="1310"/>
                  <a:pt x="5638" y="2129"/>
                  <a:pt x="5946" y="2246"/>
                </a:cubicBezTo>
                <a:cubicBezTo>
                  <a:pt x="6447" y="2437"/>
                  <a:pt x="6223" y="4673"/>
                  <a:pt x="5678" y="4929"/>
                </a:cubicBezTo>
                <a:cubicBezTo>
                  <a:pt x="5266" y="5123"/>
                  <a:pt x="5273" y="5175"/>
                  <a:pt x="5760" y="5531"/>
                </a:cubicBezTo>
                <a:cubicBezTo>
                  <a:pt x="6053" y="5745"/>
                  <a:pt x="6307" y="5942"/>
                  <a:pt x="6325" y="5967"/>
                </a:cubicBezTo>
                <a:cubicBezTo>
                  <a:pt x="6342" y="5993"/>
                  <a:pt x="7015" y="5928"/>
                  <a:pt x="7820" y="5821"/>
                </a:cubicBezTo>
                <a:cubicBezTo>
                  <a:pt x="8688" y="5706"/>
                  <a:pt x="9386" y="5690"/>
                  <a:pt x="9536" y="5782"/>
                </a:cubicBezTo>
                <a:cubicBezTo>
                  <a:pt x="9685" y="5874"/>
                  <a:pt x="9029" y="6902"/>
                  <a:pt x="7925" y="8309"/>
                </a:cubicBezTo>
                <a:cubicBezTo>
                  <a:pt x="5728" y="11107"/>
                  <a:pt x="5429" y="12079"/>
                  <a:pt x="6411" y="13241"/>
                </a:cubicBezTo>
                <a:cubicBezTo>
                  <a:pt x="6915" y="13837"/>
                  <a:pt x="6965" y="14051"/>
                  <a:pt x="6725" y="14582"/>
                </a:cubicBezTo>
                <a:cubicBezTo>
                  <a:pt x="6569" y="14930"/>
                  <a:pt x="6442" y="15428"/>
                  <a:pt x="6442" y="15690"/>
                </a:cubicBezTo>
                <a:cubicBezTo>
                  <a:pt x="6441" y="15952"/>
                  <a:pt x="6335" y="16300"/>
                  <a:pt x="6206" y="16464"/>
                </a:cubicBezTo>
                <a:cubicBezTo>
                  <a:pt x="6078" y="16628"/>
                  <a:pt x="5731" y="17073"/>
                  <a:pt x="5437" y="17451"/>
                </a:cubicBezTo>
                <a:cubicBezTo>
                  <a:pt x="4853" y="18204"/>
                  <a:pt x="4023" y="18396"/>
                  <a:pt x="4134" y="17753"/>
                </a:cubicBezTo>
                <a:cubicBezTo>
                  <a:pt x="4182" y="17471"/>
                  <a:pt x="4053" y="17365"/>
                  <a:pt x="3661" y="17365"/>
                </a:cubicBezTo>
                <a:cubicBezTo>
                  <a:pt x="3364" y="17365"/>
                  <a:pt x="3041" y="17444"/>
                  <a:pt x="2944" y="17541"/>
                </a:cubicBezTo>
                <a:cubicBezTo>
                  <a:pt x="2838" y="17647"/>
                  <a:pt x="2434" y="17544"/>
                  <a:pt x="1930" y="17282"/>
                </a:cubicBezTo>
                <a:cubicBezTo>
                  <a:pt x="673" y="16630"/>
                  <a:pt x="275" y="16707"/>
                  <a:pt x="370" y="17580"/>
                </a:cubicBezTo>
                <a:cubicBezTo>
                  <a:pt x="414" y="17982"/>
                  <a:pt x="552" y="18412"/>
                  <a:pt x="676" y="18534"/>
                </a:cubicBezTo>
                <a:cubicBezTo>
                  <a:pt x="806" y="18661"/>
                  <a:pt x="756" y="18865"/>
                  <a:pt x="560" y="19012"/>
                </a:cubicBezTo>
                <a:cubicBezTo>
                  <a:pt x="294" y="19209"/>
                  <a:pt x="289" y="19369"/>
                  <a:pt x="539" y="19707"/>
                </a:cubicBezTo>
                <a:cubicBezTo>
                  <a:pt x="717" y="19948"/>
                  <a:pt x="779" y="20227"/>
                  <a:pt x="676" y="20329"/>
                </a:cubicBezTo>
                <a:cubicBezTo>
                  <a:pt x="558" y="20448"/>
                  <a:pt x="624" y="20464"/>
                  <a:pt x="856" y="20376"/>
                </a:cubicBezTo>
                <a:cubicBezTo>
                  <a:pt x="1077" y="20291"/>
                  <a:pt x="1339" y="20338"/>
                  <a:pt x="1525" y="20492"/>
                </a:cubicBezTo>
                <a:cubicBezTo>
                  <a:pt x="2030" y="20910"/>
                  <a:pt x="4133" y="21163"/>
                  <a:pt x="7973" y="21264"/>
                </a:cubicBezTo>
                <a:cubicBezTo>
                  <a:pt x="10704" y="21336"/>
                  <a:pt x="12054" y="21294"/>
                  <a:pt x="13418" y="21096"/>
                </a:cubicBezTo>
                <a:cubicBezTo>
                  <a:pt x="15148" y="20845"/>
                  <a:pt x="15255" y="20849"/>
                  <a:pt x="15732" y="21165"/>
                </a:cubicBezTo>
                <a:cubicBezTo>
                  <a:pt x="16388" y="21599"/>
                  <a:pt x="16709" y="21583"/>
                  <a:pt x="16818" y="21110"/>
                </a:cubicBezTo>
                <a:cubicBezTo>
                  <a:pt x="16871" y="20884"/>
                  <a:pt x="17138" y="20700"/>
                  <a:pt x="17465" y="20666"/>
                </a:cubicBezTo>
                <a:cubicBezTo>
                  <a:pt x="18803" y="20525"/>
                  <a:pt x="21215" y="19885"/>
                  <a:pt x="21374" y="19628"/>
                </a:cubicBezTo>
                <a:cubicBezTo>
                  <a:pt x="21599" y="19268"/>
                  <a:pt x="20679" y="18801"/>
                  <a:pt x="19286" y="18570"/>
                </a:cubicBezTo>
                <a:cubicBezTo>
                  <a:pt x="18110" y="18375"/>
                  <a:pt x="17663" y="18120"/>
                  <a:pt x="17526" y="17571"/>
                </a:cubicBezTo>
                <a:cubicBezTo>
                  <a:pt x="17476" y="17368"/>
                  <a:pt x="17345" y="17148"/>
                  <a:pt x="17239" y="17082"/>
                </a:cubicBezTo>
                <a:cubicBezTo>
                  <a:pt x="17132" y="17017"/>
                  <a:pt x="17047" y="16677"/>
                  <a:pt x="17047" y="16327"/>
                </a:cubicBezTo>
                <a:cubicBezTo>
                  <a:pt x="17047" y="15951"/>
                  <a:pt x="16818" y="15512"/>
                  <a:pt x="16489" y="15254"/>
                </a:cubicBezTo>
                <a:cubicBezTo>
                  <a:pt x="15679" y="14619"/>
                  <a:pt x="15747" y="13692"/>
                  <a:pt x="16629" y="13336"/>
                </a:cubicBezTo>
                <a:cubicBezTo>
                  <a:pt x="17013" y="13181"/>
                  <a:pt x="17328" y="12932"/>
                  <a:pt x="17328" y="12782"/>
                </a:cubicBezTo>
                <a:cubicBezTo>
                  <a:pt x="17328" y="12577"/>
                  <a:pt x="17187" y="12611"/>
                  <a:pt x="16775" y="12915"/>
                </a:cubicBezTo>
                <a:lnTo>
                  <a:pt x="16226" y="13322"/>
                </a:lnTo>
                <a:lnTo>
                  <a:pt x="15512" y="12771"/>
                </a:lnTo>
                <a:cubicBezTo>
                  <a:pt x="14957" y="12343"/>
                  <a:pt x="14505" y="12196"/>
                  <a:pt x="13480" y="12107"/>
                </a:cubicBezTo>
                <a:cubicBezTo>
                  <a:pt x="11328" y="11920"/>
                  <a:pt x="9808" y="11165"/>
                  <a:pt x="9796" y="10277"/>
                </a:cubicBezTo>
                <a:cubicBezTo>
                  <a:pt x="9792" y="10023"/>
                  <a:pt x="10411" y="9053"/>
                  <a:pt x="11172" y="8122"/>
                </a:cubicBezTo>
                <a:cubicBezTo>
                  <a:pt x="11932" y="7191"/>
                  <a:pt x="12639" y="6099"/>
                  <a:pt x="12744" y="5697"/>
                </a:cubicBezTo>
                <a:cubicBezTo>
                  <a:pt x="12848" y="5295"/>
                  <a:pt x="13043" y="4926"/>
                  <a:pt x="13176" y="4875"/>
                </a:cubicBezTo>
                <a:cubicBezTo>
                  <a:pt x="13310" y="4824"/>
                  <a:pt x="13418" y="4475"/>
                  <a:pt x="13418" y="4099"/>
                </a:cubicBezTo>
                <a:cubicBezTo>
                  <a:pt x="13418" y="3540"/>
                  <a:pt x="13538" y="3388"/>
                  <a:pt x="14081" y="3261"/>
                </a:cubicBezTo>
                <a:cubicBezTo>
                  <a:pt x="14444" y="3176"/>
                  <a:pt x="15019" y="2888"/>
                  <a:pt x="15359" y="2621"/>
                </a:cubicBezTo>
                <a:lnTo>
                  <a:pt x="15978" y="2137"/>
                </a:lnTo>
                <a:lnTo>
                  <a:pt x="15054" y="1905"/>
                </a:lnTo>
                <a:cubicBezTo>
                  <a:pt x="14546" y="1777"/>
                  <a:pt x="13732" y="1712"/>
                  <a:pt x="13244" y="1761"/>
                </a:cubicBezTo>
                <a:cubicBezTo>
                  <a:pt x="12561" y="1829"/>
                  <a:pt x="12217" y="1759"/>
                  <a:pt x="11749" y="1452"/>
                </a:cubicBezTo>
                <a:cubicBezTo>
                  <a:pt x="11359" y="1196"/>
                  <a:pt x="11250" y="1012"/>
                  <a:pt x="11443" y="938"/>
                </a:cubicBezTo>
                <a:cubicBezTo>
                  <a:pt x="11875" y="774"/>
                  <a:pt x="11814" y="328"/>
                  <a:pt x="11358" y="328"/>
                </a:cubicBezTo>
                <a:cubicBezTo>
                  <a:pt x="11146" y="328"/>
                  <a:pt x="10904" y="483"/>
                  <a:pt x="10824" y="673"/>
                </a:cubicBezTo>
                <a:cubicBezTo>
                  <a:pt x="10719" y="919"/>
                  <a:pt x="10445" y="1015"/>
                  <a:pt x="9850" y="1015"/>
                </a:cubicBezTo>
                <a:cubicBezTo>
                  <a:pt x="8877" y="1015"/>
                  <a:pt x="8304" y="669"/>
                  <a:pt x="8571" y="240"/>
                </a:cubicBezTo>
                <a:cubicBezTo>
                  <a:pt x="8672" y="77"/>
                  <a:pt x="8667" y="2"/>
                  <a:pt x="8538" y="0"/>
                </a:cubicBezTo>
                <a:close/>
                <a:moveTo>
                  <a:pt x="2159" y="3492"/>
                </a:moveTo>
                <a:cubicBezTo>
                  <a:pt x="1279" y="3477"/>
                  <a:pt x="1047" y="3546"/>
                  <a:pt x="841" y="3880"/>
                </a:cubicBezTo>
                <a:cubicBezTo>
                  <a:pt x="703" y="4103"/>
                  <a:pt x="461" y="4286"/>
                  <a:pt x="304" y="4286"/>
                </a:cubicBezTo>
                <a:cubicBezTo>
                  <a:pt x="90" y="4286"/>
                  <a:pt x="-1" y="4356"/>
                  <a:pt x="0" y="4447"/>
                </a:cubicBezTo>
                <a:cubicBezTo>
                  <a:pt x="3" y="4598"/>
                  <a:pt x="263" y="4807"/>
                  <a:pt x="646" y="4853"/>
                </a:cubicBezTo>
                <a:cubicBezTo>
                  <a:pt x="2286" y="5047"/>
                  <a:pt x="3000" y="4808"/>
                  <a:pt x="3139" y="4017"/>
                </a:cubicBezTo>
                <a:cubicBezTo>
                  <a:pt x="3223" y="3539"/>
                  <a:pt x="3171" y="3510"/>
                  <a:pt x="2159" y="3492"/>
                </a:cubicBezTo>
                <a:close/>
                <a:moveTo>
                  <a:pt x="15362" y="6697"/>
                </a:moveTo>
                <a:cubicBezTo>
                  <a:pt x="15100" y="6706"/>
                  <a:pt x="14822" y="6882"/>
                  <a:pt x="14630" y="7194"/>
                </a:cubicBezTo>
                <a:cubicBezTo>
                  <a:pt x="14368" y="7622"/>
                  <a:pt x="14408" y="7745"/>
                  <a:pt x="14910" y="8055"/>
                </a:cubicBezTo>
                <a:cubicBezTo>
                  <a:pt x="15280" y="8283"/>
                  <a:pt x="15853" y="8416"/>
                  <a:pt x="16466" y="8416"/>
                </a:cubicBezTo>
                <a:cubicBezTo>
                  <a:pt x="17196" y="8416"/>
                  <a:pt x="17358" y="8368"/>
                  <a:pt x="17117" y="8219"/>
                </a:cubicBezTo>
                <a:cubicBezTo>
                  <a:pt x="16940" y="8110"/>
                  <a:pt x="16869" y="7803"/>
                  <a:pt x="16957" y="7530"/>
                </a:cubicBezTo>
                <a:cubicBezTo>
                  <a:pt x="17092" y="7117"/>
                  <a:pt x="17026" y="7039"/>
                  <a:pt x="16540" y="7039"/>
                </a:cubicBezTo>
                <a:cubicBezTo>
                  <a:pt x="16223" y="7039"/>
                  <a:pt x="15884" y="6961"/>
                  <a:pt x="15789" y="6867"/>
                </a:cubicBezTo>
                <a:cubicBezTo>
                  <a:pt x="15668" y="6746"/>
                  <a:pt x="15519" y="6691"/>
                  <a:pt x="15362" y="6697"/>
                </a:cubicBezTo>
                <a:close/>
                <a:moveTo>
                  <a:pt x="2830" y="7453"/>
                </a:moveTo>
                <a:cubicBezTo>
                  <a:pt x="2399" y="7477"/>
                  <a:pt x="2104" y="7725"/>
                  <a:pt x="2022" y="8174"/>
                </a:cubicBezTo>
                <a:cubicBezTo>
                  <a:pt x="1972" y="8449"/>
                  <a:pt x="1813" y="8748"/>
                  <a:pt x="1671" y="8838"/>
                </a:cubicBezTo>
                <a:cubicBezTo>
                  <a:pt x="1529" y="8928"/>
                  <a:pt x="1415" y="9074"/>
                  <a:pt x="1415" y="9162"/>
                </a:cubicBezTo>
                <a:cubicBezTo>
                  <a:pt x="1415" y="9386"/>
                  <a:pt x="3394" y="9165"/>
                  <a:pt x="3807" y="8896"/>
                </a:cubicBezTo>
                <a:cubicBezTo>
                  <a:pt x="4511" y="8436"/>
                  <a:pt x="4486" y="7997"/>
                  <a:pt x="3734" y="7657"/>
                </a:cubicBezTo>
                <a:cubicBezTo>
                  <a:pt x="3396" y="7505"/>
                  <a:pt x="3089" y="7439"/>
                  <a:pt x="2830" y="7453"/>
                </a:cubicBezTo>
                <a:close/>
                <a:moveTo>
                  <a:pt x="15618" y="10771"/>
                </a:moveTo>
                <a:cubicBezTo>
                  <a:pt x="15479" y="10794"/>
                  <a:pt x="15470" y="10901"/>
                  <a:pt x="15484" y="11131"/>
                </a:cubicBezTo>
                <a:cubicBezTo>
                  <a:pt x="15503" y="11429"/>
                  <a:pt x="15782" y="11671"/>
                  <a:pt x="16348" y="11875"/>
                </a:cubicBezTo>
                <a:cubicBezTo>
                  <a:pt x="16809" y="12041"/>
                  <a:pt x="17192" y="12183"/>
                  <a:pt x="17200" y="12190"/>
                </a:cubicBezTo>
                <a:cubicBezTo>
                  <a:pt x="17207" y="12197"/>
                  <a:pt x="17164" y="11936"/>
                  <a:pt x="17102" y="11611"/>
                </a:cubicBezTo>
                <a:cubicBezTo>
                  <a:pt x="17015" y="11151"/>
                  <a:pt x="16820" y="10983"/>
                  <a:pt x="16223" y="10854"/>
                </a:cubicBezTo>
                <a:cubicBezTo>
                  <a:pt x="16046" y="10816"/>
                  <a:pt x="15909" y="10788"/>
                  <a:pt x="15804" y="10775"/>
                </a:cubicBezTo>
                <a:cubicBezTo>
                  <a:pt x="15726" y="10765"/>
                  <a:pt x="15664" y="10764"/>
                  <a:pt x="15618" y="10771"/>
                </a:cubicBezTo>
                <a:close/>
                <a:moveTo>
                  <a:pt x="11526" y="14891"/>
                </a:moveTo>
                <a:cubicBezTo>
                  <a:pt x="11686" y="14920"/>
                  <a:pt x="11907" y="15076"/>
                  <a:pt x="12182" y="15358"/>
                </a:cubicBezTo>
                <a:cubicBezTo>
                  <a:pt x="12723" y="15915"/>
                  <a:pt x="12725" y="15905"/>
                  <a:pt x="11706" y="16990"/>
                </a:cubicBezTo>
                <a:cubicBezTo>
                  <a:pt x="11335" y="17385"/>
                  <a:pt x="11007" y="17707"/>
                  <a:pt x="10977" y="17707"/>
                </a:cubicBezTo>
                <a:cubicBezTo>
                  <a:pt x="10946" y="17707"/>
                  <a:pt x="10849" y="17622"/>
                  <a:pt x="10757" y="17517"/>
                </a:cubicBezTo>
                <a:cubicBezTo>
                  <a:pt x="10627" y="17368"/>
                  <a:pt x="10656" y="17128"/>
                  <a:pt x="10893" y="16417"/>
                </a:cubicBezTo>
                <a:cubicBezTo>
                  <a:pt x="11060" y="15917"/>
                  <a:pt x="11213" y="15366"/>
                  <a:pt x="11236" y="15193"/>
                </a:cubicBezTo>
                <a:cubicBezTo>
                  <a:pt x="11265" y="14964"/>
                  <a:pt x="11366" y="14863"/>
                  <a:pt x="11526" y="14891"/>
                </a:cubicBezTo>
                <a:close/>
                <a:moveTo>
                  <a:pt x="8809" y="14962"/>
                </a:moveTo>
                <a:cubicBezTo>
                  <a:pt x="8819" y="14960"/>
                  <a:pt x="8828" y="14961"/>
                  <a:pt x="8834" y="14965"/>
                </a:cubicBezTo>
                <a:cubicBezTo>
                  <a:pt x="9045" y="15094"/>
                  <a:pt x="9501" y="16638"/>
                  <a:pt x="9512" y="17258"/>
                </a:cubicBezTo>
                <a:lnTo>
                  <a:pt x="9523" y="17933"/>
                </a:lnTo>
                <a:lnTo>
                  <a:pt x="9011" y="17933"/>
                </a:lnTo>
                <a:cubicBezTo>
                  <a:pt x="8543" y="17933"/>
                  <a:pt x="8500" y="17911"/>
                  <a:pt x="8526" y="17685"/>
                </a:cubicBezTo>
                <a:cubicBezTo>
                  <a:pt x="8558" y="17396"/>
                  <a:pt x="8294" y="17360"/>
                  <a:pt x="7933" y="17605"/>
                </a:cubicBezTo>
                <a:cubicBezTo>
                  <a:pt x="7766" y="17718"/>
                  <a:pt x="7561" y="17756"/>
                  <a:pt x="7290" y="17726"/>
                </a:cubicBezTo>
                <a:cubicBezTo>
                  <a:pt x="7071" y="17702"/>
                  <a:pt x="6940" y="17715"/>
                  <a:pt x="6999" y="17754"/>
                </a:cubicBezTo>
                <a:cubicBezTo>
                  <a:pt x="7059" y="17794"/>
                  <a:pt x="7035" y="17879"/>
                  <a:pt x="6945" y="17946"/>
                </a:cubicBezTo>
                <a:cubicBezTo>
                  <a:pt x="6725" y="18109"/>
                  <a:pt x="6534" y="18098"/>
                  <a:pt x="6419" y="17914"/>
                </a:cubicBezTo>
                <a:cubicBezTo>
                  <a:pt x="6363" y="17824"/>
                  <a:pt x="6483" y="17586"/>
                  <a:pt x="6716" y="17331"/>
                </a:cubicBezTo>
                <a:cubicBezTo>
                  <a:pt x="6931" y="17093"/>
                  <a:pt x="7109" y="16859"/>
                  <a:pt x="7109" y="16811"/>
                </a:cubicBezTo>
                <a:cubicBezTo>
                  <a:pt x="7109" y="16762"/>
                  <a:pt x="7347" y="16495"/>
                  <a:pt x="7638" y="16216"/>
                </a:cubicBezTo>
                <a:cubicBezTo>
                  <a:pt x="7929" y="15937"/>
                  <a:pt x="8297" y="15527"/>
                  <a:pt x="8456" y="15307"/>
                </a:cubicBezTo>
                <a:cubicBezTo>
                  <a:pt x="8595" y="15115"/>
                  <a:pt x="8741" y="14973"/>
                  <a:pt x="8809" y="14962"/>
                </a:cubicBezTo>
                <a:close/>
                <a:moveTo>
                  <a:pt x="14551" y="15770"/>
                </a:moveTo>
                <a:cubicBezTo>
                  <a:pt x="14597" y="15764"/>
                  <a:pt x="14642" y="15767"/>
                  <a:pt x="14694" y="15776"/>
                </a:cubicBezTo>
                <a:cubicBezTo>
                  <a:pt x="14763" y="15789"/>
                  <a:pt x="14842" y="15815"/>
                  <a:pt x="14947" y="15849"/>
                </a:cubicBezTo>
                <a:cubicBezTo>
                  <a:pt x="15616" y="16063"/>
                  <a:pt x="16121" y="16453"/>
                  <a:pt x="16394" y="16969"/>
                </a:cubicBezTo>
                <a:cubicBezTo>
                  <a:pt x="16673" y="17497"/>
                  <a:pt x="16616" y="17707"/>
                  <a:pt x="16201" y="17707"/>
                </a:cubicBezTo>
                <a:cubicBezTo>
                  <a:pt x="16048" y="17707"/>
                  <a:pt x="15756" y="17789"/>
                  <a:pt x="15551" y="17888"/>
                </a:cubicBezTo>
                <a:cubicBezTo>
                  <a:pt x="14973" y="18167"/>
                  <a:pt x="14054" y="18092"/>
                  <a:pt x="14357" y="17790"/>
                </a:cubicBezTo>
                <a:cubicBezTo>
                  <a:pt x="14422" y="17726"/>
                  <a:pt x="14307" y="17701"/>
                  <a:pt x="14028" y="17719"/>
                </a:cubicBezTo>
                <a:cubicBezTo>
                  <a:pt x="13739" y="17738"/>
                  <a:pt x="13439" y="17671"/>
                  <a:pt x="13109" y="17513"/>
                </a:cubicBezTo>
                <a:lnTo>
                  <a:pt x="12621" y="17277"/>
                </a:lnTo>
                <a:lnTo>
                  <a:pt x="12997" y="16885"/>
                </a:lnTo>
                <a:cubicBezTo>
                  <a:pt x="13203" y="16670"/>
                  <a:pt x="13630" y="16320"/>
                  <a:pt x="13946" y="16104"/>
                </a:cubicBezTo>
                <a:cubicBezTo>
                  <a:pt x="14265" y="15887"/>
                  <a:pt x="14411" y="15789"/>
                  <a:pt x="14551" y="15770"/>
                </a:cubicBezTo>
                <a:close/>
                <a:moveTo>
                  <a:pt x="17880" y="16115"/>
                </a:moveTo>
                <a:lnTo>
                  <a:pt x="17984" y="16685"/>
                </a:lnTo>
                <a:cubicBezTo>
                  <a:pt x="18042" y="17011"/>
                  <a:pt x="18353" y="17387"/>
                  <a:pt x="18713" y="17567"/>
                </a:cubicBezTo>
                <a:cubicBezTo>
                  <a:pt x="19059" y="17740"/>
                  <a:pt x="19704" y="17882"/>
                  <a:pt x="20147" y="17882"/>
                </a:cubicBezTo>
                <a:cubicBezTo>
                  <a:pt x="20944" y="17882"/>
                  <a:pt x="21218" y="17658"/>
                  <a:pt x="20675" y="17451"/>
                </a:cubicBezTo>
                <a:cubicBezTo>
                  <a:pt x="20521" y="17392"/>
                  <a:pt x="20469" y="17164"/>
                  <a:pt x="20559" y="16943"/>
                </a:cubicBezTo>
                <a:cubicBezTo>
                  <a:pt x="20753" y="16466"/>
                  <a:pt x="20571" y="16381"/>
                  <a:pt x="19043" y="16230"/>
                </a:cubicBezTo>
                <a:lnTo>
                  <a:pt x="17880" y="16115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F1F2CBD-F8C3-432B-8DDE-8F6C6F967A14}"/>
              </a:ext>
            </a:extLst>
          </p:cNvPr>
          <p:cNvSpPr txBox="1"/>
          <p:nvPr/>
        </p:nvSpPr>
        <p:spPr>
          <a:xfrm>
            <a:off x="23399314" y="441233"/>
            <a:ext cx="492936" cy="564257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AE" dirty="0"/>
              <a:t>س</a:t>
            </a:r>
            <a:r>
              <a:rPr kumimoji="0" lang="ar-AE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ـ</a:t>
            </a:r>
            <a:endParaRPr kumimoji="0" lang="en-US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4154F7-7168-4674-8843-D853AF75E02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250" t="42961" r="23085" b="50003"/>
          <a:stretch/>
        </p:blipFill>
        <p:spPr>
          <a:xfrm>
            <a:off x="3233115" y="255264"/>
            <a:ext cx="19105819" cy="1012261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09B592-4332-45EF-91E6-55429850CB0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1995" t="20766" r="58913" b="22912"/>
          <a:stretch/>
        </p:blipFill>
        <p:spPr>
          <a:xfrm>
            <a:off x="16921685" y="1490387"/>
            <a:ext cx="7217099" cy="11970349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C9E49BE1-8AEF-4778-9F22-386A3D254E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67" b="97396" l="10000" r="90000">
                        <a14:foregroundMark x1="49766" y1="46484" x2="53672" y2="47526"/>
                        <a14:foregroundMark x1="53672" y1="47526" x2="56172" y2="47526"/>
                        <a14:foregroundMark x1="56172" y1="47526" x2="56406" y2="47396"/>
                        <a14:foregroundMark x1="46641" y1="94010" x2="55156" y2="88672"/>
                        <a14:foregroundMark x1="50625" y1="95573" x2="54922" y2="97526"/>
                        <a14:foregroundMark x1="54922" y1="97526" x2="47422" y2="96615"/>
                        <a14:foregroundMark x1="57344" y1="18620" x2="58594" y2="20964"/>
                        <a14:foregroundMark x1="37109" y1="32422" x2="34766" y2="34896"/>
                        <a14:foregroundMark x1="34766" y1="34896" x2="34766" y2="34896"/>
                        <a14:foregroundMark x1="48281" y1="7813" x2="47734" y2="6250"/>
                        <a14:foregroundMark x1="50868" y1="4449" x2="50469" y2="4818"/>
                        <a14:foregroundMark x1="51719" y1="26953" x2="51719" y2="26693"/>
                        <a14:foregroundMark x1="49219" y1="21354" x2="49219" y2="19271"/>
                        <a14:backgroundMark x1="60938" y1="18620" x2="60938" y2="18620"/>
                        <a14:backgroundMark x1="64375" y1="10286" x2="60859" y2="18099"/>
                        <a14:backgroundMark x1="60859" y1="18099" x2="61406" y2="12630"/>
                        <a14:backgroundMark x1="50625" y1="6250" x2="50781" y2="3646"/>
                        <a14:backgroundMark x1="51484" y1="4427" x2="50859" y2="4427"/>
                        <a14:backgroundMark x1="54063" y1="22786" x2="54219" y2="19531"/>
                        <a14:backgroundMark x1="54609" y1="21094" x2="54766" y2="23958"/>
                        <a14:backgroundMark x1="51328" y1="23698" x2="50469" y2="24609"/>
                        <a14:backgroundMark x1="51371" y1="25130" x2="50859" y2="24609"/>
                        <a14:backgroundMark x1="52266" y1="26042" x2="51433" y2="25193"/>
                        <a14:backgroundMark x1="43281" y1="14063" x2="43281" y2="14063"/>
                      </a14:backgroundRemoval>
                    </a14:imgEffect>
                  </a14:imgLayer>
                </a14:imgProps>
              </a:ext>
            </a:extLst>
          </a:blip>
          <a:srcRect l="27982" r="30044"/>
          <a:stretch/>
        </p:blipFill>
        <p:spPr>
          <a:xfrm>
            <a:off x="12173789" y="1829749"/>
            <a:ext cx="1841969" cy="2811426"/>
          </a:xfrm>
          <a:prstGeom prst="rect">
            <a:avLst/>
          </a:prstGeom>
        </p:spPr>
      </p:pic>
      <p:sp>
        <p:nvSpPr>
          <p:cNvPr id="15" name="مستطيل مستدير الزوايا">
            <a:extLst>
              <a:ext uri="{FF2B5EF4-FFF2-40B4-BE49-F238E27FC236}">
                <a16:creationId xmlns:a16="http://schemas.microsoft.com/office/drawing/2014/main" id="{FCAFA36D-FC6F-4480-99FC-E360CCFBFF1B}"/>
              </a:ext>
            </a:extLst>
          </p:cNvPr>
          <p:cNvSpPr/>
          <p:nvPr/>
        </p:nvSpPr>
        <p:spPr>
          <a:xfrm>
            <a:off x="176821" y="4940620"/>
            <a:ext cx="12257858" cy="1270785"/>
          </a:xfrm>
          <a:prstGeom prst="roundRect">
            <a:avLst>
              <a:gd name="adj" fmla="val 10926"/>
            </a:avLst>
          </a:prstGeom>
          <a:blipFill>
            <a:blip r:embed="rId5"/>
            <a:tile tx="0" ty="0" sx="100000" sy="100000" flip="none" algn="tl"/>
          </a:blip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pic>
        <p:nvPicPr>
          <p:cNvPr id="16" name="IMG_4188.jpeg" descr="IMG_4188.jpeg">
            <a:extLst>
              <a:ext uri="{FF2B5EF4-FFF2-40B4-BE49-F238E27FC236}">
                <a16:creationId xmlns:a16="http://schemas.microsoft.com/office/drawing/2014/main" id="{359837F5-9BEB-460C-82D8-E2A8C59AD0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26" b="96809" l="27955" r="68371">
                        <a14:foregroundMark x1="51917" y1="9309" x2="48562" y2="10638"/>
                        <a14:foregroundMark x1="48562" y1="10638" x2="51118" y2="10106"/>
                        <a14:foregroundMark x1="51118" y1="10106" x2="51438" y2="6117"/>
                        <a14:foregroundMark x1="60653" y1="23786" x2="59744" y2="25532"/>
                        <a14:foregroundMark x1="61821" y1="21543" x2="60809" y2="23486"/>
                        <a14:foregroundMark x1="59744" y1="25532" x2="56869" y2="22074"/>
                        <a14:foregroundMark x1="56869" y1="22074" x2="57296" y2="20521"/>
                        <a14:foregroundMark x1="63324" y1="20131" x2="63578" y2="25000"/>
                        <a14:foregroundMark x1="63578" y1="25000" x2="60383" y2="25266"/>
                        <a14:foregroundMark x1="60383" y1="25266" x2="59105" y2="20479"/>
                        <a14:foregroundMark x1="31470" y1="35638" x2="29712" y2="33245"/>
                        <a14:foregroundMark x1="51118" y1="86968" x2="46965" y2="91223"/>
                        <a14:foregroundMark x1="46965" y1="91223" x2="47444" y2="97340"/>
                        <a14:foregroundMark x1="47444" y1="97340" x2="50000" y2="94947"/>
                        <a14:foregroundMark x1="65335" y1="92819" x2="65815" y2="87500"/>
                        <a14:foregroundMark x1="65815" y1="87500" x2="68530" y2="86968"/>
                        <a14:foregroundMark x1="68530" y1="86968" x2="68530" y2="86968"/>
                        <a14:foregroundMark x1="28275" y1="83777" x2="28275" y2="89628"/>
                        <a14:foregroundMark x1="28275" y1="89628" x2="28435" y2="90691"/>
                        <a14:foregroundMark x1="51438" y1="4255" x2="52077" y2="2926"/>
                        <a14:foregroundMark x1="27955" y1="34840" x2="28115" y2="35106"/>
                        <a14:backgroundMark x1="58626" y1="16755" x2="60224" y2="18085"/>
                        <a14:backgroundMark x1="59105" y1="14628" x2="59585" y2="15957"/>
                        <a14:backgroundMark x1="61502" y1="15957" x2="60224" y2="20479"/>
                        <a14:backgroundMark x1="60224" y1="20479" x2="60224" y2="20479"/>
                        <a14:backgroundMark x1="59585" y1="19947" x2="58626" y2="19681"/>
                      </a14:backgroundRemoval>
                    </a14:imgEffect>
                  </a14:imgLayer>
                </a14:imgProps>
              </a:ext>
            </a:extLst>
          </a:blip>
          <a:srcRect l="27432" t="3505" r="31895" b="2129"/>
          <a:stretch>
            <a:fillRect/>
          </a:stretch>
        </p:blipFill>
        <p:spPr>
          <a:xfrm>
            <a:off x="2303164" y="2112659"/>
            <a:ext cx="1711712" cy="2385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381" extrusionOk="0">
                <a:moveTo>
                  <a:pt x="12719" y="2"/>
                </a:moveTo>
                <a:cubicBezTo>
                  <a:pt x="12517" y="26"/>
                  <a:pt x="12227" y="246"/>
                  <a:pt x="11792" y="621"/>
                </a:cubicBezTo>
                <a:cubicBezTo>
                  <a:pt x="10467" y="1765"/>
                  <a:pt x="9829" y="2832"/>
                  <a:pt x="9819" y="3927"/>
                </a:cubicBezTo>
                <a:lnTo>
                  <a:pt x="9809" y="4899"/>
                </a:lnTo>
                <a:lnTo>
                  <a:pt x="8978" y="5101"/>
                </a:lnTo>
                <a:cubicBezTo>
                  <a:pt x="8520" y="5212"/>
                  <a:pt x="7924" y="5449"/>
                  <a:pt x="7656" y="5628"/>
                </a:cubicBezTo>
                <a:cubicBezTo>
                  <a:pt x="7238" y="5905"/>
                  <a:pt x="7078" y="5927"/>
                  <a:pt x="6542" y="5783"/>
                </a:cubicBezTo>
                <a:cubicBezTo>
                  <a:pt x="5694" y="5555"/>
                  <a:pt x="4684" y="5704"/>
                  <a:pt x="2879" y="6324"/>
                </a:cubicBezTo>
                <a:cubicBezTo>
                  <a:pt x="2045" y="6611"/>
                  <a:pt x="1088" y="6886"/>
                  <a:pt x="752" y="6935"/>
                </a:cubicBezTo>
                <a:cubicBezTo>
                  <a:pt x="408" y="6986"/>
                  <a:pt x="178" y="7105"/>
                  <a:pt x="226" y="7210"/>
                </a:cubicBezTo>
                <a:cubicBezTo>
                  <a:pt x="470" y="7740"/>
                  <a:pt x="3463" y="8201"/>
                  <a:pt x="5077" y="7958"/>
                </a:cubicBezTo>
                <a:cubicBezTo>
                  <a:pt x="6268" y="7778"/>
                  <a:pt x="6452" y="7822"/>
                  <a:pt x="6454" y="8285"/>
                </a:cubicBezTo>
                <a:cubicBezTo>
                  <a:pt x="6455" y="8469"/>
                  <a:pt x="6696" y="8965"/>
                  <a:pt x="6989" y="9386"/>
                </a:cubicBezTo>
                <a:cubicBezTo>
                  <a:pt x="7282" y="9807"/>
                  <a:pt x="7526" y="10216"/>
                  <a:pt x="7529" y="10296"/>
                </a:cubicBezTo>
                <a:cubicBezTo>
                  <a:pt x="7533" y="10375"/>
                  <a:pt x="7785" y="10625"/>
                  <a:pt x="8090" y="10850"/>
                </a:cubicBezTo>
                <a:lnTo>
                  <a:pt x="8644" y="11259"/>
                </a:lnTo>
                <a:lnTo>
                  <a:pt x="8077" y="11851"/>
                </a:lnTo>
                <a:cubicBezTo>
                  <a:pt x="7607" y="12340"/>
                  <a:pt x="7519" y="12587"/>
                  <a:pt x="7565" y="13287"/>
                </a:cubicBezTo>
                <a:cubicBezTo>
                  <a:pt x="7621" y="14119"/>
                  <a:pt x="7612" y="14132"/>
                  <a:pt x="6983" y="14183"/>
                </a:cubicBezTo>
                <a:cubicBezTo>
                  <a:pt x="6632" y="14212"/>
                  <a:pt x="6223" y="14307"/>
                  <a:pt x="6074" y="14394"/>
                </a:cubicBezTo>
                <a:cubicBezTo>
                  <a:pt x="5676" y="14627"/>
                  <a:pt x="5735" y="15594"/>
                  <a:pt x="6161" y="15814"/>
                </a:cubicBezTo>
                <a:cubicBezTo>
                  <a:pt x="6546" y="16013"/>
                  <a:pt x="6395" y="16352"/>
                  <a:pt x="5921" y="16352"/>
                </a:cubicBezTo>
                <a:cubicBezTo>
                  <a:pt x="5762" y="16352"/>
                  <a:pt x="5577" y="16455"/>
                  <a:pt x="5508" y="16581"/>
                </a:cubicBezTo>
                <a:cubicBezTo>
                  <a:pt x="5440" y="16708"/>
                  <a:pt x="5186" y="16811"/>
                  <a:pt x="4944" y="16811"/>
                </a:cubicBezTo>
                <a:cubicBezTo>
                  <a:pt x="4702" y="16811"/>
                  <a:pt x="4527" y="16889"/>
                  <a:pt x="4557" y="16984"/>
                </a:cubicBezTo>
                <a:cubicBezTo>
                  <a:pt x="4587" y="17080"/>
                  <a:pt x="4077" y="17247"/>
                  <a:pt x="3421" y="17357"/>
                </a:cubicBezTo>
                <a:cubicBezTo>
                  <a:pt x="1812" y="17626"/>
                  <a:pt x="787" y="17945"/>
                  <a:pt x="290" y="18334"/>
                </a:cubicBezTo>
                <a:cubicBezTo>
                  <a:pt x="103" y="18480"/>
                  <a:pt x="9" y="18637"/>
                  <a:pt x="1" y="18795"/>
                </a:cubicBezTo>
                <a:cubicBezTo>
                  <a:pt x="-16" y="19143"/>
                  <a:pt x="387" y="19497"/>
                  <a:pt x="1147" y="19755"/>
                </a:cubicBezTo>
                <a:cubicBezTo>
                  <a:pt x="2701" y="20283"/>
                  <a:pt x="2667" y="20258"/>
                  <a:pt x="2589" y="20861"/>
                </a:cubicBezTo>
                <a:cubicBezTo>
                  <a:pt x="2523" y="21372"/>
                  <a:pt x="2556" y="21413"/>
                  <a:pt x="2914" y="21277"/>
                </a:cubicBezTo>
                <a:cubicBezTo>
                  <a:pt x="3133" y="21193"/>
                  <a:pt x="3548" y="20948"/>
                  <a:pt x="3835" y="20731"/>
                </a:cubicBezTo>
                <a:cubicBezTo>
                  <a:pt x="4224" y="20437"/>
                  <a:pt x="4429" y="20378"/>
                  <a:pt x="4637" y="20500"/>
                </a:cubicBezTo>
                <a:cubicBezTo>
                  <a:pt x="4790" y="20590"/>
                  <a:pt x="5118" y="20618"/>
                  <a:pt x="5365" y="20562"/>
                </a:cubicBezTo>
                <a:cubicBezTo>
                  <a:pt x="5636" y="20502"/>
                  <a:pt x="6178" y="20585"/>
                  <a:pt x="6729" y="20772"/>
                </a:cubicBezTo>
                <a:cubicBezTo>
                  <a:pt x="8508" y="21376"/>
                  <a:pt x="12848" y="21562"/>
                  <a:pt x="16390" y="21186"/>
                </a:cubicBezTo>
                <a:cubicBezTo>
                  <a:pt x="17508" y="21067"/>
                  <a:pt x="18563" y="21007"/>
                  <a:pt x="18733" y="21053"/>
                </a:cubicBezTo>
                <a:cubicBezTo>
                  <a:pt x="18905" y="21100"/>
                  <a:pt x="19186" y="20992"/>
                  <a:pt x="19366" y="20810"/>
                </a:cubicBezTo>
                <a:cubicBezTo>
                  <a:pt x="19617" y="20557"/>
                  <a:pt x="19821" y="20507"/>
                  <a:pt x="20273" y="20586"/>
                </a:cubicBezTo>
                <a:cubicBezTo>
                  <a:pt x="20811" y="20681"/>
                  <a:pt x="20831" y="20668"/>
                  <a:pt x="20539" y="20418"/>
                </a:cubicBezTo>
                <a:cubicBezTo>
                  <a:pt x="20258" y="20177"/>
                  <a:pt x="20266" y="20124"/>
                  <a:pt x="20606" y="19948"/>
                </a:cubicBezTo>
                <a:cubicBezTo>
                  <a:pt x="20878" y="19807"/>
                  <a:pt x="20916" y="19717"/>
                  <a:pt x="20737" y="19639"/>
                </a:cubicBezTo>
                <a:cubicBezTo>
                  <a:pt x="20567" y="19564"/>
                  <a:pt x="20679" y="19418"/>
                  <a:pt x="21081" y="19191"/>
                </a:cubicBezTo>
                <a:cubicBezTo>
                  <a:pt x="21432" y="18994"/>
                  <a:pt x="21577" y="18856"/>
                  <a:pt x="21582" y="18674"/>
                </a:cubicBezTo>
                <a:cubicBezTo>
                  <a:pt x="21584" y="18613"/>
                  <a:pt x="21570" y="18546"/>
                  <a:pt x="21544" y="18472"/>
                </a:cubicBezTo>
                <a:cubicBezTo>
                  <a:pt x="21360" y="17953"/>
                  <a:pt x="19416" y="17270"/>
                  <a:pt x="17725" y="17129"/>
                </a:cubicBezTo>
                <a:cubicBezTo>
                  <a:pt x="17010" y="17069"/>
                  <a:pt x="16360" y="16976"/>
                  <a:pt x="16282" y="16921"/>
                </a:cubicBezTo>
                <a:cubicBezTo>
                  <a:pt x="16204" y="16866"/>
                  <a:pt x="16109" y="16571"/>
                  <a:pt x="16070" y="16265"/>
                </a:cubicBezTo>
                <a:cubicBezTo>
                  <a:pt x="16031" y="15959"/>
                  <a:pt x="15692" y="15369"/>
                  <a:pt x="15317" y="14955"/>
                </a:cubicBezTo>
                <a:cubicBezTo>
                  <a:pt x="14694" y="14269"/>
                  <a:pt x="14657" y="14163"/>
                  <a:pt x="14902" y="13744"/>
                </a:cubicBezTo>
                <a:cubicBezTo>
                  <a:pt x="15059" y="13477"/>
                  <a:pt x="15126" y="12955"/>
                  <a:pt x="15063" y="12490"/>
                </a:cubicBezTo>
                <a:cubicBezTo>
                  <a:pt x="14973" y="11834"/>
                  <a:pt x="14835" y="11623"/>
                  <a:pt x="14277" y="11294"/>
                </a:cubicBezTo>
                <a:lnTo>
                  <a:pt x="13599" y="10894"/>
                </a:lnTo>
                <a:lnTo>
                  <a:pt x="14169" y="10523"/>
                </a:lnTo>
                <a:cubicBezTo>
                  <a:pt x="14925" y="10030"/>
                  <a:pt x="15332" y="9318"/>
                  <a:pt x="15332" y="8489"/>
                </a:cubicBezTo>
                <a:cubicBezTo>
                  <a:pt x="15332" y="7782"/>
                  <a:pt x="15031" y="7426"/>
                  <a:pt x="13111" y="5874"/>
                </a:cubicBezTo>
                <a:cubicBezTo>
                  <a:pt x="12435" y="5328"/>
                  <a:pt x="12348" y="5185"/>
                  <a:pt x="12600" y="5038"/>
                </a:cubicBezTo>
                <a:cubicBezTo>
                  <a:pt x="13179" y="4698"/>
                  <a:pt x="13405" y="3542"/>
                  <a:pt x="13251" y="1719"/>
                </a:cubicBezTo>
                <a:cubicBezTo>
                  <a:pt x="13145" y="469"/>
                  <a:pt x="13055" y="-38"/>
                  <a:pt x="12719" y="2"/>
                </a:cubicBezTo>
                <a:close/>
                <a:moveTo>
                  <a:pt x="18959" y="3033"/>
                </a:moveTo>
                <a:cubicBezTo>
                  <a:pt x="18416" y="3033"/>
                  <a:pt x="17886" y="3360"/>
                  <a:pt x="17641" y="3846"/>
                </a:cubicBezTo>
                <a:cubicBezTo>
                  <a:pt x="17462" y="4203"/>
                  <a:pt x="17067" y="4035"/>
                  <a:pt x="17058" y="3598"/>
                </a:cubicBezTo>
                <a:cubicBezTo>
                  <a:pt x="17053" y="3308"/>
                  <a:pt x="17024" y="3297"/>
                  <a:pt x="16843" y="3516"/>
                </a:cubicBezTo>
                <a:cubicBezTo>
                  <a:pt x="16728" y="3655"/>
                  <a:pt x="16462" y="3741"/>
                  <a:pt x="16253" y="3706"/>
                </a:cubicBezTo>
                <a:cubicBezTo>
                  <a:pt x="15147" y="3518"/>
                  <a:pt x="15105" y="4424"/>
                  <a:pt x="16207" y="4696"/>
                </a:cubicBezTo>
                <a:cubicBezTo>
                  <a:pt x="16560" y="4783"/>
                  <a:pt x="16849" y="4963"/>
                  <a:pt x="16849" y="5095"/>
                </a:cubicBezTo>
                <a:cubicBezTo>
                  <a:pt x="16849" y="5297"/>
                  <a:pt x="17055" y="5324"/>
                  <a:pt x="18084" y="5256"/>
                </a:cubicBezTo>
                <a:cubicBezTo>
                  <a:pt x="19469" y="5166"/>
                  <a:pt x="19802" y="5018"/>
                  <a:pt x="19547" y="4612"/>
                </a:cubicBezTo>
                <a:cubicBezTo>
                  <a:pt x="19451" y="4459"/>
                  <a:pt x="19398" y="4041"/>
                  <a:pt x="19430" y="3683"/>
                </a:cubicBezTo>
                <a:cubicBezTo>
                  <a:pt x="19482" y="3085"/>
                  <a:pt x="19444" y="3033"/>
                  <a:pt x="18959" y="303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" name="صح">
            <a:extLst>
              <a:ext uri="{FF2B5EF4-FFF2-40B4-BE49-F238E27FC236}">
                <a16:creationId xmlns:a16="http://schemas.microsoft.com/office/drawing/2014/main" id="{D978ECA3-F04F-4C08-92B9-73A5E0E00CCB}"/>
              </a:ext>
            </a:extLst>
          </p:cNvPr>
          <p:cNvSpPr txBox="1">
            <a:spLocks/>
          </p:cNvSpPr>
          <p:nvPr/>
        </p:nvSpPr>
        <p:spPr>
          <a:xfrm>
            <a:off x="2378092" y="11006834"/>
            <a:ext cx="8680778" cy="1346311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92500" lnSpcReduction="20000"/>
          </a:bodyPr>
          <a:lstStyle>
            <a:lvl1pPr marL="0" marR="0" indent="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000000"/>
                </a:solidFill>
                <a:uFillTx/>
                <a:latin typeface="Geeza Pro Bold"/>
                <a:ea typeface="Geeza Pro Bold"/>
                <a:cs typeface="Geeza Pro Bold"/>
                <a:sym typeface="Geeza Pro Bold"/>
              </a:defRPr>
            </a:lvl1pPr>
            <a:lvl2pPr marL="0" marR="0" indent="4572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2pPr>
            <a:lvl3pPr marL="0" marR="0" indent="9144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3pPr>
            <a:lvl4pPr marL="0" marR="0" indent="13716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4pPr>
            <a:lvl5pPr marL="0" marR="0" indent="18288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5pPr>
            <a:lvl6pPr marL="0" marR="0" indent="22860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6pPr>
            <a:lvl7pPr marL="0" marR="0" indent="27432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7pPr>
            <a:lvl8pPr marL="0" marR="0" indent="32004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8pPr>
            <a:lvl9pPr marL="0" marR="0" indent="36576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9pPr>
          </a:lstStyle>
          <a:p>
            <a:pPr marL="0" marR="0" lvl="0" indent="0" algn="ctr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0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Bold"/>
                <a:sym typeface="Geeza Pro Bold"/>
              </a:rPr>
              <a:t> </a:t>
            </a:r>
            <a:endParaRPr kumimoji="0" lang="ar-KW" sz="10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eza Pro Bold"/>
              <a:sym typeface="Geeza Pro Bold"/>
            </a:endParaRPr>
          </a:p>
        </p:txBody>
      </p:sp>
      <p:sp>
        <p:nvSpPr>
          <p:cNvPr id="29" name="مستطيل 1">
            <a:extLst>
              <a:ext uri="{FF2B5EF4-FFF2-40B4-BE49-F238E27FC236}">
                <a16:creationId xmlns:a16="http://schemas.microsoft.com/office/drawing/2014/main" id="{2883A742-1B5A-4A38-8B4C-0F0A611E097B}"/>
              </a:ext>
            </a:extLst>
          </p:cNvPr>
          <p:cNvSpPr/>
          <p:nvPr/>
        </p:nvSpPr>
        <p:spPr>
          <a:xfrm>
            <a:off x="2042016" y="11298799"/>
            <a:ext cx="885103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بسبب دورة الماء</a:t>
            </a:r>
            <a:endParaRPr kumimoji="0" lang="ar-SA" sz="54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elvetica Neue"/>
              <a:sym typeface="Helvetica Neue"/>
            </a:endParaRPr>
          </a:p>
        </p:txBody>
      </p:sp>
      <p:pic>
        <p:nvPicPr>
          <p:cNvPr id="30" name="Picture 2" descr="علامة صح PNG الصور | ناقل و PSD الملفات | تحميل مجاني على Pngtree">
            <a:extLst>
              <a:ext uri="{FF2B5EF4-FFF2-40B4-BE49-F238E27FC236}">
                <a16:creationId xmlns:a16="http://schemas.microsoft.com/office/drawing/2014/main" id="{567B0EFB-EBA0-4D37-AF44-7BB99CE5C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3010" y1="56572" x2="66222" y2="51111"/>
                        <a14:foregroundMark x1="61778" y1="58667" x2="62368" y2="57665"/>
                        <a14:foregroundMark x1="61584" y1="55204" x2="58667" y2="57778"/>
                        <a14:foregroundMark x1="66222" y1="51111" x2="62357" y2="54521"/>
                        <a14:foregroundMark x1="62441" y1="54785" x2="68802" y2="49740"/>
                        <a14:foregroundMark x1="58667" y1="57778" x2="61650" y2="55412"/>
                        <a14:foregroundMark x1="72542" y1="46175" x2="73778" y2="44444"/>
                        <a14:backgroundMark x1="70881" y1="49068" x2="70989" y2="48984"/>
                        <a14:backgroundMark x1="72000" y1="48889" x2="74222" y2="46667"/>
                        <a14:backgroundMark x1="73333" y1="46667" x2="71111" y2="49778"/>
                        <a14:backgroundMark x1="72889" y1="48444" x2="69778" y2="50667"/>
                        <a14:backgroundMark x1="62667" y1="58667" x2="62667" y2="58667"/>
                        <a14:backgroundMark x1="61333" y1="59556" x2="61333" y2="59556"/>
                        <a14:backgroundMark x1="63111" y1="60000" x2="63111" y2="5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20" y="10875818"/>
            <a:ext cx="1847073" cy="184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خطأ">
            <a:extLst>
              <a:ext uri="{FF2B5EF4-FFF2-40B4-BE49-F238E27FC236}">
                <a16:creationId xmlns:a16="http://schemas.microsoft.com/office/drawing/2014/main" id="{110AA723-4016-4DA8-A882-1CA524EDCD15}"/>
              </a:ext>
            </a:extLst>
          </p:cNvPr>
          <p:cNvSpPr txBox="1"/>
          <p:nvPr/>
        </p:nvSpPr>
        <p:spPr>
          <a:xfrm>
            <a:off x="2359278" y="6969682"/>
            <a:ext cx="8680778" cy="1310396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85000" lnSpcReduction="20000"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Regular"/>
                <a:sym typeface="Geeza Pro Regular"/>
              </a:rPr>
              <a:t> </a:t>
            </a:r>
            <a:endParaRPr kumimoji="0" sz="1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32" name="صح">
            <a:extLst>
              <a:ext uri="{FF2B5EF4-FFF2-40B4-BE49-F238E27FC236}">
                <a16:creationId xmlns:a16="http://schemas.microsoft.com/office/drawing/2014/main" id="{856C34E9-D35C-459A-878D-A7C6AFCCFC21}"/>
              </a:ext>
            </a:extLst>
          </p:cNvPr>
          <p:cNvSpPr txBox="1"/>
          <p:nvPr/>
        </p:nvSpPr>
        <p:spPr>
          <a:xfrm>
            <a:off x="2363672" y="9023497"/>
            <a:ext cx="8680778" cy="1359319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85000" lnSpcReduction="20000"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Regular"/>
                <a:sym typeface="Geeza Pro Regular"/>
              </a:rPr>
              <a:t> </a:t>
            </a:r>
            <a:endParaRPr kumimoji="0" sz="1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pic>
        <p:nvPicPr>
          <p:cNvPr id="33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B44AE6BD-E58C-4DA6-8FE2-42F9AF40B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73" y="7106480"/>
            <a:ext cx="1246126" cy="124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1907D5F0-0A26-4974-BCB7-9A69EBE13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78" b="98667" l="889" r="98667">
                        <a14:foregroundMark x1="72444" y1="4000" x2="79111" y2="8889"/>
                        <a14:foregroundMark x1="94222" y1="27111" x2="94222" y2="27111"/>
                        <a14:foregroundMark x1="5333" y1="23111" x2="5333" y2="22222"/>
                        <a14:foregroundMark x1="21778" y1="5778" x2="22667" y2="1778"/>
                        <a14:foregroundMark x1="1333" y1="21333" x2="1333" y2="21333"/>
                        <a14:foregroundMark x1="50222" y1="24000" x2="50222" y2="24000"/>
                        <a14:foregroundMark x1="56889" y1="20444" x2="56444" y2="20000"/>
                        <a14:foregroundMark x1="38667" y1="14222" x2="38667" y2="14222"/>
                        <a14:foregroundMark x1="98222" y1="21778" x2="98222" y2="20889"/>
                        <a14:foregroundMark x1="74667" y1="96000" x2="74667" y2="93333"/>
                        <a14:foregroundMark x1="21778" y1="99111" x2="21778" y2="98222"/>
                        <a14:foregroundMark x1="98667" y1="80444" x2="98667" y2="80444"/>
                        <a14:foregroundMark x1="76000" y1="2222" x2="76000" y2="2222"/>
                        <a14:foregroundMark x1="78667" y1="98667" x2="78667" y2="9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09" y="9008595"/>
            <a:ext cx="1246126" cy="124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مستطيل 8">
            <a:extLst>
              <a:ext uri="{FF2B5EF4-FFF2-40B4-BE49-F238E27FC236}">
                <a16:creationId xmlns:a16="http://schemas.microsoft.com/office/drawing/2014/main" id="{C097350E-3CF9-4E88-B0B4-DF7569C5D859}"/>
              </a:ext>
            </a:extLst>
          </p:cNvPr>
          <p:cNvSpPr/>
          <p:nvPr/>
        </p:nvSpPr>
        <p:spPr>
          <a:xfrm>
            <a:off x="2356332" y="7131487"/>
            <a:ext cx="863363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elvetica Neue"/>
                <a:cs typeface="Arial" panose="020B0604020202020204" pitchFamily="34" charset="0"/>
                <a:sym typeface="Helvetica Neue"/>
              </a:rPr>
              <a:t>بسبب</a:t>
            </a:r>
            <a:r>
              <a:rPr kumimoji="0" lang="ar-AE" sz="5400" b="0" i="0" u="none" strike="noStrike" kern="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elvetica Neue"/>
                <a:cs typeface="Arial" panose="020B0604020202020204" pitchFamily="34" charset="0"/>
                <a:sym typeface="Helvetica Neue"/>
              </a:rPr>
              <a:t> دورة الكربون</a:t>
            </a:r>
            <a:endParaRPr kumimoji="0" lang="ar-SA" sz="54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36" name="مستطيل 8">
            <a:extLst>
              <a:ext uri="{FF2B5EF4-FFF2-40B4-BE49-F238E27FC236}">
                <a16:creationId xmlns:a16="http://schemas.microsoft.com/office/drawing/2014/main" id="{DFD8E6D4-378E-4CE4-B382-F99000475977}"/>
              </a:ext>
            </a:extLst>
          </p:cNvPr>
          <p:cNvSpPr/>
          <p:nvPr/>
        </p:nvSpPr>
        <p:spPr>
          <a:xfrm>
            <a:off x="4121938" y="9169993"/>
            <a:ext cx="51619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elvetica Neue"/>
                <a:sym typeface="Helvetica Neue"/>
              </a:rPr>
              <a:t>بسبب دورة النيتروجين</a:t>
            </a:r>
            <a:endParaRPr kumimoji="0" lang="ar-SA" sz="54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40" name="السؤال">
            <a:extLst>
              <a:ext uri="{FF2B5EF4-FFF2-40B4-BE49-F238E27FC236}">
                <a16:creationId xmlns:a16="http://schemas.microsoft.com/office/drawing/2014/main" id="{59F0FDE2-E2E9-4406-87CB-C693676A3F02}"/>
              </a:ext>
            </a:extLst>
          </p:cNvPr>
          <p:cNvSpPr txBox="1"/>
          <p:nvPr/>
        </p:nvSpPr>
        <p:spPr>
          <a:xfrm>
            <a:off x="176821" y="4763481"/>
            <a:ext cx="11973838" cy="1604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676909">
              <a:defRPr sz="10660" b="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marL="0" marR="0" lvl="0" indent="0" algn="ctr" defTabSz="6769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eeza Pro Bold"/>
              </a:rPr>
              <a:t>28 / لماذا يُعدُّ الماء من الموارد المتجددة ؟</a:t>
            </a: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Geeza Pro Bo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C6F2EA-147C-43AA-AA36-5D3441C1D14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390739" y="-152344"/>
            <a:ext cx="5560034" cy="3127519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74CF390-71B1-4023-9102-8E853FC1A844}"/>
              </a:ext>
            </a:extLst>
          </p:cNvPr>
          <p:cNvSpPr/>
          <p:nvPr/>
        </p:nvSpPr>
        <p:spPr>
          <a:xfrm>
            <a:off x="260748" y="12918794"/>
            <a:ext cx="8680778" cy="544830"/>
          </a:xfrm>
          <a:prstGeom prst="roundRect">
            <a:avLst/>
          </a:prstGeom>
          <a:solidFill>
            <a:schemeClr val="bg1">
              <a:alpha val="99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Geeza Pro Regular"/>
                <a:ea typeface="+mn-ea"/>
                <a:cs typeface="+mn-cs"/>
                <a:sym typeface="Geeza Pro Regular"/>
              </a:rPr>
              <a:t>مع أطيب التمنيات بالتوفيق - معلمة العلوم / أماني مصطفى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Geeza Pro Regular"/>
              <a:ea typeface="+mn-ea"/>
              <a:cs typeface="+mn-cs"/>
              <a:sym typeface="Geeza Pro Regular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6ADCE29-9845-493B-869A-6FF27EE2987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83681"/>
          <a:stretch/>
        </p:blipFill>
        <p:spPr>
          <a:xfrm>
            <a:off x="22164727" y="267691"/>
            <a:ext cx="1813769" cy="118963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1A2F4F3-0948-41CA-9F1B-DF9B9C97FEA3}"/>
              </a:ext>
            </a:extLst>
          </p:cNvPr>
          <p:cNvSpPr txBox="1"/>
          <p:nvPr/>
        </p:nvSpPr>
        <p:spPr>
          <a:xfrm>
            <a:off x="23485560" y="267691"/>
            <a:ext cx="492936" cy="564257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سـ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5D5AAF-FE0C-4D9B-A0C3-14F107402E2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8009" t="59999" r="19521" b="33855"/>
          <a:stretch/>
        </p:blipFill>
        <p:spPr>
          <a:xfrm>
            <a:off x="2713702" y="327105"/>
            <a:ext cx="19306551" cy="115221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A13A78-CBA4-4010-9B98-EC955ED376D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6574" t="16016" r="40117" b="11833"/>
          <a:stretch/>
        </p:blipFill>
        <p:spPr>
          <a:xfrm>
            <a:off x="14230350" y="1650800"/>
            <a:ext cx="9759536" cy="1188542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19061F84-D7EA-47A7-BBD2-B8DE96EA3602}"/>
              </a:ext>
            </a:extLst>
          </p:cNvPr>
          <p:cNvSpPr txBox="1"/>
          <p:nvPr/>
        </p:nvSpPr>
        <p:spPr>
          <a:xfrm>
            <a:off x="3453234" y="1767964"/>
            <a:ext cx="9412454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https://wordwall.net/ar/resource/6235540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614796E-DBFC-471B-ABEB-8BD7C7B6889F}"/>
              </a:ext>
            </a:extLst>
          </p:cNvPr>
          <p:cNvSpPr txBox="1"/>
          <p:nvPr/>
        </p:nvSpPr>
        <p:spPr>
          <a:xfrm>
            <a:off x="1715799" y="2709165"/>
            <a:ext cx="12887324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>
                <a:highlight>
                  <a:srgbClr val="00FF00"/>
                </a:highlight>
              </a:rPr>
              <a:t>https://wordwall.net/ar/resource/10300398</a:t>
            </a:r>
          </a:p>
        </p:txBody>
      </p:sp>
    </p:spTree>
    <p:extLst>
      <p:ext uri="{BB962C8B-B14F-4D97-AF65-F5344CB8AC3E}">
        <p14:creationId xmlns:p14="http://schemas.microsoft.com/office/powerpoint/2010/main" val="5584649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2">
            <a:extLst>
              <a:ext uri="{FF2B5EF4-FFF2-40B4-BE49-F238E27FC236}">
                <a16:creationId xmlns:a16="http://schemas.microsoft.com/office/drawing/2014/main" id="{1B623674-CA34-4582-B323-A7357A7FCE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67" b="97396" l="10000" r="90000">
                        <a14:foregroundMark x1="49766" y1="46484" x2="53672" y2="47526"/>
                        <a14:foregroundMark x1="53672" y1="47526" x2="56172" y2="47526"/>
                        <a14:foregroundMark x1="56172" y1="47526" x2="56406" y2="47396"/>
                        <a14:foregroundMark x1="46641" y1="94010" x2="55156" y2="88672"/>
                        <a14:foregroundMark x1="50625" y1="95573" x2="54922" y2="97526"/>
                        <a14:foregroundMark x1="54922" y1="97526" x2="47422" y2="96615"/>
                        <a14:foregroundMark x1="57344" y1="18620" x2="58594" y2="20964"/>
                        <a14:foregroundMark x1="37109" y1="32422" x2="34766" y2="34896"/>
                        <a14:foregroundMark x1="34766" y1="34896" x2="34766" y2="34896"/>
                        <a14:foregroundMark x1="48281" y1="7813" x2="47734" y2="6250"/>
                        <a14:foregroundMark x1="50868" y1="4449" x2="50469" y2="4818"/>
                        <a14:foregroundMark x1="51719" y1="26953" x2="51719" y2="26693"/>
                        <a14:foregroundMark x1="49219" y1="21354" x2="49219" y2="19271"/>
                        <a14:backgroundMark x1="60938" y1="18620" x2="60938" y2="18620"/>
                        <a14:backgroundMark x1="64375" y1="10286" x2="60859" y2="18099"/>
                        <a14:backgroundMark x1="60859" y1="18099" x2="61406" y2="12630"/>
                        <a14:backgroundMark x1="50625" y1="6250" x2="50781" y2="3646"/>
                        <a14:backgroundMark x1="51484" y1="4427" x2="50859" y2="4427"/>
                        <a14:backgroundMark x1="54063" y1="22786" x2="54219" y2="19531"/>
                        <a14:backgroundMark x1="54609" y1="21094" x2="54766" y2="23958"/>
                        <a14:backgroundMark x1="51328" y1="23698" x2="50469" y2="24609"/>
                        <a14:backgroundMark x1="51371" y1="25130" x2="50859" y2="24609"/>
                        <a14:backgroundMark x1="52266" y1="26042" x2="51433" y2="25193"/>
                        <a14:backgroundMark x1="43281" y1="14063" x2="43281" y2="14063"/>
                      </a14:backgroundRemoval>
                    </a14:imgEffect>
                  </a14:imgLayer>
                </a14:imgProps>
              </a:ext>
            </a:extLst>
          </a:blip>
          <a:srcRect l="27982" r="30044"/>
          <a:stretch/>
        </p:blipFill>
        <p:spPr>
          <a:xfrm>
            <a:off x="223800" y="8877246"/>
            <a:ext cx="2299006" cy="3509007"/>
          </a:xfrm>
          <a:prstGeom prst="rect">
            <a:avLst/>
          </a:prstGeom>
        </p:spPr>
      </p:pic>
      <p:pic>
        <p:nvPicPr>
          <p:cNvPr id="19" name="IMG_4188.jpeg" descr="IMG_4188.jpeg">
            <a:extLst>
              <a:ext uri="{FF2B5EF4-FFF2-40B4-BE49-F238E27FC236}">
                <a16:creationId xmlns:a16="http://schemas.microsoft.com/office/drawing/2014/main" id="{59F13D25-EDEF-4E4B-AEEB-AC9FD018E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6" b="96809" l="27955" r="68371">
                        <a14:foregroundMark x1="51917" y1="9309" x2="48562" y2="10638"/>
                        <a14:foregroundMark x1="48562" y1="10638" x2="51118" y2="10106"/>
                        <a14:foregroundMark x1="51118" y1="10106" x2="51438" y2="6117"/>
                        <a14:foregroundMark x1="60653" y1="23786" x2="59744" y2="25532"/>
                        <a14:foregroundMark x1="61821" y1="21543" x2="60809" y2="23486"/>
                        <a14:foregroundMark x1="59744" y1="25532" x2="56869" y2="22074"/>
                        <a14:foregroundMark x1="56869" y1="22074" x2="57296" y2="20521"/>
                        <a14:foregroundMark x1="63324" y1="20131" x2="63578" y2="25000"/>
                        <a14:foregroundMark x1="63578" y1="25000" x2="60383" y2="25266"/>
                        <a14:foregroundMark x1="60383" y1="25266" x2="59105" y2="20479"/>
                        <a14:foregroundMark x1="31470" y1="35638" x2="29712" y2="33245"/>
                        <a14:foregroundMark x1="51118" y1="86968" x2="46965" y2="91223"/>
                        <a14:foregroundMark x1="46965" y1="91223" x2="47444" y2="97340"/>
                        <a14:foregroundMark x1="47444" y1="97340" x2="50000" y2="94947"/>
                        <a14:foregroundMark x1="65335" y1="92819" x2="65815" y2="87500"/>
                        <a14:foregroundMark x1="65815" y1="87500" x2="68530" y2="86968"/>
                        <a14:foregroundMark x1="68530" y1="86968" x2="68530" y2="86968"/>
                        <a14:foregroundMark x1="28275" y1="83777" x2="28275" y2="89628"/>
                        <a14:foregroundMark x1="28275" y1="89628" x2="28435" y2="90691"/>
                        <a14:foregroundMark x1="51438" y1="4255" x2="52077" y2="2926"/>
                        <a14:foregroundMark x1="27955" y1="34840" x2="28115" y2="35106"/>
                        <a14:backgroundMark x1="58626" y1="16755" x2="60224" y2="18085"/>
                        <a14:backgroundMark x1="59105" y1="14628" x2="59585" y2="15957"/>
                        <a14:backgroundMark x1="61502" y1="15957" x2="60224" y2="20479"/>
                        <a14:backgroundMark x1="60224" y1="20479" x2="60224" y2="20479"/>
                        <a14:backgroundMark x1="59585" y1="19947" x2="58626" y2="19681"/>
                      </a14:backgroundRemoval>
                    </a14:imgEffect>
                  </a14:imgLayer>
                </a14:imgProps>
              </a:ext>
            </a:extLst>
          </a:blip>
          <a:srcRect l="27432" t="3505" r="31895" b="2129"/>
          <a:stretch>
            <a:fillRect/>
          </a:stretch>
        </p:blipFill>
        <p:spPr>
          <a:xfrm>
            <a:off x="2759472" y="387323"/>
            <a:ext cx="1783778" cy="2234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381" extrusionOk="0">
                <a:moveTo>
                  <a:pt x="12719" y="2"/>
                </a:moveTo>
                <a:cubicBezTo>
                  <a:pt x="12517" y="26"/>
                  <a:pt x="12227" y="246"/>
                  <a:pt x="11792" y="621"/>
                </a:cubicBezTo>
                <a:cubicBezTo>
                  <a:pt x="10467" y="1765"/>
                  <a:pt x="9829" y="2832"/>
                  <a:pt x="9819" y="3927"/>
                </a:cubicBezTo>
                <a:lnTo>
                  <a:pt x="9809" y="4899"/>
                </a:lnTo>
                <a:lnTo>
                  <a:pt x="8978" y="5101"/>
                </a:lnTo>
                <a:cubicBezTo>
                  <a:pt x="8520" y="5212"/>
                  <a:pt x="7924" y="5449"/>
                  <a:pt x="7656" y="5628"/>
                </a:cubicBezTo>
                <a:cubicBezTo>
                  <a:pt x="7238" y="5905"/>
                  <a:pt x="7078" y="5927"/>
                  <a:pt x="6542" y="5783"/>
                </a:cubicBezTo>
                <a:cubicBezTo>
                  <a:pt x="5694" y="5555"/>
                  <a:pt x="4684" y="5704"/>
                  <a:pt x="2879" y="6324"/>
                </a:cubicBezTo>
                <a:cubicBezTo>
                  <a:pt x="2045" y="6611"/>
                  <a:pt x="1088" y="6886"/>
                  <a:pt x="752" y="6935"/>
                </a:cubicBezTo>
                <a:cubicBezTo>
                  <a:pt x="408" y="6986"/>
                  <a:pt x="178" y="7105"/>
                  <a:pt x="226" y="7210"/>
                </a:cubicBezTo>
                <a:cubicBezTo>
                  <a:pt x="470" y="7740"/>
                  <a:pt x="3463" y="8201"/>
                  <a:pt x="5077" y="7958"/>
                </a:cubicBezTo>
                <a:cubicBezTo>
                  <a:pt x="6268" y="7778"/>
                  <a:pt x="6452" y="7822"/>
                  <a:pt x="6454" y="8285"/>
                </a:cubicBezTo>
                <a:cubicBezTo>
                  <a:pt x="6455" y="8469"/>
                  <a:pt x="6696" y="8965"/>
                  <a:pt x="6989" y="9386"/>
                </a:cubicBezTo>
                <a:cubicBezTo>
                  <a:pt x="7282" y="9807"/>
                  <a:pt x="7526" y="10216"/>
                  <a:pt x="7529" y="10296"/>
                </a:cubicBezTo>
                <a:cubicBezTo>
                  <a:pt x="7533" y="10375"/>
                  <a:pt x="7785" y="10625"/>
                  <a:pt x="8090" y="10850"/>
                </a:cubicBezTo>
                <a:lnTo>
                  <a:pt x="8644" y="11259"/>
                </a:lnTo>
                <a:lnTo>
                  <a:pt x="8077" y="11851"/>
                </a:lnTo>
                <a:cubicBezTo>
                  <a:pt x="7607" y="12340"/>
                  <a:pt x="7519" y="12587"/>
                  <a:pt x="7565" y="13287"/>
                </a:cubicBezTo>
                <a:cubicBezTo>
                  <a:pt x="7621" y="14119"/>
                  <a:pt x="7612" y="14132"/>
                  <a:pt x="6983" y="14183"/>
                </a:cubicBezTo>
                <a:cubicBezTo>
                  <a:pt x="6632" y="14212"/>
                  <a:pt x="6223" y="14307"/>
                  <a:pt x="6074" y="14394"/>
                </a:cubicBezTo>
                <a:cubicBezTo>
                  <a:pt x="5676" y="14627"/>
                  <a:pt x="5735" y="15594"/>
                  <a:pt x="6161" y="15814"/>
                </a:cubicBezTo>
                <a:cubicBezTo>
                  <a:pt x="6546" y="16013"/>
                  <a:pt x="6395" y="16352"/>
                  <a:pt x="5921" y="16352"/>
                </a:cubicBezTo>
                <a:cubicBezTo>
                  <a:pt x="5762" y="16352"/>
                  <a:pt x="5577" y="16455"/>
                  <a:pt x="5508" y="16581"/>
                </a:cubicBezTo>
                <a:cubicBezTo>
                  <a:pt x="5440" y="16708"/>
                  <a:pt x="5186" y="16811"/>
                  <a:pt x="4944" y="16811"/>
                </a:cubicBezTo>
                <a:cubicBezTo>
                  <a:pt x="4702" y="16811"/>
                  <a:pt x="4527" y="16889"/>
                  <a:pt x="4557" y="16984"/>
                </a:cubicBezTo>
                <a:cubicBezTo>
                  <a:pt x="4587" y="17080"/>
                  <a:pt x="4077" y="17247"/>
                  <a:pt x="3421" y="17357"/>
                </a:cubicBezTo>
                <a:cubicBezTo>
                  <a:pt x="1812" y="17626"/>
                  <a:pt x="787" y="17945"/>
                  <a:pt x="290" y="18334"/>
                </a:cubicBezTo>
                <a:cubicBezTo>
                  <a:pt x="103" y="18480"/>
                  <a:pt x="9" y="18637"/>
                  <a:pt x="1" y="18795"/>
                </a:cubicBezTo>
                <a:cubicBezTo>
                  <a:pt x="-16" y="19143"/>
                  <a:pt x="387" y="19497"/>
                  <a:pt x="1147" y="19755"/>
                </a:cubicBezTo>
                <a:cubicBezTo>
                  <a:pt x="2701" y="20283"/>
                  <a:pt x="2667" y="20258"/>
                  <a:pt x="2589" y="20861"/>
                </a:cubicBezTo>
                <a:cubicBezTo>
                  <a:pt x="2523" y="21372"/>
                  <a:pt x="2556" y="21413"/>
                  <a:pt x="2914" y="21277"/>
                </a:cubicBezTo>
                <a:cubicBezTo>
                  <a:pt x="3133" y="21193"/>
                  <a:pt x="3548" y="20948"/>
                  <a:pt x="3835" y="20731"/>
                </a:cubicBezTo>
                <a:cubicBezTo>
                  <a:pt x="4224" y="20437"/>
                  <a:pt x="4429" y="20378"/>
                  <a:pt x="4637" y="20500"/>
                </a:cubicBezTo>
                <a:cubicBezTo>
                  <a:pt x="4790" y="20590"/>
                  <a:pt x="5118" y="20618"/>
                  <a:pt x="5365" y="20562"/>
                </a:cubicBezTo>
                <a:cubicBezTo>
                  <a:pt x="5636" y="20502"/>
                  <a:pt x="6178" y="20585"/>
                  <a:pt x="6729" y="20772"/>
                </a:cubicBezTo>
                <a:cubicBezTo>
                  <a:pt x="8508" y="21376"/>
                  <a:pt x="12848" y="21562"/>
                  <a:pt x="16390" y="21186"/>
                </a:cubicBezTo>
                <a:cubicBezTo>
                  <a:pt x="17508" y="21067"/>
                  <a:pt x="18563" y="21007"/>
                  <a:pt x="18733" y="21053"/>
                </a:cubicBezTo>
                <a:cubicBezTo>
                  <a:pt x="18905" y="21100"/>
                  <a:pt x="19186" y="20992"/>
                  <a:pt x="19366" y="20810"/>
                </a:cubicBezTo>
                <a:cubicBezTo>
                  <a:pt x="19617" y="20557"/>
                  <a:pt x="19821" y="20507"/>
                  <a:pt x="20273" y="20586"/>
                </a:cubicBezTo>
                <a:cubicBezTo>
                  <a:pt x="20811" y="20681"/>
                  <a:pt x="20831" y="20668"/>
                  <a:pt x="20539" y="20418"/>
                </a:cubicBezTo>
                <a:cubicBezTo>
                  <a:pt x="20258" y="20177"/>
                  <a:pt x="20266" y="20124"/>
                  <a:pt x="20606" y="19948"/>
                </a:cubicBezTo>
                <a:cubicBezTo>
                  <a:pt x="20878" y="19807"/>
                  <a:pt x="20916" y="19717"/>
                  <a:pt x="20737" y="19639"/>
                </a:cubicBezTo>
                <a:cubicBezTo>
                  <a:pt x="20567" y="19564"/>
                  <a:pt x="20679" y="19418"/>
                  <a:pt x="21081" y="19191"/>
                </a:cubicBezTo>
                <a:cubicBezTo>
                  <a:pt x="21432" y="18994"/>
                  <a:pt x="21577" y="18856"/>
                  <a:pt x="21582" y="18674"/>
                </a:cubicBezTo>
                <a:cubicBezTo>
                  <a:pt x="21584" y="18613"/>
                  <a:pt x="21570" y="18546"/>
                  <a:pt x="21544" y="18472"/>
                </a:cubicBezTo>
                <a:cubicBezTo>
                  <a:pt x="21360" y="17953"/>
                  <a:pt x="19416" y="17270"/>
                  <a:pt x="17725" y="17129"/>
                </a:cubicBezTo>
                <a:cubicBezTo>
                  <a:pt x="17010" y="17069"/>
                  <a:pt x="16360" y="16976"/>
                  <a:pt x="16282" y="16921"/>
                </a:cubicBezTo>
                <a:cubicBezTo>
                  <a:pt x="16204" y="16866"/>
                  <a:pt x="16109" y="16571"/>
                  <a:pt x="16070" y="16265"/>
                </a:cubicBezTo>
                <a:cubicBezTo>
                  <a:pt x="16031" y="15959"/>
                  <a:pt x="15692" y="15369"/>
                  <a:pt x="15317" y="14955"/>
                </a:cubicBezTo>
                <a:cubicBezTo>
                  <a:pt x="14694" y="14269"/>
                  <a:pt x="14657" y="14163"/>
                  <a:pt x="14902" y="13744"/>
                </a:cubicBezTo>
                <a:cubicBezTo>
                  <a:pt x="15059" y="13477"/>
                  <a:pt x="15126" y="12955"/>
                  <a:pt x="15063" y="12490"/>
                </a:cubicBezTo>
                <a:cubicBezTo>
                  <a:pt x="14973" y="11834"/>
                  <a:pt x="14835" y="11623"/>
                  <a:pt x="14277" y="11294"/>
                </a:cubicBezTo>
                <a:lnTo>
                  <a:pt x="13599" y="10894"/>
                </a:lnTo>
                <a:lnTo>
                  <a:pt x="14169" y="10523"/>
                </a:lnTo>
                <a:cubicBezTo>
                  <a:pt x="14925" y="10030"/>
                  <a:pt x="15332" y="9318"/>
                  <a:pt x="15332" y="8489"/>
                </a:cubicBezTo>
                <a:cubicBezTo>
                  <a:pt x="15332" y="7782"/>
                  <a:pt x="15031" y="7426"/>
                  <a:pt x="13111" y="5874"/>
                </a:cubicBezTo>
                <a:cubicBezTo>
                  <a:pt x="12435" y="5328"/>
                  <a:pt x="12348" y="5185"/>
                  <a:pt x="12600" y="5038"/>
                </a:cubicBezTo>
                <a:cubicBezTo>
                  <a:pt x="13179" y="4698"/>
                  <a:pt x="13405" y="3542"/>
                  <a:pt x="13251" y="1719"/>
                </a:cubicBezTo>
                <a:cubicBezTo>
                  <a:pt x="13145" y="469"/>
                  <a:pt x="13055" y="-38"/>
                  <a:pt x="12719" y="2"/>
                </a:cubicBezTo>
                <a:close/>
                <a:moveTo>
                  <a:pt x="18959" y="3033"/>
                </a:moveTo>
                <a:cubicBezTo>
                  <a:pt x="18416" y="3033"/>
                  <a:pt x="17886" y="3360"/>
                  <a:pt x="17641" y="3846"/>
                </a:cubicBezTo>
                <a:cubicBezTo>
                  <a:pt x="17462" y="4203"/>
                  <a:pt x="17067" y="4035"/>
                  <a:pt x="17058" y="3598"/>
                </a:cubicBezTo>
                <a:cubicBezTo>
                  <a:pt x="17053" y="3308"/>
                  <a:pt x="17024" y="3297"/>
                  <a:pt x="16843" y="3516"/>
                </a:cubicBezTo>
                <a:cubicBezTo>
                  <a:pt x="16728" y="3655"/>
                  <a:pt x="16462" y="3741"/>
                  <a:pt x="16253" y="3706"/>
                </a:cubicBezTo>
                <a:cubicBezTo>
                  <a:pt x="15147" y="3518"/>
                  <a:pt x="15105" y="4424"/>
                  <a:pt x="16207" y="4696"/>
                </a:cubicBezTo>
                <a:cubicBezTo>
                  <a:pt x="16560" y="4783"/>
                  <a:pt x="16849" y="4963"/>
                  <a:pt x="16849" y="5095"/>
                </a:cubicBezTo>
                <a:cubicBezTo>
                  <a:pt x="16849" y="5297"/>
                  <a:pt x="17055" y="5324"/>
                  <a:pt x="18084" y="5256"/>
                </a:cubicBezTo>
                <a:cubicBezTo>
                  <a:pt x="19469" y="5166"/>
                  <a:pt x="19802" y="5018"/>
                  <a:pt x="19547" y="4612"/>
                </a:cubicBezTo>
                <a:cubicBezTo>
                  <a:pt x="19451" y="4459"/>
                  <a:pt x="19398" y="4041"/>
                  <a:pt x="19430" y="3683"/>
                </a:cubicBezTo>
                <a:cubicBezTo>
                  <a:pt x="19482" y="3085"/>
                  <a:pt x="19444" y="3033"/>
                  <a:pt x="18959" y="303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" name="IMG_4187.jpeg" descr="IMG_4187.jpeg">
            <a:extLst>
              <a:ext uri="{FF2B5EF4-FFF2-40B4-BE49-F238E27FC236}">
                <a16:creationId xmlns:a16="http://schemas.microsoft.com/office/drawing/2014/main" id="{E86DE3CB-065C-46AA-BC00-93A7EB1B0B6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2391" t="3124" r="32592" b="1602"/>
          <a:stretch>
            <a:fillRect/>
          </a:stretch>
        </p:blipFill>
        <p:spPr>
          <a:xfrm flipH="1">
            <a:off x="4832673" y="252914"/>
            <a:ext cx="1314010" cy="214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8" h="21478" extrusionOk="0">
                <a:moveTo>
                  <a:pt x="8538" y="0"/>
                </a:moveTo>
                <a:cubicBezTo>
                  <a:pt x="8495" y="-1"/>
                  <a:pt x="8437" y="7"/>
                  <a:pt x="8367" y="22"/>
                </a:cubicBezTo>
                <a:cubicBezTo>
                  <a:pt x="8151" y="69"/>
                  <a:pt x="8001" y="266"/>
                  <a:pt x="8034" y="459"/>
                </a:cubicBezTo>
                <a:cubicBezTo>
                  <a:pt x="8123" y="964"/>
                  <a:pt x="7459" y="1260"/>
                  <a:pt x="6756" y="1028"/>
                </a:cubicBezTo>
                <a:cubicBezTo>
                  <a:pt x="6068" y="801"/>
                  <a:pt x="5043" y="787"/>
                  <a:pt x="5043" y="1004"/>
                </a:cubicBezTo>
                <a:cubicBezTo>
                  <a:pt x="5043" y="1310"/>
                  <a:pt x="5638" y="2129"/>
                  <a:pt x="5946" y="2246"/>
                </a:cubicBezTo>
                <a:cubicBezTo>
                  <a:pt x="6447" y="2437"/>
                  <a:pt x="6223" y="4673"/>
                  <a:pt x="5678" y="4929"/>
                </a:cubicBezTo>
                <a:cubicBezTo>
                  <a:pt x="5266" y="5123"/>
                  <a:pt x="5273" y="5175"/>
                  <a:pt x="5760" y="5531"/>
                </a:cubicBezTo>
                <a:cubicBezTo>
                  <a:pt x="6053" y="5745"/>
                  <a:pt x="6307" y="5942"/>
                  <a:pt x="6325" y="5967"/>
                </a:cubicBezTo>
                <a:cubicBezTo>
                  <a:pt x="6342" y="5993"/>
                  <a:pt x="7015" y="5928"/>
                  <a:pt x="7820" y="5821"/>
                </a:cubicBezTo>
                <a:cubicBezTo>
                  <a:pt x="8688" y="5706"/>
                  <a:pt x="9386" y="5690"/>
                  <a:pt x="9536" y="5782"/>
                </a:cubicBezTo>
                <a:cubicBezTo>
                  <a:pt x="9685" y="5874"/>
                  <a:pt x="9029" y="6902"/>
                  <a:pt x="7925" y="8309"/>
                </a:cubicBezTo>
                <a:cubicBezTo>
                  <a:pt x="5728" y="11107"/>
                  <a:pt x="5429" y="12079"/>
                  <a:pt x="6411" y="13241"/>
                </a:cubicBezTo>
                <a:cubicBezTo>
                  <a:pt x="6915" y="13837"/>
                  <a:pt x="6965" y="14051"/>
                  <a:pt x="6725" y="14582"/>
                </a:cubicBezTo>
                <a:cubicBezTo>
                  <a:pt x="6569" y="14930"/>
                  <a:pt x="6442" y="15428"/>
                  <a:pt x="6442" y="15690"/>
                </a:cubicBezTo>
                <a:cubicBezTo>
                  <a:pt x="6441" y="15952"/>
                  <a:pt x="6335" y="16300"/>
                  <a:pt x="6206" y="16464"/>
                </a:cubicBezTo>
                <a:cubicBezTo>
                  <a:pt x="6078" y="16628"/>
                  <a:pt x="5731" y="17073"/>
                  <a:pt x="5437" y="17451"/>
                </a:cubicBezTo>
                <a:cubicBezTo>
                  <a:pt x="4853" y="18204"/>
                  <a:pt x="4023" y="18396"/>
                  <a:pt x="4134" y="17753"/>
                </a:cubicBezTo>
                <a:cubicBezTo>
                  <a:pt x="4182" y="17471"/>
                  <a:pt x="4053" y="17365"/>
                  <a:pt x="3661" y="17365"/>
                </a:cubicBezTo>
                <a:cubicBezTo>
                  <a:pt x="3364" y="17365"/>
                  <a:pt x="3041" y="17444"/>
                  <a:pt x="2944" y="17541"/>
                </a:cubicBezTo>
                <a:cubicBezTo>
                  <a:pt x="2838" y="17647"/>
                  <a:pt x="2434" y="17544"/>
                  <a:pt x="1930" y="17282"/>
                </a:cubicBezTo>
                <a:cubicBezTo>
                  <a:pt x="673" y="16630"/>
                  <a:pt x="275" y="16707"/>
                  <a:pt x="370" y="17580"/>
                </a:cubicBezTo>
                <a:cubicBezTo>
                  <a:pt x="414" y="17982"/>
                  <a:pt x="552" y="18412"/>
                  <a:pt x="676" y="18534"/>
                </a:cubicBezTo>
                <a:cubicBezTo>
                  <a:pt x="806" y="18661"/>
                  <a:pt x="756" y="18865"/>
                  <a:pt x="560" y="19012"/>
                </a:cubicBezTo>
                <a:cubicBezTo>
                  <a:pt x="294" y="19209"/>
                  <a:pt x="289" y="19369"/>
                  <a:pt x="539" y="19707"/>
                </a:cubicBezTo>
                <a:cubicBezTo>
                  <a:pt x="717" y="19948"/>
                  <a:pt x="779" y="20227"/>
                  <a:pt x="676" y="20329"/>
                </a:cubicBezTo>
                <a:cubicBezTo>
                  <a:pt x="558" y="20448"/>
                  <a:pt x="624" y="20464"/>
                  <a:pt x="856" y="20376"/>
                </a:cubicBezTo>
                <a:cubicBezTo>
                  <a:pt x="1077" y="20291"/>
                  <a:pt x="1339" y="20338"/>
                  <a:pt x="1525" y="20492"/>
                </a:cubicBezTo>
                <a:cubicBezTo>
                  <a:pt x="2030" y="20910"/>
                  <a:pt x="4133" y="21163"/>
                  <a:pt x="7973" y="21264"/>
                </a:cubicBezTo>
                <a:cubicBezTo>
                  <a:pt x="10704" y="21336"/>
                  <a:pt x="12054" y="21294"/>
                  <a:pt x="13418" y="21096"/>
                </a:cubicBezTo>
                <a:cubicBezTo>
                  <a:pt x="15148" y="20845"/>
                  <a:pt x="15255" y="20849"/>
                  <a:pt x="15732" y="21165"/>
                </a:cubicBezTo>
                <a:cubicBezTo>
                  <a:pt x="16388" y="21599"/>
                  <a:pt x="16709" y="21583"/>
                  <a:pt x="16818" y="21110"/>
                </a:cubicBezTo>
                <a:cubicBezTo>
                  <a:pt x="16871" y="20884"/>
                  <a:pt x="17138" y="20700"/>
                  <a:pt x="17465" y="20666"/>
                </a:cubicBezTo>
                <a:cubicBezTo>
                  <a:pt x="18803" y="20525"/>
                  <a:pt x="21215" y="19885"/>
                  <a:pt x="21374" y="19628"/>
                </a:cubicBezTo>
                <a:cubicBezTo>
                  <a:pt x="21599" y="19268"/>
                  <a:pt x="20679" y="18801"/>
                  <a:pt x="19286" y="18570"/>
                </a:cubicBezTo>
                <a:cubicBezTo>
                  <a:pt x="18110" y="18375"/>
                  <a:pt x="17663" y="18120"/>
                  <a:pt x="17526" y="17571"/>
                </a:cubicBezTo>
                <a:cubicBezTo>
                  <a:pt x="17476" y="17368"/>
                  <a:pt x="17345" y="17148"/>
                  <a:pt x="17239" y="17082"/>
                </a:cubicBezTo>
                <a:cubicBezTo>
                  <a:pt x="17132" y="17017"/>
                  <a:pt x="17047" y="16677"/>
                  <a:pt x="17047" y="16327"/>
                </a:cubicBezTo>
                <a:cubicBezTo>
                  <a:pt x="17047" y="15951"/>
                  <a:pt x="16818" y="15512"/>
                  <a:pt x="16489" y="15254"/>
                </a:cubicBezTo>
                <a:cubicBezTo>
                  <a:pt x="15679" y="14619"/>
                  <a:pt x="15747" y="13692"/>
                  <a:pt x="16629" y="13336"/>
                </a:cubicBezTo>
                <a:cubicBezTo>
                  <a:pt x="17013" y="13181"/>
                  <a:pt x="17328" y="12932"/>
                  <a:pt x="17328" y="12782"/>
                </a:cubicBezTo>
                <a:cubicBezTo>
                  <a:pt x="17328" y="12577"/>
                  <a:pt x="17187" y="12611"/>
                  <a:pt x="16775" y="12915"/>
                </a:cubicBezTo>
                <a:lnTo>
                  <a:pt x="16226" y="13322"/>
                </a:lnTo>
                <a:lnTo>
                  <a:pt x="15512" y="12771"/>
                </a:lnTo>
                <a:cubicBezTo>
                  <a:pt x="14957" y="12343"/>
                  <a:pt x="14505" y="12196"/>
                  <a:pt x="13480" y="12107"/>
                </a:cubicBezTo>
                <a:cubicBezTo>
                  <a:pt x="11328" y="11920"/>
                  <a:pt x="9808" y="11165"/>
                  <a:pt x="9796" y="10277"/>
                </a:cubicBezTo>
                <a:cubicBezTo>
                  <a:pt x="9792" y="10023"/>
                  <a:pt x="10411" y="9053"/>
                  <a:pt x="11172" y="8122"/>
                </a:cubicBezTo>
                <a:cubicBezTo>
                  <a:pt x="11932" y="7191"/>
                  <a:pt x="12639" y="6099"/>
                  <a:pt x="12744" y="5697"/>
                </a:cubicBezTo>
                <a:cubicBezTo>
                  <a:pt x="12848" y="5295"/>
                  <a:pt x="13043" y="4926"/>
                  <a:pt x="13176" y="4875"/>
                </a:cubicBezTo>
                <a:cubicBezTo>
                  <a:pt x="13310" y="4824"/>
                  <a:pt x="13418" y="4475"/>
                  <a:pt x="13418" y="4099"/>
                </a:cubicBezTo>
                <a:cubicBezTo>
                  <a:pt x="13418" y="3540"/>
                  <a:pt x="13538" y="3388"/>
                  <a:pt x="14081" y="3261"/>
                </a:cubicBezTo>
                <a:cubicBezTo>
                  <a:pt x="14444" y="3176"/>
                  <a:pt x="15019" y="2888"/>
                  <a:pt x="15359" y="2621"/>
                </a:cubicBezTo>
                <a:lnTo>
                  <a:pt x="15978" y="2137"/>
                </a:lnTo>
                <a:lnTo>
                  <a:pt x="15054" y="1905"/>
                </a:lnTo>
                <a:cubicBezTo>
                  <a:pt x="14546" y="1777"/>
                  <a:pt x="13732" y="1712"/>
                  <a:pt x="13244" y="1761"/>
                </a:cubicBezTo>
                <a:cubicBezTo>
                  <a:pt x="12561" y="1829"/>
                  <a:pt x="12217" y="1759"/>
                  <a:pt x="11749" y="1452"/>
                </a:cubicBezTo>
                <a:cubicBezTo>
                  <a:pt x="11359" y="1196"/>
                  <a:pt x="11250" y="1012"/>
                  <a:pt x="11443" y="938"/>
                </a:cubicBezTo>
                <a:cubicBezTo>
                  <a:pt x="11875" y="774"/>
                  <a:pt x="11814" y="328"/>
                  <a:pt x="11358" y="328"/>
                </a:cubicBezTo>
                <a:cubicBezTo>
                  <a:pt x="11146" y="328"/>
                  <a:pt x="10904" y="483"/>
                  <a:pt x="10824" y="673"/>
                </a:cubicBezTo>
                <a:cubicBezTo>
                  <a:pt x="10719" y="919"/>
                  <a:pt x="10445" y="1015"/>
                  <a:pt x="9850" y="1015"/>
                </a:cubicBezTo>
                <a:cubicBezTo>
                  <a:pt x="8877" y="1015"/>
                  <a:pt x="8304" y="669"/>
                  <a:pt x="8571" y="240"/>
                </a:cubicBezTo>
                <a:cubicBezTo>
                  <a:pt x="8672" y="77"/>
                  <a:pt x="8667" y="2"/>
                  <a:pt x="8538" y="0"/>
                </a:cubicBezTo>
                <a:close/>
                <a:moveTo>
                  <a:pt x="2159" y="3492"/>
                </a:moveTo>
                <a:cubicBezTo>
                  <a:pt x="1279" y="3477"/>
                  <a:pt x="1047" y="3546"/>
                  <a:pt x="841" y="3880"/>
                </a:cubicBezTo>
                <a:cubicBezTo>
                  <a:pt x="703" y="4103"/>
                  <a:pt x="461" y="4286"/>
                  <a:pt x="304" y="4286"/>
                </a:cubicBezTo>
                <a:cubicBezTo>
                  <a:pt x="90" y="4286"/>
                  <a:pt x="-1" y="4356"/>
                  <a:pt x="0" y="4447"/>
                </a:cubicBezTo>
                <a:cubicBezTo>
                  <a:pt x="3" y="4598"/>
                  <a:pt x="263" y="4807"/>
                  <a:pt x="646" y="4853"/>
                </a:cubicBezTo>
                <a:cubicBezTo>
                  <a:pt x="2286" y="5047"/>
                  <a:pt x="3000" y="4808"/>
                  <a:pt x="3139" y="4017"/>
                </a:cubicBezTo>
                <a:cubicBezTo>
                  <a:pt x="3223" y="3539"/>
                  <a:pt x="3171" y="3510"/>
                  <a:pt x="2159" y="3492"/>
                </a:cubicBezTo>
                <a:close/>
                <a:moveTo>
                  <a:pt x="15362" y="6697"/>
                </a:moveTo>
                <a:cubicBezTo>
                  <a:pt x="15100" y="6706"/>
                  <a:pt x="14822" y="6882"/>
                  <a:pt x="14630" y="7194"/>
                </a:cubicBezTo>
                <a:cubicBezTo>
                  <a:pt x="14368" y="7622"/>
                  <a:pt x="14408" y="7745"/>
                  <a:pt x="14910" y="8055"/>
                </a:cubicBezTo>
                <a:cubicBezTo>
                  <a:pt x="15280" y="8283"/>
                  <a:pt x="15853" y="8416"/>
                  <a:pt x="16466" y="8416"/>
                </a:cubicBezTo>
                <a:cubicBezTo>
                  <a:pt x="17196" y="8416"/>
                  <a:pt x="17358" y="8368"/>
                  <a:pt x="17117" y="8219"/>
                </a:cubicBezTo>
                <a:cubicBezTo>
                  <a:pt x="16940" y="8110"/>
                  <a:pt x="16869" y="7803"/>
                  <a:pt x="16957" y="7530"/>
                </a:cubicBezTo>
                <a:cubicBezTo>
                  <a:pt x="17092" y="7117"/>
                  <a:pt x="17026" y="7039"/>
                  <a:pt x="16540" y="7039"/>
                </a:cubicBezTo>
                <a:cubicBezTo>
                  <a:pt x="16223" y="7039"/>
                  <a:pt x="15884" y="6961"/>
                  <a:pt x="15789" y="6867"/>
                </a:cubicBezTo>
                <a:cubicBezTo>
                  <a:pt x="15668" y="6746"/>
                  <a:pt x="15519" y="6691"/>
                  <a:pt x="15362" y="6697"/>
                </a:cubicBezTo>
                <a:close/>
                <a:moveTo>
                  <a:pt x="2830" y="7453"/>
                </a:moveTo>
                <a:cubicBezTo>
                  <a:pt x="2399" y="7477"/>
                  <a:pt x="2104" y="7725"/>
                  <a:pt x="2022" y="8174"/>
                </a:cubicBezTo>
                <a:cubicBezTo>
                  <a:pt x="1972" y="8449"/>
                  <a:pt x="1813" y="8748"/>
                  <a:pt x="1671" y="8838"/>
                </a:cubicBezTo>
                <a:cubicBezTo>
                  <a:pt x="1529" y="8928"/>
                  <a:pt x="1415" y="9074"/>
                  <a:pt x="1415" y="9162"/>
                </a:cubicBezTo>
                <a:cubicBezTo>
                  <a:pt x="1415" y="9386"/>
                  <a:pt x="3394" y="9165"/>
                  <a:pt x="3807" y="8896"/>
                </a:cubicBezTo>
                <a:cubicBezTo>
                  <a:pt x="4511" y="8436"/>
                  <a:pt x="4486" y="7997"/>
                  <a:pt x="3734" y="7657"/>
                </a:cubicBezTo>
                <a:cubicBezTo>
                  <a:pt x="3396" y="7505"/>
                  <a:pt x="3089" y="7439"/>
                  <a:pt x="2830" y="7453"/>
                </a:cubicBezTo>
                <a:close/>
                <a:moveTo>
                  <a:pt x="15618" y="10771"/>
                </a:moveTo>
                <a:cubicBezTo>
                  <a:pt x="15479" y="10794"/>
                  <a:pt x="15470" y="10901"/>
                  <a:pt x="15484" y="11131"/>
                </a:cubicBezTo>
                <a:cubicBezTo>
                  <a:pt x="15503" y="11429"/>
                  <a:pt x="15782" y="11671"/>
                  <a:pt x="16348" y="11875"/>
                </a:cubicBezTo>
                <a:cubicBezTo>
                  <a:pt x="16809" y="12041"/>
                  <a:pt x="17192" y="12183"/>
                  <a:pt x="17200" y="12190"/>
                </a:cubicBezTo>
                <a:cubicBezTo>
                  <a:pt x="17207" y="12197"/>
                  <a:pt x="17164" y="11936"/>
                  <a:pt x="17102" y="11611"/>
                </a:cubicBezTo>
                <a:cubicBezTo>
                  <a:pt x="17015" y="11151"/>
                  <a:pt x="16820" y="10983"/>
                  <a:pt x="16223" y="10854"/>
                </a:cubicBezTo>
                <a:cubicBezTo>
                  <a:pt x="16046" y="10816"/>
                  <a:pt x="15909" y="10788"/>
                  <a:pt x="15804" y="10775"/>
                </a:cubicBezTo>
                <a:cubicBezTo>
                  <a:pt x="15726" y="10765"/>
                  <a:pt x="15664" y="10764"/>
                  <a:pt x="15618" y="10771"/>
                </a:cubicBezTo>
                <a:close/>
                <a:moveTo>
                  <a:pt x="11526" y="14891"/>
                </a:moveTo>
                <a:cubicBezTo>
                  <a:pt x="11686" y="14920"/>
                  <a:pt x="11907" y="15076"/>
                  <a:pt x="12182" y="15358"/>
                </a:cubicBezTo>
                <a:cubicBezTo>
                  <a:pt x="12723" y="15915"/>
                  <a:pt x="12725" y="15905"/>
                  <a:pt x="11706" y="16990"/>
                </a:cubicBezTo>
                <a:cubicBezTo>
                  <a:pt x="11335" y="17385"/>
                  <a:pt x="11007" y="17707"/>
                  <a:pt x="10977" y="17707"/>
                </a:cubicBezTo>
                <a:cubicBezTo>
                  <a:pt x="10946" y="17707"/>
                  <a:pt x="10849" y="17622"/>
                  <a:pt x="10757" y="17517"/>
                </a:cubicBezTo>
                <a:cubicBezTo>
                  <a:pt x="10627" y="17368"/>
                  <a:pt x="10656" y="17128"/>
                  <a:pt x="10893" y="16417"/>
                </a:cubicBezTo>
                <a:cubicBezTo>
                  <a:pt x="11060" y="15917"/>
                  <a:pt x="11213" y="15366"/>
                  <a:pt x="11236" y="15193"/>
                </a:cubicBezTo>
                <a:cubicBezTo>
                  <a:pt x="11265" y="14964"/>
                  <a:pt x="11366" y="14863"/>
                  <a:pt x="11526" y="14891"/>
                </a:cubicBezTo>
                <a:close/>
                <a:moveTo>
                  <a:pt x="8809" y="14962"/>
                </a:moveTo>
                <a:cubicBezTo>
                  <a:pt x="8819" y="14960"/>
                  <a:pt x="8828" y="14961"/>
                  <a:pt x="8834" y="14965"/>
                </a:cubicBezTo>
                <a:cubicBezTo>
                  <a:pt x="9045" y="15094"/>
                  <a:pt x="9501" y="16638"/>
                  <a:pt x="9512" y="17258"/>
                </a:cubicBezTo>
                <a:lnTo>
                  <a:pt x="9523" y="17933"/>
                </a:lnTo>
                <a:lnTo>
                  <a:pt x="9011" y="17933"/>
                </a:lnTo>
                <a:cubicBezTo>
                  <a:pt x="8543" y="17933"/>
                  <a:pt x="8500" y="17911"/>
                  <a:pt x="8526" y="17685"/>
                </a:cubicBezTo>
                <a:cubicBezTo>
                  <a:pt x="8558" y="17396"/>
                  <a:pt x="8294" y="17360"/>
                  <a:pt x="7933" y="17605"/>
                </a:cubicBezTo>
                <a:cubicBezTo>
                  <a:pt x="7766" y="17718"/>
                  <a:pt x="7561" y="17756"/>
                  <a:pt x="7290" y="17726"/>
                </a:cubicBezTo>
                <a:cubicBezTo>
                  <a:pt x="7071" y="17702"/>
                  <a:pt x="6940" y="17715"/>
                  <a:pt x="6999" y="17754"/>
                </a:cubicBezTo>
                <a:cubicBezTo>
                  <a:pt x="7059" y="17794"/>
                  <a:pt x="7035" y="17879"/>
                  <a:pt x="6945" y="17946"/>
                </a:cubicBezTo>
                <a:cubicBezTo>
                  <a:pt x="6725" y="18109"/>
                  <a:pt x="6534" y="18098"/>
                  <a:pt x="6419" y="17914"/>
                </a:cubicBezTo>
                <a:cubicBezTo>
                  <a:pt x="6363" y="17824"/>
                  <a:pt x="6483" y="17586"/>
                  <a:pt x="6716" y="17331"/>
                </a:cubicBezTo>
                <a:cubicBezTo>
                  <a:pt x="6931" y="17093"/>
                  <a:pt x="7109" y="16859"/>
                  <a:pt x="7109" y="16811"/>
                </a:cubicBezTo>
                <a:cubicBezTo>
                  <a:pt x="7109" y="16762"/>
                  <a:pt x="7347" y="16495"/>
                  <a:pt x="7638" y="16216"/>
                </a:cubicBezTo>
                <a:cubicBezTo>
                  <a:pt x="7929" y="15937"/>
                  <a:pt x="8297" y="15527"/>
                  <a:pt x="8456" y="15307"/>
                </a:cubicBezTo>
                <a:cubicBezTo>
                  <a:pt x="8595" y="15115"/>
                  <a:pt x="8741" y="14973"/>
                  <a:pt x="8809" y="14962"/>
                </a:cubicBezTo>
                <a:close/>
                <a:moveTo>
                  <a:pt x="14551" y="15770"/>
                </a:moveTo>
                <a:cubicBezTo>
                  <a:pt x="14597" y="15764"/>
                  <a:pt x="14642" y="15767"/>
                  <a:pt x="14694" y="15776"/>
                </a:cubicBezTo>
                <a:cubicBezTo>
                  <a:pt x="14763" y="15789"/>
                  <a:pt x="14842" y="15815"/>
                  <a:pt x="14947" y="15849"/>
                </a:cubicBezTo>
                <a:cubicBezTo>
                  <a:pt x="15616" y="16063"/>
                  <a:pt x="16121" y="16453"/>
                  <a:pt x="16394" y="16969"/>
                </a:cubicBezTo>
                <a:cubicBezTo>
                  <a:pt x="16673" y="17497"/>
                  <a:pt x="16616" y="17707"/>
                  <a:pt x="16201" y="17707"/>
                </a:cubicBezTo>
                <a:cubicBezTo>
                  <a:pt x="16048" y="17707"/>
                  <a:pt x="15756" y="17789"/>
                  <a:pt x="15551" y="17888"/>
                </a:cubicBezTo>
                <a:cubicBezTo>
                  <a:pt x="14973" y="18167"/>
                  <a:pt x="14054" y="18092"/>
                  <a:pt x="14357" y="17790"/>
                </a:cubicBezTo>
                <a:cubicBezTo>
                  <a:pt x="14422" y="17726"/>
                  <a:pt x="14307" y="17701"/>
                  <a:pt x="14028" y="17719"/>
                </a:cubicBezTo>
                <a:cubicBezTo>
                  <a:pt x="13739" y="17738"/>
                  <a:pt x="13439" y="17671"/>
                  <a:pt x="13109" y="17513"/>
                </a:cubicBezTo>
                <a:lnTo>
                  <a:pt x="12621" y="17277"/>
                </a:lnTo>
                <a:lnTo>
                  <a:pt x="12997" y="16885"/>
                </a:lnTo>
                <a:cubicBezTo>
                  <a:pt x="13203" y="16670"/>
                  <a:pt x="13630" y="16320"/>
                  <a:pt x="13946" y="16104"/>
                </a:cubicBezTo>
                <a:cubicBezTo>
                  <a:pt x="14265" y="15887"/>
                  <a:pt x="14411" y="15789"/>
                  <a:pt x="14551" y="15770"/>
                </a:cubicBezTo>
                <a:close/>
                <a:moveTo>
                  <a:pt x="17880" y="16115"/>
                </a:moveTo>
                <a:lnTo>
                  <a:pt x="17984" y="16685"/>
                </a:lnTo>
                <a:cubicBezTo>
                  <a:pt x="18042" y="17011"/>
                  <a:pt x="18353" y="17387"/>
                  <a:pt x="18713" y="17567"/>
                </a:cubicBezTo>
                <a:cubicBezTo>
                  <a:pt x="19059" y="17740"/>
                  <a:pt x="19704" y="17882"/>
                  <a:pt x="20147" y="17882"/>
                </a:cubicBezTo>
                <a:cubicBezTo>
                  <a:pt x="20944" y="17882"/>
                  <a:pt x="21218" y="17658"/>
                  <a:pt x="20675" y="17451"/>
                </a:cubicBezTo>
                <a:cubicBezTo>
                  <a:pt x="20521" y="17392"/>
                  <a:pt x="20469" y="17164"/>
                  <a:pt x="20559" y="16943"/>
                </a:cubicBezTo>
                <a:cubicBezTo>
                  <a:pt x="20753" y="16466"/>
                  <a:pt x="20571" y="16381"/>
                  <a:pt x="19043" y="16230"/>
                </a:cubicBezTo>
                <a:lnTo>
                  <a:pt x="17880" y="16115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C805FA-9D8A-452A-AF56-3CF7C53FA6D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346" t="25656" r="24193" b="63544"/>
          <a:stretch/>
        </p:blipFill>
        <p:spPr>
          <a:xfrm>
            <a:off x="6453016" y="252914"/>
            <a:ext cx="15773400" cy="1251903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142B9C1-3B84-454C-AEC2-FAA56610D3F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306" t="28410" r="84627" b="58203"/>
          <a:stretch/>
        </p:blipFill>
        <p:spPr>
          <a:xfrm>
            <a:off x="22559054" y="257746"/>
            <a:ext cx="1448349" cy="1202283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C59DB6F-B0B2-47F5-853A-3E4050310647}"/>
              </a:ext>
            </a:extLst>
          </p:cNvPr>
          <p:cNvSpPr txBox="1"/>
          <p:nvPr/>
        </p:nvSpPr>
        <p:spPr>
          <a:xfrm>
            <a:off x="23537156" y="294631"/>
            <a:ext cx="492936" cy="564257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سـ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0D6AEB-3B07-46B3-8164-36DA63A26C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6808" t="17078" r="39135" b="9669"/>
          <a:stretch/>
        </p:blipFill>
        <p:spPr>
          <a:xfrm>
            <a:off x="14444699" y="1672269"/>
            <a:ext cx="9715501" cy="1174910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B53365-7C1A-48AB-ABBB-377FC99315F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2612" t="48367" r="40844" b="6256"/>
          <a:stretch/>
        </p:blipFill>
        <p:spPr>
          <a:xfrm>
            <a:off x="10219515" y="6343650"/>
            <a:ext cx="4522745" cy="708459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1EC4EE1-0D2D-434D-9C75-34278883D631}"/>
              </a:ext>
            </a:extLst>
          </p:cNvPr>
          <p:cNvSpPr txBox="1"/>
          <p:nvPr/>
        </p:nvSpPr>
        <p:spPr>
          <a:xfrm>
            <a:off x="-105161" y="8600247"/>
            <a:ext cx="12187236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>
                <a:highlight>
                  <a:srgbClr val="00FF00"/>
                </a:highlight>
              </a:rPr>
              <a:t>https://wordwall.net/ar/resource/6125957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045162-36A1-42AE-BBDC-D9E69099DF5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350" t="54297" r="22255" b="23047"/>
          <a:stretch/>
        </p:blipFill>
        <p:spPr>
          <a:xfrm>
            <a:off x="634266" y="2979007"/>
            <a:ext cx="13514312" cy="4536218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D389245-61CF-4B43-9B8D-8B38F19D7C21}"/>
              </a:ext>
            </a:extLst>
          </p:cNvPr>
          <p:cNvSpPr/>
          <p:nvPr/>
        </p:nvSpPr>
        <p:spPr>
          <a:xfrm>
            <a:off x="3246152" y="5251266"/>
            <a:ext cx="3932693" cy="765298"/>
          </a:xfrm>
          <a:prstGeom prst="rect">
            <a:avLst/>
          </a:prstGeom>
          <a:solidFill>
            <a:srgbClr val="FF0000">
              <a:alpha val="2902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eeza Pro Regular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BA2F0F-B046-4D11-874D-9E55D54FD42D}"/>
              </a:ext>
            </a:extLst>
          </p:cNvPr>
          <p:cNvSpPr txBox="1"/>
          <p:nvPr/>
        </p:nvSpPr>
        <p:spPr>
          <a:xfrm>
            <a:off x="0" y="10673026"/>
            <a:ext cx="12244386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</a:rPr>
              <a:t>https://wordwall.net/ar/resource/10361290</a:t>
            </a:r>
          </a:p>
        </p:txBody>
      </p:sp>
    </p:spTree>
    <p:extLst>
      <p:ext uri="{BB962C8B-B14F-4D97-AF65-F5344CB8AC3E}">
        <p14:creationId xmlns:p14="http://schemas.microsoft.com/office/powerpoint/2010/main" val="12849929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خطأ"/>
          <p:cNvSpPr txBox="1">
            <a:spLocks noGrp="1"/>
          </p:cNvSpPr>
          <p:nvPr>
            <p:ph type="title" idx="4294967295"/>
          </p:nvPr>
        </p:nvSpPr>
        <p:spPr>
          <a:xfrm>
            <a:off x="598102" y="8085864"/>
            <a:ext cx="10999086" cy="1560993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EFBBFD"/>
              </a:gs>
            </a:gsLst>
            <a:lin ang="5400000"/>
          </a:gradFill>
        </p:spPr>
        <p:txBody>
          <a:bodyPr anchor="ctr">
            <a:normAutofit/>
          </a:bodyPr>
          <a:lstStyle/>
          <a:p>
            <a:r>
              <a:rPr lang="ar-AE" sz="5400" b="1" dirty="0"/>
              <a:t>بيانات في أعمدة </a:t>
            </a:r>
            <a:endParaRPr sz="5400" b="1" dirty="0"/>
          </a:p>
        </p:txBody>
      </p:sp>
      <p:sp>
        <p:nvSpPr>
          <p:cNvPr id="128" name="صح"/>
          <p:cNvSpPr txBox="1"/>
          <p:nvPr/>
        </p:nvSpPr>
        <p:spPr>
          <a:xfrm>
            <a:off x="598102" y="5284504"/>
            <a:ext cx="10999086" cy="1892757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E9CF2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Geeza Pro Regular"/>
              </a:rPr>
              <a:t>بيانات في صفوف و أعمدة</a:t>
            </a:r>
            <a:endParaRPr kumimoji="0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Geeza Pro Regular"/>
            </a:endParaRPr>
          </a:p>
        </p:txBody>
      </p:sp>
      <p:sp>
        <p:nvSpPr>
          <p:cNvPr id="129" name="صح"/>
          <p:cNvSpPr txBox="1"/>
          <p:nvPr/>
        </p:nvSpPr>
        <p:spPr>
          <a:xfrm>
            <a:off x="598890" y="10440175"/>
            <a:ext cx="10999086" cy="1892757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E9CF2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Geeza Pro Regular"/>
              </a:rPr>
              <a:t>بيانات عشوائية </a:t>
            </a:r>
            <a:endParaRPr kumimoji="0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Geeza Pro Regular"/>
            </a:endParaRPr>
          </a:p>
        </p:txBody>
      </p:sp>
      <p:sp>
        <p:nvSpPr>
          <p:cNvPr id="130" name="مستطيل مستدير الزوايا"/>
          <p:cNvSpPr/>
          <p:nvPr/>
        </p:nvSpPr>
        <p:spPr>
          <a:xfrm>
            <a:off x="558432" y="2961471"/>
            <a:ext cx="11801523" cy="2012221"/>
          </a:xfrm>
          <a:prstGeom prst="roundRect">
            <a:avLst>
              <a:gd name="adj" fmla="val 10926"/>
            </a:avLst>
          </a:prstGeom>
          <a:blipFill>
            <a:blip r:embed="rId2"/>
            <a:tile tx="0" ty="0" sx="100000" sy="100000" flip="none" algn="tl"/>
          </a:blip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131" name="السؤال"/>
          <p:cNvSpPr txBox="1"/>
          <p:nvPr/>
        </p:nvSpPr>
        <p:spPr>
          <a:xfrm>
            <a:off x="863094" y="3157049"/>
            <a:ext cx="11213097" cy="1756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676909">
              <a:defRPr sz="10660" b="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marL="0" marR="0" lvl="0" indent="0" algn="ctr" defTabSz="6769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cs typeface="Arial" panose="020B0604020202020204" pitchFamily="34" charset="0"/>
                <a:sym typeface="Geeza Pro Bold"/>
              </a:rPr>
              <a:t>5</a:t>
            </a:r>
            <a:r>
              <a:rPr kumimoji="0" lang="ar-AE" sz="7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cs typeface="Arial" panose="020B0604020202020204" pitchFamily="34" charset="0"/>
                <a:sym typeface="Geeza Pro Bold"/>
              </a:rPr>
              <a:t>/ ماذا تعرِض الجداول ؟ </a:t>
            </a:r>
            <a:endParaRPr kumimoji="0" sz="7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cs typeface="Arial" panose="020B0604020202020204" pitchFamily="34" charset="0"/>
              <a:sym typeface="Geeza Pro Bold"/>
            </a:endParaRPr>
          </a:p>
        </p:txBody>
      </p:sp>
      <p:pic>
        <p:nvPicPr>
          <p:cNvPr id="8" name="Picture 2" descr="علامة صح PNG الصور | ناقل و PSD الملفات | تحميل مجاني على Pngtree">
            <a:extLst>
              <a:ext uri="{FF2B5EF4-FFF2-40B4-BE49-F238E27FC236}">
                <a16:creationId xmlns:a16="http://schemas.microsoft.com/office/drawing/2014/main" id="{4F12F4C1-84FB-41AD-AAEC-C6E5ECE15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3010" y1="56572" x2="66222" y2="51111"/>
                        <a14:foregroundMark x1="61778" y1="58667" x2="62368" y2="57665"/>
                        <a14:foregroundMark x1="61584" y1="55204" x2="58667" y2="57778"/>
                        <a14:foregroundMark x1="66222" y1="51111" x2="62357" y2="54521"/>
                        <a14:foregroundMark x1="62441" y1="54785" x2="68802" y2="49740"/>
                        <a14:foregroundMark x1="58667" y1="57778" x2="61650" y2="55412"/>
                        <a14:foregroundMark x1="72542" y1="46175" x2="73778" y2="44444"/>
                        <a14:backgroundMark x1="70881" y1="49068" x2="70989" y2="48984"/>
                        <a14:backgroundMark x1="72000" y1="48889" x2="74222" y2="46667"/>
                        <a14:backgroundMark x1="73333" y1="46667" x2="71111" y2="49778"/>
                        <a14:backgroundMark x1="72889" y1="48444" x2="69778" y2="50667"/>
                        <a14:backgroundMark x1="62667" y1="58667" x2="62667" y2="58667"/>
                        <a14:backgroundMark x1="61333" y1="59556" x2="61333" y2="59556"/>
                        <a14:backgroundMark x1="63111" y1="60000" x2="63111" y2="5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5049" y="4548333"/>
            <a:ext cx="2866160" cy="28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604B9B77-8285-46A6-B012-8E6DE449F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8207811"/>
            <a:ext cx="1439046" cy="143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EBE932F3-37A5-4C38-9715-CDA6F2FED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6191" y="10684384"/>
            <a:ext cx="1419669" cy="141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صورة 12">
            <a:extLst>
              <a:ext uri="{FF2B5EF4-FFF2-40B4-BE49-F238E27FC236}">
                <a16:creationId xmlns:a16="http://schemas.microsoft.com/office/drawing/2014/main" id="{1B623674-CA34-4582-B323-A7357A7FCE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67" b="97396" l="10000" r="90000">
                        <a14:foregroundMark x1="49766" y1="46484" x2="53672" y2="47526"/>
                        <a14:foregroundMark x1="53672" y1="47526" x2="56172" y2="47526"/>
                        <a14:foregroundMark x1="56172" y1="47526" x2="56406" y2="47396"/>
                        <a14:foregroundMark x1="46641" y1="94010" x2="55156" y2="88672"/>
                        <a14:foregroundMark x1="50625" y1="95573" x2="54922" y2="97526"/>
                        <a14:foregroundMark x1="54922" y1="97526" x2="47422" y2="96615"/>
                        <a14:foregroundMark x1="57344" y1="18620" x2="58594" y2="20964"/>
                        <a14:foregroundMark x1="37109" y1="32422" x2="34766" y2="34896"/>
                        <a14:foregroundMark x1="34766" y1="34896" x2="34766" y2="34896"/>
                        <a14:foregroundMark x1="48281" y1="7813" x2="47734" y2="6250"/>
                        <a14:foregroundMark x1="50868" y1="4449" x2="50469" y2="4818"/>
                        <a14:foregroundMark x1="51719" y1="26953" x2="51719" y2="26693"/>
                        <a14:foregroundMark x1="49219" y1="21354" x2="49219" y2="19271"/>
                        <a14:backgroundMark x1="60938" y1="18620" x2="60938" y2="18620"/>
                        <a14:backgroundMark x1="64375" y1="10286" x2="60859" y2="18099"/>
                        <a14:backgroundMark x1="60859" y1="18099" x2="61406" y2="12630"/>
                        <a14:backgroundMark x1="50625" y1="6250" x2="50781" y2="3646"/>
                        <a14:backgroundMark x1="51484" y1="4427" x2="50859" y2="4427"/>
                        <a14:backgroundMark x1="54063" y1="22786" x2="54219" y2="19531"/>
                        <a14:backgroundMark x1="54609" y1="21094" x2="54766" y2="23958"/>
                        <a14:backgroundMark x1="51328" y1="23698" x2="50469" y2="24609"/>
                        <a14:backgroundMark x1="51371" y1="25130" x2="50859" y2="24609"/>
                        <a14:backgroundMark x1="52266" y1="26042" x2="51433" y2="25193"/>
                        <a14:backgroundMark x1="43281" y1="14063" x2="43281" y2="14063"/>
                      </a14:backgroundRemoval>
                    </a14:imgEffect>
                  </a14:imgLayer>
                </a14:imgProps>
              </a:ext>
            </a:extLst>
          </a:blip>
          <a:srcRect l="27982" r="30044"/>
          <a:stretch/>
        </p:blipFill>
        <p:spPr>
          <a:xfrm>
            <a:off x="2750560" y="-138954"/>
            <a:ext cx="1841969" cy="2811426"/>
          </a:xfrm>
          <a:prstGeom prst="rect">
            <a:avLst/>
          </a:prstGeom>
        </p:spPr>
      </p:pic>
      <p:pic>
        <p:nvPicPr>
          <p:cNvPr id="19" name="IMG_4188.jpeg" descr="IMG_4188.jpeg">
            <a:extLst>
              <a:ext uri="{FF2B5EF4-FFF2-40B4-BE49-F238E27FC236}">
                <a16:creationId xmlns:a16="http://schemas.microsoft.com/office/drawing/2014/main" id="{59F13D25-EDEF-4E4B-AEEB-AC9FD018ED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26" b="96809" l="27955" r="68371">
                        <a14:foregroundMark x1="51917" y1="9309" x2="48562" y2="10638"/>
                        <a14:foregroundMark x1="48562" y1="10638" x2="51118" y2="10106"/>
                        <a14:foregroundMark x1="51118" y1="10106" x2="51438" y2="6117"/>
                        <a14:foregroundMark x1="60653" y1="23786" x2="59744" y2="25532"/>
                        <a14:foregroundMark x1="61821" y1="21543" x2="60809" y2="23486"/>
                        <a14:foregroundMark x1="59744" y1="25532" x2="56869" y2="22074"/>
                        <a14:foregroundMark x1="56869" y1="22074" x2="57296" y2="20521"/>
                        <a14:foregroundMark x1="63324" y1="20131" x2="63578" y2="25000"/>
                        <a14:foregroundMark x1="63578" y1="25000" x2="60383" y2="25266"/>
                        <a14:foregroundMark x1="60383" y1="25266" x2="59105" y2="20479"/>
                        <a14:foregroundMark x1="31470" y1="35638" x2="29712" y2="33245"/>
                        <a14:foregroundMark x1="51118" y1="86968" x2="46965" y2="91223"/>
                        <a14:foregroundMark x1="46965" y1="91223" x2="47444" y2="97340"/>
                        <a14:foregroundMark x1="47444" y1="97340" x2="50000" y2="94947"/>
                        <a14:foregroundMark x1="65335" y1="92819" x2="65815" y2="87500"/>
                        <a14:foregroundMark x1="65815" y1="87500" x2="68530" y2="86968"/>
                        <a14:foregroundMark x1="68530" y1="86968" x2="68530" y2="86968"/>
                        <a14:foregroundMark x1="28275" y1="83777" x2="28275" y2="89628"/>
                        <a14:foregroundMark x1="28275" y1="89628" x2="28435" y2="90691"/>
                        <a14:foregroundMark x1="51438" y1="4255" x2="52077" y2="2926"/>
                        <a14:foregroundMark x1="27955" y1="34840" x2="28115" y2="35106"/>
                        <a14:backgroundMark x1="58626" y1="16755" x2="60224" y2="18085"/>
                        <a14:backgroundMark x1="59105" y1="14628" x2="59585" y2="15957"/>
                        <a14:backgroundMark x1="61502" y1="15957" x2="60224" y2="20479"/>
                        <a14:backgroundMark x1="60224" y1="20479" x2="60224" y2="20479"/>
                        <a14:backgroundMark x1="59585" y1="19947" x2="58626" y2="19681"/>
                      </a14:backgroundRemoval>
                    </a14:imgEffect>
                  </a14:imgLayer>
                </a14:imgProps>
              </a:ext>
            </a:extLst>
          </a:blip>
          <a:srcRect l="27432" t="3505" r="31895" b="2129"/>
          <a:stretch>
            <a:fillRect/>
          </a:stretch>
        </p:blipFill>
        <p:spPr>
          <a:xfrm>
            <a:off x="12640004" y="1924440"/>
            <a:ext cx="1711712" cy="2385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381" extrusionOk="0">
                <a:moveTo>
                  <a:pt x="12719" y="2"/>
                </a:moveTo>
                <a:cubicBezTo>
                  <a:pt x="12517" y="26"/>
                  <a:pt x="12227" y="246"/>
                  <a:pt x="11792" y="621"/>
                </a:cubicBezTo>
                <a:cubicBezTo>
                  <a:pt x="10467" y="1765"/>
                  <a:pt x="9829" y="2832"/>
                  <a:pt x="9819" y="3927"/>
                </a:cubicBezTo>
                <a:lnTo>
                  <a:pt x="9809" y="4899"/>
                </a:lnTo>
                <a:lnTo>
                  <a:pt x="8978" y="5101"/>
                </a:lnTo>
                <a:cubicBezTo>
                  <a:pt x="8520" y="5212"/>
                  <a:pt x="7924" y="5449"/>
                  <a:pt x="7656" y="5628"/>
                </a:cubicBezTo>
                <a:cubicBezTo>
                  <a:pt x="7238" y="5905"/>
                  <a:pt x="7078" y="5927"/>
                  <a:pt x="6542" y="5783"/>
                </a:cubicBezTo>
                <a:cubicBezTo>
                  <a:pt x="5694" y="5555"/>
                  <a:pt x="4684" y="5704"/>
                  <a:pt x="2879" y="6324"/>
                </a:cubicBezTo>
                <a:cubicBezTo>
                  <a:pt x="2045" y="6611"/>
                  <a:pt x="1088" y="6886"/>
                  <a:pt x="752" y="6935"/>
                </a:cubicBezTo>
                <a:cubicBezTo>
                  <a:pt x="408" y="6986"/>
                  <a:pt x="178" y="7105"/>
                  <a:pt x="226" y="7210"/>
                </a:cubicBezTo>
                <a:cubicBezTo>
                  <a:pt x="470" y="7740"/>
                  <a:pt x="3463" y="8201"/>
                  <a:pt x="5077" y="7958"/>
                </a:cubicBezTo>
                <a:cubicBezTo>
                  <a:pt x="6268" y="7778"/>
                  <a:pt x="6452" y="7822"/>
                  <a:pt x="6454" y="8285"/>
                </a:cubicBezTo>
                <a:cubicBezTo>
                  <a:pt x="6455" y="8469"/>
                  <a:pt x="6696" y="8965"/>
                  <a:pt x="6989" y="9386"/>
                </a:cubicBezTo>
                <a:cubicBezTo>
                  <a:pt x="7282" y="9807"/>
                  <a:pt x="7526" y="10216"/>
                  <a:pt x="7529" y="10296"/>
                </a:cubicBezTo>
                <a:cubicBezTo>
                  <a:pt x="7533" y="10375"/>
                  <a:pt x="7785" y="10625"/>
                  <a:pt x="8090" y="10850"/>
                </a:cubicBezTo>
                <a:lnTo>
                  <a:pt x="8644" y="11259"/>
                </a:lnTo>
                <a:lnTo>
                  <a:pt x="8077" y="11851"/>
                </a:lnTo>
                <a:cubicBezTo>
                  <a:pt x="7607" y="12340"/>
                  <a:pt x="7519" y="12587"/>
                  <a:pt x="7565" y="13287"/>
                </a:cubicBezTo>
                <a:cubicBezTo>
                  <a:pt x="7621" y="14119"/>
                  <a:pt x="7612" y="14132"/>
                  <a:pt x="6983" y="14183"/>
                </a:cubicBezTo>
                <a:cubicBezTo>
                  <a:pt x="6632" y="14212"/>
                  <a:pt x="6223" y="14307"/>
                  <a:pt x="6074" y="14394"/>
                </a:cubicBezTo>
                <a:cubicBezTo>
                  <a:pt x="5676" y="14627"/>
                  <a:pt x="5735" y="15594"/>
                  <a:pt x="6161" y="15814"/>
                </a:cubicBezTo>
                <a:cubicBezTo>
                  <a:pt x="6546" y="16013"/>
                  <a:pt x="6395" y="16352"/>
                  <a:pt x="5921" y="16352"/>
                </a:cubicBezTo>
                <a:cubicBezTo>
                  <a:pt x="5762" y="16352"/>
                  <a:pt x="5577" y="16455"/>
                  <a:pt x="5508" y="16581"/>
                </a:cubicBezTo>
                <a:cubicBezTo>
                  <a:pt x="5440" y="16708"/>
                  <a:pt x="5186" y="16811"/>
                  <a:pt x="4944" y="16811"/>
                </a:cubicBezTo>
                <a:cubicBezTo>
                  <a:pt x="4702" y="16811"/>
                  <a:pt x="4527" y="16889"/>
                  <a:pt x="4557" y="16984"/>
                </a:cubicBezTo>
                <a:cubicBezTo>
                  <a:pt x="4587" y="17080"/>
                  <a:pt x="4077" y="17247"/>
                  <a:pt x="3421" y="17357"/>
                </a:cubicBezTo>
                <a:cubicBezTo>
                  <a:pt x="1812" y="17626"/>
                  <a:pt x="787" y="17945"/>
                  <a:pt x="290" y="18334"/>
                </a:cubicBezTo>
                <a:cubicBezTo>
                  <a:pt x="103" y="18480"/>
                  <a:pt x="9" y="18637"/>
                  <a:pt x="1" y="18795"/>
                </a:cubicBezTo>
                <a:cubicBezTo>
                  <a:pt x="-16" y="19143"/>
                  <a:pt x="387" y="19497"/>
                  <a:pt x="1147" y="19755"/>
                </a:cubicBezTo>
                <a:cubicBezTo>
                  <a:pt x="2701" y="20283"/>
                  <a:pt x="2667" y="20258"/>
                  <a:pt x="2589" y="20861"/>
                </a:cubicBezTo>
                <a:cubicBezTo>
                  <a:pt x="2523" y="21372"/>
                  <a:pt x="2556" y="21413"/>
                  <a:pt x="2914" y="21277"/>
                </a:cubicBezTo>
                <a:cubicBezTo>
                  <a:pt x="3133" y="21193"/>
                  <a:pt x="3548" y="20948"/>
                  <a:pt x="3835" y="20731"/>
                </a:cubicBezTo>
                <a:cubicBezTo>
                  <a:pt x="4224" y="20437"/>
                  <a:pt x="4429" y="20378"/>
                  <a:pt x="4637" y="20500"/>
                </a:cubicBezTo>
                <a:cubicBezTo>
                  <a:pt x="4790" y="20590"/>
                  <a:pt x="5118" y="20618"/>
                  <a:pt x="5365" y="20562"/>
                </a:cubicBezTo>
                <a:cubicBezTo>
                  <a:pt x="5636" y="20502"/>
                  <a:pt x="6178" y="20585"/>
                  <a:pt x="6729" y="20772"/>
                </a:cubicBezTo>
                <a:cubicBezTo>
                  <a:pt x="8508" y="21376"/>
                  <a:pt x="12848" y="21562"/>
                  <a:pt x="16390" y="21186"/>
                </a:cubicBezTo>
                <a:cubicBezTo>
                  <a:pt x="17508" y="21067"/>
                  <a:pt x="18563" y="21007"/>
                  <a:pt x="18733" y="21053"/>
                </a:cubicBezTo>
                <a:cubicBezTo>
                  <a:pt x="18905" y="21100"/>
                  <a:pt x="19186" y="20992"/>
                  <a:pt x="19366" y="20810"/>
                </a:cubicBezTo>
                <a:cubicBezTo>
                  <a:pt x="19617" y="20557"/>
                  <a:pt x="19821" y="20507"/>
                  <a:pt x="20273" y="20586"/>
                </a:cubicBezTo>
                <a:cubicBezTo>
                  <a:pt x="20811" y="20681"/>
                  <a:pt x="20831" y="20668"/>
                  <a:pt x="20539" y="20418"/>
                </a:cubicBezTo>
                <a:cubicBezTo>
                  <a:pt x="20258" y="20177"/>
                  <a:pt x="20266" y="20124"/>
                  <a:pt x="20606" y="19948"/>
                </a:cubicBezTo>
                <a:cubicBezTo>
                  <a:pt x="20878" y="19807"/>
                  <a:pt x="20916" y="19717"/>
                  <a:pt x="20737" y="19639"/>
                </a:cubicBezTo>
                <a:cubicBezTo>
                  <a:pt x="20567" y="19564"/>
                  <a:pt x="20679" y="19418"/>
                  <a:pt x="21081" y="19191"/>
                </a:cubicBezTo>
                <a:cubicBezTo>
                  <a:pt x="21432" y="18994"/>
                  <a:pt x="21577" y="18856"/>
                  <a:pt x="21582" y="18674"/>
                </a:cubicBezTo>
                <a:cubicBezTo>
                  <a:pt x="21584" y="18613"/>
                  <a:pt x="21570" y="18546"/>
                  <a:pt x="21544" y="18472"/>
                </a:cubicBezTo>
                <a:cubicBezTo>
                  <a:pt x="21360" y="17953"/>
                  <a:pt x="19416" y="17270"/>
                  <a:pt x="17725" y="17129"/>
                </a:cubicBezTo>
                <a:cubicBezTo>
                  <a:pt x="17010" y="17069"/>
                  <a:pt x="16360" y="16976"/>
                  <a:pt x="16282" y="16921"/>
                </a:cubicBezTo>
                <a:cubicBezTo>
                  <a:pt x="16204" y="16866"/>
                  <a:pt x="16109" y="16571"/>
                  <a:pt x="16070" y="16265"/>
                </a:cubicBezTo>
                <a:cubicBezTo>
                  <a:pt x="16031" y="15959"/>
                  <a:pt x="15692" y="15369"/>
                  <a:pt x="15317" y="14955"/>
                </a:cubicBezTo>
                <a:cubicBezTo>
                  <a:pt x="14694" y="14269"/>
                  <a:pt x="14657" y="14163"/>
                  <a:pt x="14902" y="13744"/>
                </a:cubicBezTo>
                <a:cubicBezTo>
                  <a:pt x="15059" y="13477"/>
                  <a:pt x="15126" y="12955"/>
                  <a:pt x="15063" y="12490"/>
                </a:cubicBezTo>
                <a:cubicBezTo>
                  <a:pt x="14973" y="11834"/>
                  <a:pt x="14835" y="11623"/>
                  <a:pt x="14277" y="11294"/>
                </a:cubicBezTo>
                <a:lnTo>
                  <a:pt x="13599" y="10894"/>
                </a:lnTo>
                <a:lnTo>
                  <a:pt x="14169" y="10523"/>
                </a:lnTo>
                <a:cubicBezTo>
                  <a:pt x="14925" y="10030"/>
                  <a:pt x="15332" y="9318"/>
                  <a:pt x="15332" y="8489"/>
                </a:cubicBezTo>
                <a:cubicBezTo>
                  <a:pt x="15332" y="7782"/>
                  <a:pt x="15031" y="7426"/>
                  <a:pt x="13111" y="5874"/>
                </a:cubicBezTo>
                <a:cubicBezTo>
                  <a:pt x="12435" y="5328"/>
                  <a:pt x="12348" y="5185"/>
                  <a:pt x="12600" y="5038"/>
                </a:cubicBezTo>
                <a:cubicBezTo>
                  <a:pt x="13179" y="4698"/>
                  <a:pt x="13405" y="3542"/>
                  <a:pt x="13251" y="1719"/>
                </a:cubicBezTo>
                <a:cubicBezTo>
                  <a:pt x="13145" y="469"/>
                  <a:pt x="13055" y="-38"/>
                  <a:pt x="12719" y="2"/>
                </a:cubicBezTo>
                <a:close/>
                <a:moveTo>
                  <a:pt x="18959" y="3033"/>
                </a:moveTo>
                <a:cubicBezTo>
                  <a:pt x="18416" y="3033"/>
                  <a:pt x="17886" y="3360"/>
                  <a:pt x="17641" y="3846"/>
                </a:cubicBezTo>
                <a:cubicBezTo>
                  <a:pt x="17462" y="4203"/>
                  <a:pt x="17067" y="4035"/>
                  <a:pt x="17058" y="3598"/>
                </a:cubicBezTo>
                <a:cubicBezTo>
                  <a:pt x="17053" y="3308"/>
                  <a:pt x="17024" y="3297"/>
                  <a:pt x="16843" y="3516"/>
                </a:cubicBezTo>
                <a:cubicBezTo>
                  <a:pt x="16728" y="3655"/>
                  <a:pt x="16462" y="3741"/>
                  <a:pt x="16253" y="3706"/>
                </a:cubicBezTo>
                <a:cubicBezTo>
                  <a:pt x="15147" y="3518"/>
                  <a:pt x="15105" y="4424"/>
                  <a:pt x="16207" y="4696"/>
                </a:cubicBezTo>
                <a:cubicBezTo>
                  <a:pt x="16560" y="4783"/>
                  <a:pt x="16849" y="4963"/>
                  <a:pt x="16849" y="5095"/>
                </a:cubicBezTo>
                <a:cubicBezTo>
                  <a:pt x="16849" y="5297"/>
                  <a:pt x="17055" y="5324"/>
                  <a:pt x="18084" y="5256"/>
                </a:cubicBezTo>
                <a:cubicBezTo>
                  <a:pt x="19469" y="5166"/>
                  <a:pt x="19802" y="5018"/>
                  <a:pt x="19547" y="4612"/>
                </a:cubicBezTo>
                <a:cubicBezTo>
                  <a:pt x="19451" y="4459"/>
                  <a:pt x="19398" y="4041"/>
                  <a:pt x="19430" y="3683"/>
                </a:cubicBezTo>
                <a:cubicBezTo>
                  <a:pt x="19482" y="3085"/>
                  <a:pt x="19444" y="3033"/>
                  <a:pt x="18959" y="303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" name="IMG_4187.jpeg" descr="IMG_4187.jpeg">
            <a:extLst>
              <a:ext uri="{FF2B5EF4-FFF2-40B4-BE49-F238E27FC236}">
                <a16:creationId xmlns:a16="http://schemas.microsoft.com/office/drawing/2014/main" id="{E86DE3CB-065C-46AA-BC00-93A7EB1B0B6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32391" t="3124" r="32592" b="1602"/>
          <a:stretch>
            <a:fillRect/>
          </a:stretch>
        </p:blipFill>
        <p:spPr>
          <a:xfrm flipH="1">
            <a:off x="4624604" y="350959"/>
            <a:ext cx="1459639" cy="2385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8" h="21478" extrusionOk="0">
                <a:moveTo>
                  <a:pt x="8538" y="0"/>
                </a:moveTo>
                <a:cubicBezTo>
                  <a:pt x="8495" y="-1"/>
                  <a:pt x="8437" y="7"/>
                  <a:pt x="8367" y="22"/>
                </a:cubicBezTo>
                <a:cubicBezTo>
                  <a:pt x="8151" y="69"/>
                  <a:pt x="8001" y="266"/>
                  <a:pt x="8034" y="459"/>
                </a:cubicBezTo>
                <a:cubicBezTo>
                  <a:pt x="8123" y="964"/>
                  <a:pt x="7459" y="1260"/>
                  <a:pt x="6756" y="1028"/>
                </a:cubicBezTo>
                <a:cubicBezTo>
                  <a:pt x="6068" y="801"/>
                  <a:pt x="5043" y="787"/>
                  <a:pt x="5043" y="1004"/>
                </a:cubicBezTo>
                <a:cubicBezTo>
                  <a:pt x="5043" y="1310"/>
                  <a:pt x="5638" y="2129"/>
                  <a:pt x="5946" y="2246"/>
                </a:cubicBezTo>
                <a:cubicBezTo>
                  <a:pt x="6447" y="2437"/>
                  <a:pt x="6223" y="4673"/>
                  <a:pt x="5678" y="4929"/>
                </a:cubicBezTo>
                <a:cubicBezTo>
                  <a:pt x="5266" y="5123"/>
                  <a:pt x="5273" y="5175"/>
                  <a:pt x="5760" y="5531"/>
                </a:cubicBezTo>
                <a:cubicBezTo>
                  <a:pt x="6053" y="5745"/>
                  <a:pt x="6307" y="5942"/>
                  <a:pt x="6325" y="5967"/>
                </a:cubicBezTo>
                <a:cubicBezTo>
                  <a:pt x="6342" y="5993"/>
                  <a:pt x="7015" y="5928"/>
                  <a:pt x="7820" y="5821"/>
                </a:cubicBezTo>
                <a:cubicBezTo>
                  <a:pt x="8688" y="5706"/>
                  <a:pt x="9386" y="5690"/>
                  <a:pt x="9536" y="5782"/>
                </a:cubicBezTo>
                <a:cubicBezTo>
                  <a:pt x="9685" y="5874"/>
                  <a:pt x="9029" y="6902"/>
                  <a:pt x="7925" y="8309"/>
                </a:cubicBezTo>
                <a:cubicBezTo>
                  <a:pt x="5728" y="11107"/>
                  <a:pt x="5429" y="12079"/>
                  <a:pt x="6411" y="13241"/>
                </a:cubicBezTo>
                <a:cubicBezTo>
                  <a:pt x="6915" y="13837"/>
                  <a:pt x="6965" y="14051"/>
                  <a:pt x="6725" y="14582"/>
                </a:cubicBezTo>
                <a:cubicBezTo>
                  <a:pt x="6569" y="14930"/>
                  <a:pt x="6442" y="15428"/>
                  <a:pt x="6442" y="15690"/>
                </a:cubicBezTo>
                <a:cubicBezTo>
                  <a:pt x="6441" y="15952"/>
                  <a:pt x="6335" y="16300"/>
                  <a:pt x="6206" y="16464"/>
                </a:cubicBezTo>
                <a:cubicBezTo>
                  <a:pt x="6078" y="16628"/>
                  <a:pt x="5731" y="17073"/>
                  <a:pt x="5437" y="17451"/>
                </a:cubicBezTo>
                <a:cubicBezTo>
                  <a:pt x="4853" y="18204"/>
                  <a:pt x="4023" y="18396"/>
                  <a:pt x="4134" y="17753"/>
                </a:cubicBezTo>
                <a:cubicBezTo>
                  <a:pt x="4182" y="17471"/>
                  <a:pt x="4053" y="17365"/>
                  <a:pt x="3661" y="17365"/>
                </a:cubicBezTo>
                <a:cubicBezTo>
                  <a:pt x="3364" y="17365"/>
                  <a:pt x="3041" y="17444"/>
                  <a:pt x="2944" y="17541"/>
                </a:cubicBezTo>
                <a:cubicBezTo>
                  <a:pt x="2838" y="17647"/>
                  <a:pt x="2434" y="17544"/>
                  <a:pt x="1930" y="17282"/>
                </a:cubicBezTo>
                <a:cubicBezTo>
                  <a:pt x="673" y="16630"/>
                  <a:pt x="275" y="16707"/>
                  <a:pt x="370" y="17580"/>
                </a:cubicBezTo>
                <a:cubicBezTo>
                  <a:pt x="414" y="17982"/>
                  <a:pt x="552" y="18412"/>
                  <a:pt x="676" y="18534"/>
                </a:cubicBezTo>
                <a:cubicBezTo>
                  <a:pt x="806" y="18661"/>
                  <a:pt x="756" y="18865"/>
                  <a:pt x="560" y="19012"/>
                </a:cubicBezTo>
                <a:cubicBezTo>
                  <a:pt x="294" y="19209"/>
                  <a:pt x="289" y="19369"/>
                  <a:pt x="539" y="19707"/>
                </a:cubicBezTo>
                <a:cubicBezTo>
                  <a:pt x="717" y="19948"/>
                  <a:pt x="779" y="20227"/>
                  <a:pt x="676" y="20329"/>
                </a:cubicBezTo>
                <a:cubicBezTo>
                  <a:pt x="558" y="20448"/>
                  <a:pt x="624" y="20464"/>
                  <a:pt x="856" y="20376"/>
                </a:cubicBezTo>
                <a:cubicBezTo>
                  <a:pt x="1077" y="20291"/>
                  <a:pt x="1339" y="20338"/>
                  <a:pt x="1525" y="20492"/>
                </a:cubicBezTo>
                <a:cubicBezTo>
                  <a:pt x="2030" y="20910"/>
                  <a:pt x="4133" y="21163"/>
                  <a:pt x="7973" y="21264"/>
                </a:cubicBezTo>
                <a:cubicBezTo>
                  <a:pt x="10704" y="21336"/>
                  <a:pt x="12054" y="21294"/>
                  <a:pt x="13418" y="21096"/>
                </a:cubicBezTo>
                <a:cubicBezTo>
                  <a:pt x="15148" y="20845"/>
                  <a:pt x="15255" y="20849"/>
                  <a:pt x="15732" y="21165"/>
                </a:cubicBezTo>
                <a:cubicBezTo>
                  <a:pt x="16388" y="21599"/>
                  <a:pt x="16709" y="21583"/>
                  <a:pt x="16818" y="21110"/>
                </a:cubicBezTo>
                <a:cubicBezTo>
                  <a:pt x="16871" y="20884"/>
                  <a:pt x="17138" y="20700"/>
                  <a:pt x="17465" y="20666"/>
                </a:cubicBezTo>
                <a:cubicBezTo>
                  <a:pt x="18803" y="20525"/>
                  <a:pt x="21215" y="19885"/>
                  <a:pt x="21374" y="19628"/>
                </a:cubicBezTo>
                <a:cubicBezTo>
                  <a:pt x="21599" y="19268"/>
                  <a:pt x="20679" y="18801"/>
                  <a:pt x="19286" y="18570"/>
                </a:cubicBezTo>
                <a:cubicBezTo>
                  <a:pt x="18110" y="18375"/>
                  <a:pt x="17663" y="18120"/>
                  <a:pt x="17526" y="17571"/>
                </a:cubicBezTo>
                <a:cubicBezTo>
                  <a:pt x="17476" y="17368"/>
                  <a:pt x="17345" y="17148"/>
                  <a:pt x="17239" y="17082"/>
                </a:cubicBezTo>
                <a:cubicBezTo>
                  <a:pt x="17132" y="17017"/>
                  <a:pt x="17047" y="16677"/>
                  <a:pt x="17047" y="16327"/>
                </a:cubicBezTo>
                <a:cubicBezTo>
                  <a:pt x="17047" y="15951"/>
                  <a:pt x="16818" y="15512"/>
                  <a:pt x="16489" y="15254"/>
                </a:cubicBezTo>
                <a:cubicBezTo>
                  <a:pt x="15679" y="14619"/>
                  <a:pt x="15747" y="13692"/>
                  <a:pt x="16629" y="13336"/>
                </a:cubicBezTo>
                <a:cubicBezTo>
                  <a:pt x="17013" y="13181"/>
                  <a:pt x="17328" y="12932"/>
                  <a:pt x="17328" y="12782"/>
                </a:cubicBezTo>
                <a:cubicBezTo>
                  <a:pt x="17328" y="12577"/>
                  <a:pt x="17187" y="12611"/>
                  <a:pt x="16775" y="12915"/>
                </a:cubicBezTo>
                <a:lnTo>
                  <a:pt x="16226" y="13322"/>
                </a:lnTo>
                <a:lnTo>
                  <a:pt x="15512" y="12771"/>
                </a:lnTo>
                <a:cubicBezTo>
                  <a:pt x="14957" y="12343"/>
                  <a:pt x="14505" y="12196"/>
                  <a:pt x="13480" y="12107"/>
                </a:cubicBezTo>
                <a:cubicBezTo>
                  <a:pt x="11328" y="11920"/>
                  <a:pt x="9808" y="11165"/>
                  <a:pt x="9796" y="10277"/>
                </a:cubicBezTo>
                <a:cubicBezTo>
                  <a:pt x="9792" y="10023"/>
                  <a:pt x="10411" y="9053"/>
                  <a:pt x="11172" y="8122"/>
                </a:cubicBezTo>
                <a:cubicBezTo>
                  <a:pt x="11932" y="7191"/>
                  <a:pt x="12639" y="6099"/>
                  <a:pt x="12744" y="5697"/>
                </a:cubicBezTo>
                <a:cubicBezTo>
                  <a:pt x="12848" y="5295"/>
                  <a:pt x="13043" y="4926"/>
                  <a:pt x="13176" y="4875"/>
                </a:cubicBezTo>
                <a:cubicBezTo>
                  <a:pt x="13310" y="4824"/>
                  <a:pt x="13418" y="4475"/>
                  <a:pt x="13418" y="4099"/>
                </a:cubicBezTo>
                <a:cubicBezTo>
                  <a:pt x="13418" y="3540"/>
                  <a:pt x="13538" y="3388"/>
                  <a:pt x="14081" y="3261"/>
                </a:cubicBezTo>
                <a:cubicBezTo>
                  <a:pt x="14444" y="3176"/>
                  <a:pt x="15019" y="2888"/>
                  <a:pt x="15359" y="2621"/>
                </a:cubicBezTo>
                <a:lnTo>
                  <a:pt x="15978" y="2137"/>
                </a:lnTo>
                <a:lnTo>
                  <a:pt x="15054" y="1905"/>
                </a:lnTo>
                <a:cubicBezTo>
                  <a:pt x="14546" y="1777"/>
                  <a:pt x="13732" y="1712"/>
                  <a:pt x="13244" y="1761"/>
                </a:cubicBezTo>
                <a:cubicBezTo>
                  <a:pt x="12561" y="1829"/>
                  <a:pt x="12217" y="1759"/>
                  <a:pt x="11749" y="1452"/>
                </a:cubicBezTo>
                <a:cubicBezTo>
                  <a:pt x="11359" y="1196"/>
                  <a:pt x="11250" y="1012"/>
                  <a:pt x="11443" y="938"/>
                </a:cubicBezTo>
                <a:cubicBezTo>
                  <a:pt x="11875" y="774"/>
                  <a:pt x="11814" y="328"/>
                  <a:pt x="11358" y="328"/>
                </a:cubicBezTo>
                <a:cubicBezTo>
                  <a:pt x="11146" y="328"/>
                  <a:pt x="10904" y="483"/>
                  <a:pt x="10824" y="673"/>
                </a:cubicBezTo>
                <a:cubicBezTo>
                  <a:pt x="10719" y="919"/>
                  <a:pt x="10445" y="1015"/>
                  <a:pt x="9850" y="1015"/>
                </a:cubicBezTo>
                <a:cubicBezTo>
                  <a:pt x="8877" y="1015"/>
                  <a:pt x="8304" y="669"/>
                  <a:pt x="8571" y="240"/>
                </a:cubicBezTo>
                <a:cubicBezTo>
                  <a:pt x="8672" y="77"/>
                  <a:pt x="8667" y="2"/>
                  <a:pt x="8538" y="0"/>
                </a:cubicBezTo>
                <a:close/>
                <a:moveTo>
                  <a:pt x="2159" y="3492"/>
                </a:moveTo>
                <a:cubicBezTo>
                  <a:pt x="1279" y="3477"/>
                  <a:pt x="1047" y="3546"/>
                  <a:pt x="841" y="3880"/>
                </a:cubicBezTo>
                <a:cubicBezTo>
                  <a:pt x="703" y="4103"/>
                  <a:pt x="461" y="4286"/>
                  <a:pt x="304" y="4286"/>
                </a:cubicBezTo>
                <a:cubicBezTo>
                  <a:pt x="90" y="4286"/>
                  <a:pt x="-1" y="4356"/>
                  <a:pt x="0" y="4447"/>
                </a:cubicBezTo>
                <a:cubicBezTo>
                  <a:pt x="3" y="4598"/>
                  <a:pt x="263" y="4807"/>
                  <a:pt x="646" y="4853"/>
                </a:cubicBezTo>
                <a:cubicBezTo>
                  <a:pt x="2286" y="5047"/>
                  <a:pt x="3000" y="4808"/>
                  <a:pt x="3139" y="4017"/>
                </a:cubicBezTo>
                <a:cubicBezTo>
                  <a:pt x="3223" y="3539"/>
                  <a:pt x="3171" y="3510"/>
                  <a:pt x="2159" y="3492"/>
                </a:cubicBezTo>
                <a:close/>
                <a:moveTo>
                  <a:pt x="15362" y="6697"/>
                </a:moveTo>
                <a:cubicBezTo>
                  <a:pt x="15100" y="6706"/>
                  <a:pt x="14822" y="6882"/>
                  <a:pt x="14630" y="7194"/>
                </a:cubicBezTo>
                <a:cubicBezTo>
                  <a:pt x="14368" y="7622"/>
                  <a:pt x="14408" y="7745"/>
                  <a:pt x="14910" y="8055"/>
                </a:cubicBezTo>
                <a:cubicBezTo>
                  <a:pt x="15280" y="8283"/>
                  <a:pt x="15853" y="8416"/>
                  <a:pt x="16466" y="8416"/>
                </a:cubicBezTo>
                <a:cubicBezTo>
                  <a:pt x="17196" y="8416"/>
                  <a:pt x="17358" y="8368"/>
                  <a:pt x="17117" y="8219"/>
                </a:cubicBezTo>
                <a:cubicBezTo>
                  <a:pt x="16940" y="8110"/>
                  <a:pt x="16869" y="7803"/>
                  <a:pt x="16957" y="7530"/>
                </a:cubicBezTo>
                <a:cubicBezTo>
                  <a:pt x="17092" y="7117"/>
                  <a:pt x="17026" y="7039"/>
                  <a:pt x="16540" y="7039"/>
                </a:cubicBezTo>
                <a:cubicBezTo>
                  <a:pt x="16223" y="7039"/>
                  <a:pt x="15884" y="6961"/>
                  <a:pt x="15789" y="6867"/>
                </a:cubicBezTo>
                <a:cubicBezTo>
                  <a:pt x="15668" y="6746"/>
                  <a:pt x="15519" y="6691"/>
                  <a:pt x="15362" y="6697"/>
                </a:cubicBezTo>
                <a:close/>
                <a:moveTo>
                  <a:pt x="2830" y="7453"/>
                </a:moveTo>
                <a:cubicBezTo>
                  <a:pt x="2399" y="7477"/>
                  <a:pt x="2104" y="7725"/>
                  <a:pt x="2022" y="8174"/>
                </a:cubicBezTo>
                <a:cubicBezTo>
                  <a:pt x="1972" y="8449"/>
                  <a:pt x="1813" y="8748"/>
                  <a:pt x="1671" y="8838"/>
                </a:cubicBezTo>
                <a:cubicBezTo>
                  <a:pt x="1529" y="8928"/>
                  <a:pt x="1415" y="9074"/>
                  <a:pt x="1415" y="9162"/>
                </a:cubicBezTo>
                <a:cubicBezTo>
                  <a:pt x="1415" y="9386"/>
                  <a:pt x="3394" y="9165"/>
                  <a:pt x="3807" y="8896"/>
                </a:cubicBezTo>
                <a:cubicBezTo>
                  <a:pt x="4511" y="8436"/>
                  <a:pt x="4486" y="7997"/>
                  <a:pt x="3734" y="7657"/>
                </a:cubicBezTo>
                <a:cubicBezTo>
                  <a:pt x="3396" y="7505"/>
                  <a:pt x="3089" y="7439"/>
                  <a:pt x="2830" y="7453"/>
                </a:cubicBezTo>
                <a:close/>
                <a:moveTo>
                  <a:pt x="15618" y="10771"/>
                </a:moveTo>
                <a:cubicBezTo>
                  <a:pt x="15479" y="10794"/>
                  <a:pt x="15470" y="10901"/>
                  <a:pt x="15484" y="11131"/>
                </a:cubicBezTo>
                <a:cubicBezTo>
                  <a:pt x="15503" y="11429"/>
                  <a:pt x="15782" y="11671"/>
                  <a:pt x="16348" y="11875"/>
                </a:cubicBezTo>
                <a:cubicBezTo>
                  <a:pt x="16809" y="12041"/>
                  <a:pt x="17192" y="12183"/>
                  <a:pt x="17200" y="12190"/>
                </a:cubicBezTo>
                <a:cubicBezTo>
                  <a:pt x="17207" y="12197"/>
                  <a:pt x="17164" y="11936"/>
                  <a:pt x="17102" y="11611"/>
                </a:cubicBezTo>
                <a:cubicBezTo>
                  <a:pt x="17015" y="11151"/>
                  <a:pt x="16820" y="10983"/>
                  <a:pt x="16223" y="10854"/>
                </a:cubicBezTo>
                <a:cubicBezTo>
                  <a:pt x="16046" y="10816"/>
                  <a:pt x="15909" y="10788"/>
                  <a:pt x="15804" y="10775"/>
                </a:cubicBezTo>
                <a:cubicBezTo>
                  <a:pt x="15726" y="10765"/>
                  <a:pt x="15664" y="10764"/>
                  <a:pt x="15618" y="10771"/>
                </a:cubicBezTo>
                <a:close/>
                <a:moveTo>
                  <a:pt x="11526" y="14891"/>
                </a:moveTo>
                <a:cubicBezTo>
                  <a:pt x="11686" y="14920"/>
                  <a:pt x="11907" y="15076"/>
                  <a:pt x="12182" y="15358"/>
                </a:cubicBezTo>
                <a:cubicBezTo>
                  <a:pt x="12723" y="15915"/>
                  <a:pt x="12725" y="15905"/>
                  <a:pt x="11706" y="16990"/>
                </a:cubicBezTo>
                <a:cubicBezTo>
                  <a:pt x="11335" y="17385"/>
                  <a:pt x="11007" y="17707"/>
                  <a:pt x="10977" y="17707"/>
                </a:cubicBezTo>
                <a:cubicBezTo>
                  <a:pt x="10946" y="17707"/>
                  <a:pt x="10849" y="17622"/>
                  <a:pt x="10757" y="17517"/>
                </a:cubicBezTo>
                <a:cubicBezTo>
                  <a:pt x="10627" y="17368"/>
                  <a:pt x="10656" y="17128"/>
                  <a:pt x="10893" y="16417"/>
                </a:cubicBezTo>
                <a:cubicBezTo>
                  <a:pt x="11060" y="15917"/>
                  <a:pt x="11213" y="15366"/>
                  <a:pt x="11236" y="15193"/>
                </a:cubicBezTo>
                <a:cubicBezTo>
                  <a:pt x="11265" y="14964"/>
                  <a:pt x="11366" y="14863"/>
                  <a:pt x="11526" y="14891"/>
                </a:cubicBezTo>
                <a:close/>
                <a:moveTo>
                  <a:pt x="8809" y="14962"/>
                </a:moveTo>
                <a:cubicBezTo>
                  <a:pt x="8819" y="14960"/>
                  <a:pt x="8828" y="14961"/>
                  <a:pt x="8834" y="14965"/>
                </a:cubicBezTo>
                <a:cubicBezTo>
                  <a:pt x="9045" y="15094"/>
                  <a:pt x="9501" y="16638"/>
                  <a:pt x="9512" y="17258"/>
                </a:cubicBezTo>
                <a:lnTo>
                  <a:pt x="9523" y="17933"/>
                </a:lnTo>
                <a:lnTo>
                  <a:pt x="9011" y="17933"/>
                </a:lnTo>
                <a:cubicBezTo>
                  <a:pt x="8543" y="17933"/>
                  <a:pt x="8500" y="17911"/>
                  <a:pt x="8526" y="17685"/>
                </a:cubicBezTo>
                <a:cubicBezTo>
                  <a:pt x="8558" y="17396"/>
                  <a:pt x="8294" y="17360"/>
                  <a:pt x="7933" y="17605"/>
                </a:cubicBezTo>
                <a:cubicBezTo>
                  <a:pt x="7766" y="17718"/>
                  <a:pt x="7561" y="17756"/>
                  <a:pt x="7290" y="17726"/>
                </a:cubicBezTo>
                <a:cubicBezTo>
                  <a:pt x="7071" y="17702"/>
                  <a:pt x="6940" y="17715"/>
                  <a:pt x="6999" y="17754"/>
                </a:cubicBezTo>
                <a:cubicBezTo>
                  <a:pt x="7059" y="17794"/>
                  <a:pt x="7035" y="17879"/>
                  <a:pt x="6945" y="17946"/>
                </a:cubicBezTo>
                <a:cubicBezTo>
                  <a:pt x="6725" y="18109"/>
                  <a:pt x="6534" y="18098"/>
                  <a:pt x="6419" y="17914"/>
                </a:cubicBezTo>
                <a:cubicBezTo>
                  <a:pt x="6363" y="17824"/>
                  <a:pt x="6483" y="17586"/>
                  <a:pt x="6716" y="17331"/>
                </a:cubicBezTo>
                <a:cubicBezTo>
                  <a:pt x="6931" y="17093"/>
                  <a:pt x="7109" y="16859"/>
                  <a:pt x="7109" y="16811"/>
                </a:cubicBezTo>
                <a:cubicBezTo>
                  <a:pt x="7109" y="16762"/>
                  <a:pt x="7347" y="16495"/>
                  <a:pt x="7638" y="16216"/>
                </a:cubicBezTo>
                <a:cubicBezTo>
                  <a:pt x="7929" y="15937"/>
                  <a:pt x="8297" y="15527"/>
                  <a:pt x="8456" y="15307"/>
                </a:cubicBezTo>
                <a:cubicBezTo>
                  <a:pt x="8595" y="15115"/>
                  <a:pt x="8741" y="14973"/>
                  <a:pt x="8809" y="14962"/>
                </a:cubicBezTo>
                <a:close/>
                <a:moveTo>
                  <a:pt x="14551" y="15770"/>
                </a:moveTo>
                <a:cubicBezTo>
                  <a:pt x="14597" y="15764"/>
                  <a:pt x="14642" y="15767"/>
                  <a:pt x="14694" y="15776"/>
                </a:cubicBezTo>
                <a:cubicBezTo>
                  <a:pt x="14763" y="15789"/>
                  <a:pt x="14842" y="15815"/>
                  <a:pt x="14947" y="15849"/>
                </a:cubicBezTo>
                <a:cubicBezTo>
                  <a:pt x="15616" y="16063"/>
                  <a:pt x="16121" y="16453"/>
                  <a:pt x="16394" y="16969"/>
                </a:cubicBezTo>
                <a:cubicBezTo>
                  <a:pt x="16673" y="17497"/>
                  <a:pt x="16616" y="17707"/>
                  <a:pt x="16201" y="17707"/>
                </a:cubicBezTo>
                <a:cubicBezTo>
                  <a:pt x="16048" y="17707"/>
                  <a:pt x="15756" y="17789"/>
                  <a:pt x="15551" y="17888"/>
                </a:cubicBezTo>
                <a:cubicBezTo>
                  <a:pt x="14973" y="18167"/>
                  <a:pt x="14054" y="18092"/>
                  <a:pt x="14357" y="17790"/>
                </a:cubicBezTo>
                <a:cubicBezTo>
                  <a:pt x="14422" y="17726"/>
                  <a:pt x="14307" y="17701"/>
                  <a:pt x="14028" y="17719"/>
                </a:cubicBezTo>
                <a:cubicBezTo>
                  <a:pt x="13739" y="17738"/>
                  <a:pt x="13439" y="17671"/>
                  <a:pt x="13109" y="17513"/>
                </a:cubicBezTo>
                <a:lnTo>
                  <a:pt x="12621" y="17277"/>
                </a:lnTo>
                <a:lnTo>
                  <a:pt x="12997" y="16885"/>
                </a:lnTo>
                <a:cubicBezTo>
                  <a:pt x="13203" y="16670"/>
                  <a:pt x="13630" y="16320"/>
                  <a:pt x="13946" y="16104"/>
                </a:cubicBezTo>
                <a:cubicBezTo>
                  <a:pt x="14265" y="15887"/>
                  <a:pt x="14411" y="15789"/>
                  <a:pt x="14551" y="15770"/>
                </a:cubicBezTo>
                <a:close/>
                <a:moveTo>
                  <a:pt x="17880" y="16115"/>
                </a:moveTo>
                <a:lnTo>
                  <a:pt x="17984" y="16685"/>
                </a:lnTo>
                <a:cubicBezTo>
                  <a:pt x="18042" y="17011"/>
                  <a:pt x="18353" y="17387"/>
                  <a:pt x="18713" y="17567"/>
                </a:cubicBezTo>
                <a:cubicBezTo>
                  <a:pt x="19059" y="17740"/>
                  <a:pt x="19704" y="17882"/>
                  <a:pt x="20147" y="17882"/>
                </a:cubicBezTo>
                <a:cubicBezTo>
                  <a:pt x="20944" y="17882"/>
                  <a:pt x="21218" y="17658"/>
                  <a:pt x="20675" y="17451"/>
                </a:cubicBezTo>
                <a:cubicBezTo>
                  <a:pt x="20521" y="17392"/>
                  <a:pt x="20469" y="17164"/>
                  <a:pt x="20559" y="16943"/>
                </a:cubicBezTo>
                <a:cubicBezTo>
                  <a:pt x="20753" y="16466"/>
                  <a:pt x="20571" y="16381"/>
                  <a:pt x="19043" y="16230"/>
                </a:cubicBezTo>
                <a:lnTo>
                  <a:pt x="17880" y="16115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EDB64F8-00FF-4058-9121-C60CE7313F6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0538" t="57129" r="84695" b="37675"/>
          <a:stretch/>
        </p:blipFill>
        <p:spPr>
          <a:xfrm>
            <a:off x="22799123" y="350959"/>
            <a:ext cx="1293204" cy="1334966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53E1933-21BD-4D42-948B-5610840540D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161" t="71400" r="85578" b="25030"/>
          <a:stretch/>
        </p:blipFill>
        <p:spPr>
          <a:xfrm>
            <a:off x="8669216" y="2083681"/>
            <a:ext cx="1255911" cy="652656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4D6B6F-527B-4CBC-93FD-30C875D7B2A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176" t="45934" r="26834" b="46165"/>
          <a:stretch/>
        </p:blipFill>
        <p:spPr>
          <a:xfrm>
            <a:off x="6884511" y="389718"/>
            <a:ext cx="15882537" cy="129620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328669A-40FC-4576-BD1D-7B759ADED8A6}"/>
              </a:ext>
            </a:extLst>
          </p:cNvPr>
          <p:cNvSpPr txBox="1"/>
          <p:nvPr/>
        </p:nvSpPr>
        <p:spPr>
          <a:xfrm>
            <a:off x="23599391" y="350959"/>
            <a:ext cx="492936" cy="564257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س</a:t>
            </a:r>
            <a:r>
              <a:rPr kumimoji="0" lang="ar-AE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ـ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35E16C-9C8C-4201-80EA-F47585B0027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0075" t="26787" r="42559" b="7177"/>
          <a:stretch/>
        </p:blipFill>
        <p:spPr>
          <a:xfrm>
            <a:off x="14681258" y="1924441"/>
            <a:ext cx="9553307" cy="1144060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307713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2">
            <a:extLst>
              <a:ext uri="{FF2B5EF4-FFF2-40B4-BE49-F238E27FC236}">
                <a16:creationId xmlns:a16="http://schemas.microsoft.com/office/drawing/2014/main" id="{1B623674-CA34-4582-B323-A7357A7FCE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67" b="97396" l="10000" r="90000">
                        <a14:foregroundMark x1="49766" y1="46484" x2="53672" y2="47526"/>
                        <a14:foregroundMark x1="53672" y1="47526" x2="56172" y2="47526"/>
                        <a14:foregroundMark x1="56172" y1="47526" x2="56406" y2="47396"/>
                        <a14:foregroundMark x1="46641" y1="94010" x2="55156" y2="88672"/>
                        <a14:foregroundMark x1="50625" y1="95573" x2="54922" y2="97526"/>
                        <a14:foregroundMark x1="54922" y1="97526" x2="47422" y2="96615"/>
                        <a14:foregroundMark x1="57344" y1="18620" x2="58594" y2="20964"/>
                        <a14:foregroundMark x1="37109" y1="32422" x2="34766" y2="34896"/>
                        <a14:foregroundMark x1="34766" y1="34896" x2="34766" y2="34896"/>
                        <a14:foregroundMark x1="48281" y1="7813" x2="47734" y2="6250"/>
                        <a14:foregroundMark x1="50868" y1="4449" x2="50469" y2="4818"/>
                        <a14:foregroundMark x1="51719" y1="26953" x2="51719" y2="26693"/>
                        <a14:foregroundMark x1="49219" y1="21354" x2="49219" y2="19271"/>
                        <a14:backgroundMark x1="60938" y1="18620" x2="60938" y2="18620"/>
                        <a14:backgroundMark x1="64375" y1="10286" x2="60859" y2="18099"/>
                        <a14:backgroundMark x1="60859" y1="18099" x2="61406" y2="12630"/>
                        <a14:backgroundMark x1="50625" y1="6250" x2="50781" y2="3646"/>
                        <a14:backgroundMark x1="51484" y1="4427" x2="50859" y2="4427"/>
                        <a14:backgroundMark x1="54063" y1="22786" x2="54219" y2="19531"/>
                        <a14:backgroundMark x1="54609" y1="21094" x2="54766" y2="23958"/>
                        <a14:backgroundMark x1="51328" y1="23698" x2="50469" y2="24609"/>
                        <a14:backgroundMark x1="51371" y1="25130" x2="50859" y2="24609"/>
                        <a14:backgroundMark x1="52266" y1="26042" x2="51433" y2="25193"/>
                        <a14:backgroundMark x1="43281" y1="14063" x2="43281" y2="14063"/>
                      </a14:backgroundRemoval>
                    </a14:imgEffect>
                  </a14:imgLayer>
                </a14:imgProps>
              </a:ext>
            </a:extLst>
          </a:blip>
          <a:srcRect l="27982" r="30044"/>
          <a:stretch/>
        </p:blipFill>
        <p:spPr>
          <a:xfrm>
            <a:off x="2473829" y="98890"/>
            <a:ext cx="1841969" cy="2811426"/>
          </a:xfrm>
          <a:prstGeom prst="rect">
            <a:avLst/>
          </a:prstGeom>
        </p:spPr>
      </p:pic>
      <p:pic>
        <p:nvPicPr>
          <p:cNvPr id="19" name="IMG_4188.jpeg" descr="IMG_4188.jpeg">
            <a:extLst>
              <a:ext uri="{FF2B5EF4-FFF2-40B4-BE49-F238E27FC236}">
                <a16:creationId xmlns:a16="http://schemas.microsoft.com/office/drawing/2014/main" id="{59F13D25-EDEF-4E4B-AEEB-AC9FD018E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6" b="96809" l="27955" r="68371">
                        <a14:foregroundMark x1="51917" y1="9309" x2="48562" y2="10638"/>
                        <a14:foregroundMark x1="48562" y1="10638" x2="51118" y2="10106"/>
                        <a14:foregroundMark x1="51118" y1="10106" x2="51438" y2="6117"/>
                        <a14:foregroundMark x1="60653" y1="23786" x2="59744" y2="25532"/>
                        <a14:foregroundMark x1="61821" y1="21543" x2="60809" y2="23486"/>
                        <a14:foregroundMark x1="59744" y1="25532" x2="56869" y2="22074"/>
                        <a14:foregroundMark x1="56869" y1="22074" x2="57296" y2="20521"/>
                        <a14:foregroundMark x1="63324" y1="20131" x2="63578" y2="25000"/>
                        <a14:foregroundMark x1="63578" y1="25000" x2="60383" y2="25266"/>
                        <a14:foregroundMark x1="60383" y1="25266" x2="59105" y2="20479"/>
                        <a14:foregroundMark x1="31470" y1="35638" x2="29712" y2="33245"/>
                        <a14:foregroundMark x1="51118" y1="86968" x2="46965" y2="91223"/>
                        <a14:foregroundMark x1="46965" y1="91223" x2="47444" y2="97340"/>
                        <a14:foregroundMark x1="47444" y1="97340" x2="50000" y2="94947"/>
                        <a14:foregroundMark x1="65335" y1="92819" x2="65815" y2="87500"/>
                        <a14:foregroundMark x1="65815" y1="87500" x2="68530" y2="86968"/>
                        <a14:foregroundMark x1="68530" y1="86968" x2="68530" y2="86968"/>
                        <a14:foregroundMark x1="28275" y1="83777" x2="28275" y2="89628"/>
                        <a14:foregroundMark x1="28275" y1="89628" x2="28435" y2="90691"/>
                        <a14:foregroundMark x1="51438" y1="4255" x2="52077" y2="2926"/>
                        <a14:foregroundMark x1="27955" y1="34840" x2="28115" y2="35106"/>
                        <a14:backgroundMark x1="58626" y1="16755" x2="60224" y2="18085"/>
                        <a14:backgroundMark x1="59105" y1="14628" x2="59585" y2="15957"/>
                        <a14:backgroundMark x1="61502" y1="15957" x2="60224" y2="20479"/>
                        <a14:backgroundMark x1="60224" y1="20479" x2="60224" y2="20479"/>
                        <a14:backgroundMark x1="59585" y1="19947" x2="58626" y2="19681"/>
                      </a14:backgroundRemoval>
                    </a14:imgEffect>
                  </a14:imgLayer>
                </a14:imgProps>
              </a:ext>
            </a:extLst>
          </a:blip>
          <a:srcRect l="27432" t="3505" r="31895" b="2129"/>
          <a:stretch>
            <a:fillRect/>
          </a:stretch>
        </p:blipFill>
        <p:spPr>
          <a:xfrm>
            <a:off x="10480288" y="1717627"/>
            <a:ext cx="1711712" cy="2385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381" extrusionOk="0">
                <a:moveTo>
                  <a:pt x="12719" y="2"/>
                </a:moveTo>
                <a:cubicBezTo>
                  <a:pt x="12517" y="26"/>
                  <a:pt x="12227" y="246"/>
                  <a:pt x="11792" y="621"/>
                </a:cubicBezTo>
                <a:cubicBezTo>
                  <a:pt x="10467" y="1765"/>
                  <a:pt x="9829" y="2832"/>
                  <a:pt x="9819" y="3927"/>
                </a:cubicBezTo>
                <a:lnTo>
                  <a:pt x="9809" y="4899"/>
                </a:lnTo>
                <a:lnTo>
                  <a:pt x="8978" y="5101"/>
                </a:lnTo>
                <a:cubicBezTo>
                  <a:pt x="8520" y="5212"/>
                  <a:pt x="7924" y="5449"/>
                  <a:pt x="7656" y="5628"/>
                </a:cubicBezTo>
                <a:cubicBezTo>
                  <a:pt x="7238" y="5905"/>
                  <a:pt x="7078" y="5927"/>
                  <a:pt x="6542" y="5783"/>
                </a:cubicBezTo>
                <a:cubicBezTo>
                  <a:pt x="5694" y="5555"/>
                  <a:pt x="4684" y="5704"/>
                  <a:pt x="2879" y="6324"/>
                </a:cubicBezTo>
                <a:cubicBezTo>
                  <a:pt x="2045" y="6611"/>
                  <a:pt x="1088" y="6886"/>
                  <a:pt x="752" y="6935"/>
                </a:cubicBezTo>
                <a:cubicBezTo>
                  <a:pt x="408" y="6986"/>
                  <a:pt x="178" y="7105"/>
                  <a:pt x="226" y="7210"/>
                </a:cubicBezTo>
                <a:cubicBezTo>
                  <a:pt x="470" y="7740"/>
                  <a:pt x="3463" y="8201"/>
                  <a:pt x="5077" y="7958"/>
                </a:cubicBezTo>
                <a:cubicBezTo>
                  <a:pt x="6268" y="7778"/>
                  <a:pt x="6452" y="7822"/>
                  <a:pt x="6454" y="8285"/>
                </a:cubicBezTo>
                <a:cubicBezTo>
                  <a:pt x="6455" y="8469"/>
                  <a:pt x="6696" y="8965"/>
                  <a:pt x="6989" y="9386"/>
                </a:cubicBezTo>
                <a:cubicBezTo>
                  <a:pt x="7282" y="9807"/>
                  <a:pt x="7526" y="10216"/>
                  <a:pt x="7529" y="10296"/>
                </a:cubicBezTo>
                <a:cubicBezTo>
                  <a:pt x="7533" y="10375"/>
                  <a:pt x="7785" y="10625"/>
                  <a:pt x="8090" y="10850"/>
                </a:cubicBezTo>
                <a:lnTo>
                  <a:pt x="8644" y="11259"/>
                </a:lnTo>
                <a:lnTo>
                  <a:pt x="8077" y="11851"/>
                </a:lnTo>
                <a:cubicBezTo>
                  <a:pt x="7607" y="12340"/>
                  <a:pt x="7519" y="12587"/>
                  <a:pt x="7565" y="13287"/>
                </a:cubicBezTo>
                <a:cubicBezTo>
                  <a:pt x="7621" y="14119"/>
                  <a:pt x="7612" y="14132"/>
                  <a:pt x="6983" y="14183"/>
                </a:cubicBezTo>
                <a:cubicBezTo>
                  <a:pt x="6632" y="14212"/>
                  <a:pt x="6223" y="14307"/>
                  <a:pt x="6074" y="14394"/>
                </a:cubicBezTo>
                <a:cubicBezTo>
                  <a:pt x="5676" y="14627"/>
                  <a:pt x="5735" y="15594"/>
                  <a:pt x="6161" y="15814"/>
                </a:cubicBezTo>
                <a:cubicBezTo>
                  <a:pt x="6546" y="16013"/>
                  <a:pt x="6395" y="16352"/>
                  <a:pt x="5921" y="16352"/>
                </a:cubicBezTo>
                <a:cubicBezTo>
                  <a:pt x="5762" y="16352"/>
                  <a:pt x="5577" y="16455"/>
                  <a:pt x="5508" y="16581"/>
                </a:cubicBezTo>
                <a:cubicBezTo>
                  <a:pt x="5440" y="16708"/>
                  <a:pt x="5186" y="16811"/>
                  <a:pt x="4944" y="16811"/>
                </a:cubicBezTo>
                <a:cubicBezTo>
                  <a:pt x="4702" y="16811"/>
                  <a:pt x="4527" y="16889"/>
                  <a:pt x="4557" y="16984"/>
                </a:cubicBezTo>
                <a:cubicBezTo>
                  <a:pt x="4587" y="17080"/>
                  <a:pt x="4077" y="17247"/>
                  <a:pt x="3421" y="17357"/>
                </a:cubicBezTo>
                <a:cubicBezTo>
                  <a:pt x="1812" y="17626"/>
                  <a:pt x="787" y="17945"/>
                  <a:pt x="290" y="18334"/>
                </a:cubicBezTo>
                <a:cubicBezTo>
                  <a:pt x="103" y="18480"/>
                  <a:pt x="9" y="18637"/>
                  <a:pt x="1" y="18795"/>
                </a:cubicBezTo>
                <a:cubicBezTo>
                  <a:pt x="-16" y="19143"/>
                  <a:pt x="387" y="19497"/>
                  <a:pt x="1147" y="19755"/>
                </a:cubicBezTo>
                <a:cubicBezTo>
                  <a:pt x="2701" y="20283"/>
                  <a:pt x="2667" y="20258"/>
                  <a:pt x="2589" y="20861"/>
                </a:cubicBezTo>
                <a:cubicBezTo>
                  <a:pt x="2523" y="21372"/>
                  <a:pt x="2556" y="21413"/>
                  <a:pt x="2914" y="21277"/>
                </a:cubicBezTo>
                <a:cubicBezTo>
                  <a:pt x="3133" y="21193"/>
                  <a:pt x="3548" y="20948"/>
                  <a:pt x="3835" y="20731"/>
                </a:cubicBezTo>
                <a:cubicBezTo>
                  <a:pt x="4224" y="20437"/>
                  <a:pt x="4429" y="20378"/>
                  <a:pt x="4637" y="20500"/>
                </a:cubicBezTo>
                <a:cubicBezTo>
                  <a:pt x="4790" y="20590"/>
                  <a:pt x="5118" y="20618"/>
                  <a:pt x="5365" y="20562"/>
                </a:cubicBezTo>
                <a:cubicBezTo>
                  <a:pt x="5636" y="20502"/>
                  <a:pt x="6178" y="20585"/>
                  <a:pt x="6729" y="20772"/>
                </a:cubicBezTo>
                <a:cubicBezTo>
                  <a:pt x="8508" y="21376"/>
                  <a:pt x="12848" y="21562"/>
                  <a:pt x="16390" y="21186"/>
                </a:cubicBezTo>
                <a:cubicBezTo>
                  <a:pt x="17508" y="21067"/>
                  <a:pt x="18563" y="21007"/>
                  <a:pt x="18733" y="21053"/>
                </a:cubicBezTo>
                <a:cubicBezTo>
                  <a:pt x="18905" y="21100"/>
                  <a:pt x="19186" y="20992"/>
                  <a:pt x="19366" y="20810"/>
                </a:cubicBezTo>
                <a:cubicBezTo>
                  <a:pt x="19617" y="20557"/>
                  <a:pt x="19821" y="20507"/>
                  <a:pt x="20273" y="20586"/>
                </a:cubicBezTo>
                <a:cubicBezTo>
                  <a:pt x="20811" y="20681"/>
                  <a:pt x="20831" y="20668"/>
                  <a:pt x="20539" y="20418"/>
                </a:cubicBezTo>
                <a:cubicBezTo>
                  <a:pt x="20258" y="20177"/>
                  <a:pt x="20266" y="20124"/>
                  <a:pt x="20606" y="19948"/>
                </a:cubicBezTo>
                <a:cubicBezTo>
                  <a:pt x="20878" y="19807"/>
                  <a:pt x="20916" y="19717"/>
                  <a:pt x="20737" y="19639"/>
                </a:cubicBezTo>
                <a:cubicBezTo>
                  <a:pt x="20567" y="19564"/>
                  <a:pt x="20679" y="19418"/>
                  <a:pt x="21081" y="19191"/>
                </a:cubicBezTo>
                <a:cubicBezTo>
                  <a:pt x="21432" y="18994"/>
                  <a:pt x="21577" y="18856"/>
                  <a:pt x="21582" y="18674"/>
                </a:cubicBezTo>
                <a:cubicBezTo>
                  <a:pt x="21584" y="18613"/>
                  <a:pt x="21570" y="18546"/>
                  <a:pt x="21544" y="18472"/>
                </a:cubicBezTo>
                <a:cubicBezTo>
                  <a:pt x="21360" y="17953"/>
                  <a:pt x="19416" y="17270"/>
                  <a:pt x="17725" y="17129"/>
                </a:cubicBezTo>
                <a:cubicBezTo>
                  <a:pt x="17010" y="17069"/>
                  <a:pt x="16360" y="16976"/>
                  <a:pt x="16282" y="16921"/>
                </a:cubicBezTo>
                <a:cubicBezTo>
                  <a:pt x="16204" y="16866"/>
                  <a:pt x="16109" y="16571"/>
                  <a:pt x="16070" y="16265"/>
                </a:cubicBezTo>
                <a:cubicBezTo>
                  <a:pt x="16031" y="15959"/>
                  <a:pt x="15692" y="15369"/>
                  <a:pt x="15317" y="14955"/>
                </a:cubicBezTo>
                <a:cubicBezTo>
                  <a:pt x="14694" y="14269"/>
                  <a:pt x="14657" y="14163"/>
                  <a:pt x="14902" y="13744"/>
                </a:cubicBezTo>
                <a:cubicBezTo>
                  <a:pt x="15059" y="13477"/>
                  <a:pt x="15126" y="12955"/>
                  <a:pt x="15063" y="12490"/>
                </a:cubicBezTo>
                <a:cubicBezTo>
                  <a:pt x="14973" y="11834"/>
                  <a:pt x="14835" y="11623"/>
                  <a:pt x="14277" y="11294"/>
                </a:cubicBezTo>
                <a:lnTo>
                  <a:pt x="13599" y="10894"/>
                </a:lnTo>
                <a:lnTo>
                  <a:pt x="14169" y="10523"/>
                </a:lnTo>
                <a:cubicBezTo>
                  <a:pt x="14925" y="10030"/>
                  <a:pt x="15332" y="9318"/>
                  <a:pt x="15332" y="8489"/>
                </a:cubicBezTo>
                <a:cubicBezTo>
                  <a:pt x="15332" y="7782"/>
                  <a:pt x="15031" y="7426"/>
                  <a:pt x="13111" y="5874"/>
                </a:cubicBezTo>
                <a:cubicBezTo>
                  <a:pt x="12435" y="5328"/>
                  <a:pt x="12348" y="5185"/>
                  <a:pt x="12600" y="5038"/>
                </a:cubicBezTo>
                <a:cubicBezTo>
                  <a:pt x="13179" y="4698"/>
                  <a:pt x="13405" y="3542"/>
                  <a:pt x="13251" y="1719"/>
                </a:cubicBezTo>
                <a:cubicBezTo>
                  <a:pt x="13145" y="469"/>
                  <a:pt x="13055" y="-38"/>
                  <a:pt x="12719" y="2"/>
                </a:cubicBezTo>
                <a:close/>
                <a:moveTo>
                  <a:pt x="18959" y="3033"/>
                </a:moveTo>
                <a:cubicBezTo>
                  <a:pt x="18416" y="3033"/>
                  <a:pt x="17886" y="3360"/>
                  <a:pt x="17641" y="3846"/>
                </a:cubicBezTo>
                <a:cubicBezTo>
                  <a:pt x="17462" y="4203"/>
                  <a:pt x="17067" y="4035"/>
                  <a:pt x="17058" y="3598"/>
                </a:cubicBezTo>
                <a:cubicBezTo>
                  <a:pt x="17053" y="3308"/>
                  <a:pt x="17024" y="3297"/>
                  <a:pt x="16843" y="3516"/>
                </a:cubicBezTo>
                <a:cubicBezTo>
                  <a:pt x="16728" y="3655"/>
                  <a:pt x="16462" y="3741"/>
                  <a:pt x="16253" y="3706"/>
                </a:cubicBezTo>
                <a:cubicBezTo>
                  <a:pt x="15147" y="3518"/>
                  <a:pt x="15105" y="4424"/>
                  <a:pt x="16207" y="4696"/>
                </a:cubicBezTo>
                <a:cubicBezTo>
                  <a:pt x="16560" y="4783"/>
                  <a:pt x="16849" y="4963"/>
                  <a:pt x="16849" y="5095"/>
                </a:cubicBezTo>
                <a:cubicBezTo>
                  <a:pt x="16849" y="5297"/>
                  <a:pt x="17055" y="5324"/>
                  <a:pt x="18084" y="5256"/>
                </a:cubicBezTo>
                <a:cubicBezTo>
                  <a:pt x="19469" y="5166"/>
                  <a:pt x="19802" y="5018"/>
                  <a:pt x="19547" y="4612"/>
                </a:cubicBezTo>
                <a:cubicBezTo>
                  <a:pt x="19451" y="4459"/>
                  <a:pt x="19398" y="4041"/>
                  <a:pt x="19430" y="3683"/>
                </a:cubicBezTo>
                <a:cubicBezTo>
                  <a:pt x="19482" y="3085"/>
                  <a:pt x="19444" y="3033"/>
                  <a:pt x="18959" y="303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" name="IMG_4187.jpeg" descr="IMG_4187.jpeg">
            <a:extLst>
              <a:ext uri="{FF2B5EF4-FFF2-40B4-BE49-F238E27FC236}">
                <a16:creationId xmlns:a16="http://schemas.microsoft.com/office/drawing/2014/main" id="{E86DE3CB-065C-46AA-BC00-93A7EB1B0B6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2391" t="3124" r="32592" b="1602"/>
          <a:stretch>
            <a:fillRect/>
          </a:stretch>
        </p:blipFill>
        <p:spPr>
          <a:xfrm flipH="1">
            <a:off x="4624604" y="350959"/>
            <a:ext cx="1459639" cy="2385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8" h="21478" extrusionOk="0">
                <a:moveTo>
                  <a:pt x="8538" y="0"/>
                </a:moveTo>
                <a:cubicBezTo>
                  <a:pt x="8495" y="-1"/>
                  <a:pt x="8437" y="7"/>
                  <a:pt x="8367" y="22"/>
                </a:cubicBezTo>
                <a:cubicBezTo>
                  <a:pt x="8151" y="69"/>
                  <a:pt x="8001" y="266"/>
                  <a:pt x="8034" y="459"/>
                </a:cubicBezTo>
                <a:cubicBezTo>
                  <a:pt x="8123" y="964"/>
                  <a:pt x="7459" y="1260"/>
                  <a:pt x="6756" y="1028"/>
                </a:cubicBezTo>
                <a:cubicBezTo>
                  <a:pt x="6068" y="801"/>
                  <a:pt x="5043" y="787"/>
                  <a:pt x="5043" y="1004"/>
                </a:cubicBezTo>
                <a:cubicBezTo>
                  <a:pt x="5043" y="1310"/>
                  <a:pt x="5638" y="2129"/>
                  <a:pt x="5946" y="2246"/>
                </a:cubicBezTo>
                <a:cubicBezTo>
                  <a:pt x="6447" y="2437"/>
                  <a:pt x="6223" y="4673"/>
                  <a:pt x="5678" y="4929"/>
                </a:cubicBezTo>
                <a:cubicBezTo>
                  <a:pt x="5266" y="5123"/>
                  <a:pt x="5273" y="5175"/>
                  <a:pt x="5760" y="5531"/>
                </a:cubicBezTo>
                <a:cubicBezTo>
                  <a:pt x="6053" y="5745"/>
                  <a:pt x="6307" y="5942"/>
                  <a:pt x="6325" y="5967"/>
                </a:cubicBezTo>
                <a:cubicBezTo>
                  <a:pt x="6342" y="5993"/>
                  <a:pt x="7015" y="5928"/>
                  <a:pt x="7820" y="5821"/>
                </a:cubicBezTo>
                <a:cubicBezTo>
                  <a:pt x="8688" y="5706"/>
                  <a:pt x="9386" y="5690"/>
                  <a:pt x="9536" y="5782"/>
                </a:cubicBezTo>
                <a:cubicBezTo>
                  <a:pt x="9685" y="5874"/>
                  <a:pt x="9029" y="6902"/>
                  <a:pt x="7925" y="8309"/>
                </a:cubicBezTo>
                <a:cubicBezTo>
                  <a:pt x="5728" y="11107"/>
                  <a:pt x="5429" y="12079"/>
                  <a:pt x="6411" y="13241"/>
                </a:cubicBezTo>
                <a:cubicBezTo>
                  <a:pt x="6915" y="13837"/>
                  <a:pt x="6965" y="14051"/>
                  <a:pt x="6725" y="14582"/>
                </a:cubicBezTo>
                <a:cubicBezTo>
                  <a:pt x="6569" y="14930"/>
                  <a:pt x="6442" y="15428"/>
                  <a:pt x="6442" y="15690"/>
                </a:cubicBezTo>
                <a:cubicBezTo>
                  <a:pt x="6441" y="15952"/>
                  <a:pt x="6335" y="16300"/>
                  <a:pt x="6206" y="16464"/>
                </a:cubicBezTo>
                <a:cubicBezTo>
                  <a:pt x="6078" y="16628"/>
                  <a:pt x="5731" y="17073"/>
                  <a:pt x="5437" y="17451"/>
                </a:cubicBezTo>
                <a:cubicBezTo>
                  <a:pt x="4853" y="18204"/>
                  <a:pt x="4023" y="18396"/>
                  <a:pt x="4134" y="17753"/>
                </a:cubicBezTo>
                <a:cubicBezTo>
                  <a:pt x="4182" y="17471"/>
                  <a:pt x="4053" y="17365"/>
                  <a:pt x="3661" y="17365"/>
                </a:cubicBezTo>
                <a:cubicBezTo>
                  <a:pt x="3364" y="17365"/>
                  <a:pt x="3041" y="17444"/>
                  <a:pt x="2944" y="17541"/>
                </a:cubicBezTo>
                <a:cubicBezTo>
                  <a:pt x="2838" y="17647"/>
                  <a:pt x="2434" y="17544"/>
                  <a:pt x="1930" y="17282"/>
                </a:cubicBezTo>
                <a:cubicBezTo>
                  <a:pt x="673" y="16630"/>
                  <a:pt x="275" y="16707"/>
                  <a:pt x="370" y="17580"/>
                </a:cubicBezTo>
                <a:cubicBezTo>
                  <a:pt x="414" y="17982"/>
                  <a:pt x="552" y="18412"/>
                  <a:pt x="676" y="18534"/>
                </a:cubicBezTo>
                <a:cubicBezTo>
                  <a:pt x="806" y="18661"/>
                  <a:pt x="756" y="18865"/>
                  <a:pt x="560" y="19012"/>
                </a:cubicBezTo>
                <a:cubicBezTo>
                  <a:pt x="294" y="19209"/>
                  <a:pt x="289" y="19369"/>
                  <a:pt x="539" y="19707"/>
                </a:cubicBezTo>
                <a:cubicBezTo>
                  <a:pt x="717" y="19948"/>
                  <a:pt x="779" y="20227"/>
                  <a:pt x="676" y="20329"/>
                </a:cubicBezTo>
                <a:cubicBezTo>
                  <a:pt x="558" y="20448"/>
                  <a:pt x="624" y="20464"/>
                  <a:pt x="856" y="20376"/>
                </a:cubicBezTo>
                <a:cubicBezTo>
                  <a:pt x="1077" y="20291"/>
                  <a:pt x="1339" y="20338"/>
                  <a:pt x="1525" y="20492"/>
                </a:cubicBezTo>
                <a:cubicBezTo>
                  <a:pt x="2030" y="20910"/>
                  <a:pt x="4133" y="21163"/>
                  <a:pt x="7973" y="21264"/>
                </a:cubicBezTo>
                <a:cubicBezTo>
                  <a:pt x="10704" y="21336"/>
                  <a:pt x="12054" y="21294"/>
                  <a:pt x="13418" y="21096"/>
                </a:cubicBezTo>
                <a:cubicBezTo>
                  <a:pt x="15148" y="20845"/>
                  <a:pt x="15255" y="20849"/>
                  <a:pt x="15732" y="21165"/>
                </a:cubicBezTo>
                <a:cubicBezTo>
                  <a:pt x="16388" y="21599"/>
                  <a:pt x="16709" y="21583"/>
                  <a:pt x="16818" y="21110"/>
                </a:cubicBezTo>
                <a:cubicBezTo>
                  <a:pt x="16871" y="20884"/>
                  <a:pt x="17138" y="20700"/>
                  <a:pt x="17465" y="20666"/>
                </a:cubicBezTo>
                <a:cubicBezTo>
                  <a:pt x="18803" y="20525"/>
                  <a:pt x="21215" y="19885"/>
                  <a:pt x="21374" y="19628"/>
                </a:cubicBezTo>
                <a:cubicBezTo>
                  <a:pt x="21599" y="19268"/>
                  <a:pt x="20679" y="18801"/>
                  <a:pt x="19286" y="18570"/>
                </a:cubicBezTo>
                <a:cubicBezTo>
                  <a:pt x="18110" y="18375"/>
                  <a:pt x="17663" y="18120"/>
                  <a:pt x="17526" y="17571"/>
                </a:cubicBezTo>
                <a:cubicBezTo>
                  <a:pt x="17476" y="17368"/>
                  <a:pt x="17345" y="17148"/>
                  <a:pt x="17239" y="17082"/>
                </a:cubicBezTo>
                <a:cubicBezTo>
                  <a:pt x="17132" y="17017"/>
                  <a:pt x="17047" y="16677"/>
                  <a:pt x="17047" y="16327"/>
                </a:cubicBezTo>
                <a:cubicBezTo>
                  <a:pt x="17047" y="15951"/>
                  <a:pt x="16818" y="15512"/>
                  <a:pt x="16489" y="15254"/>
                </a:cubicBezTo>
                <a:cubicBezTo>
                  <a:pt x="15679" y="14619"/>
                  <a:pt x="15747" y="13692"/>
                  <a:pt x="16629" y="13336"/>
                </a:cubicBezTo>
                <a:cubicBezTo>
                  <a:pt x="17013" y="13181"/>
                  <a:pt x="17328" y="12932"/>
                  <a:pt x="17328" y="12782"/>
                </a:cubicBezTo>
                <a:cubicBezTo>
                  <a:pt x="17328" y="12577"/>
                  <a:pt x="17187" y="12611"/>
                  <a:pt x="16775" y="12915"/>
                </a:cubicBezTo>
                <a:lnTo>
                  <a:pt x="16226" y="13322"/>
                </a:lnTo>
                <a:lnTo>
                  <a:pt x="15512" y="12771"/>
                </a:lnTo>
                <a:cubicBezTo>
                  <a:pt x="14957" y="12343"/>
                  <a:pt x="14505" y="12196"/>
                  <a:pt x="13480" y="12107"/>
                </a:cubicBezTo>
                <a:cubicBezTo>
                  <a:pt x="11328" y="11920"/>
                  <a:pt x="9808" y="11165"/>
                  <a:pt x="9796" y="10277"/>
                </a:cubicBezTo>
                <a:cubicBezTo>
                  <a:pt x="9792" y="10023"/>
                  <a:pt x="10411" y="9053"/>
                  <a:pt x="11172" y="8122"/>
                </a:cubicBezTo>
                <a:cubicBezTo>
                  <a:pt x="11932" y="7191"/>
                  <a:pt x="12639" y="6099"/>
                  <a:pt x="12744" y="5697"/>
                </a:cubicBezTo>
                <a:cubicBezTo>
                  <a:pt x="12848" y="5295"/>
                  <a:pt x="13043" y="4926"/>
                  <a:pt x="13176" y="4875"/>
                </a:cubicBezTo>
                <a:cubicBezTo>
                  <a:pt x="13310" y="4824"/>
                  <a:pt x="13418" y="4475"/>
                  <a:pt x="13418" y="4099"/>
                </a:cubicBezTo>
                <a:cubicBezTo>
                  <a:pt x="13418" y="3540"/>
                  <a:pt x="13538" y="3388"/>
                  <a:pt x="14081" y="3261"/>
                </a:cubicBezTo>
                <a:cubicBezTo>
                  <a:pt x="14444" y="3176"/>
                  <a:pt x="15019" y="2888"/>
                  <a:pt x="15359" y="2621"/>
                </a:cubicBezTo>
                <a:lnTo>
                  <a:pt x="15978" y="2137"/>
                </a:lnTo>
                <a:lnTo>
                  <a:pt x="15054" y="1905"/>
                </a:lnTo>
                <a:cubicBezTo>
                  <a:pt x="14546" y="1777"/>
                  <a:pt x="13732" y="1712"/>
                  <a:pt x="13244" y="1761"/>
                </a:cubicBezTo>
                <a:cubicBezTo>
                  <a:pt x="12561" y="1829"/>
                  <a:pt x="12217" y="1759"/>
                  <a:pt x="11749" y="1452"/>
                </a:cubicBezTo>
                <a:cubicBezTo>
                  <a:pt x="11359" y="1196"/>
                  <a:pt x="11250" y="1012"/>
                  <a:pt x="11443" y="938"/>
                </a:cubicBezTo>
                <a:cubicBezTo>
                  <a:pt x="11875" y="774"/>
                  <a:pt x="11814" y="328"/>
                  <a:pt x="11358" y="328"/>
                </a:cubicBezTo>
                <a:cubicBezTo>
                  <a:pt x="11146" y="328"/>
                  <a:pt x="10904" y="483"/>
                  <a:pt x="10824" y="673"/>
                </a:cubicBezTo>
                <a:cubicBezTo>
                  <a:pt x="10719" y="919"/>
                  <a:pt x="10445" y="1015"/>
                  <a:pt x="9850" y="1015"/>
                </a:cubicBezTo>
                <a:cubicBezTo>
                  <a:pt x="8877" y="1015"/>
                  <a:pt x="8304" y="669"/>
                  <a:pt x="8571" y="240"/>
                </a:cubicBezTo>
                <a:cubicBezTo>
                  <a:pt x="8672" y="77"/>
                  <a:pt x="8667" y="2"/>
                  <a:pt x="8538" y="0"/>
                </a:cubicBezTo>
                <a:close/>
                <a:moveTo>
                  <a:pt x="2159" y="3492"/>
                </a:moveTo>
                <a:cubicBezTo>
                  <a:pt x="1279" y="3477"/>
                  <a:pt x="1047" y="3546"/>
                  <a:pt x="841" y="3880"/>
                </a:cubicBezTo>
                <a:cubicBezTo>
                  <a:pt x="703" y="4103"/>
                  <a:pt x="461" y="4286"/>
                  <a:pt x="304" y="4286"/>
                </a:cubicBezTo>
                <a:cubicBezTo>
                  <a:pt x="90" y="4286"/>
                  <a:pt x="-1" y="4356"/>
                  <a:pt x="0" y="4447"/>
                </a:cubicBezTo>
                <a:cubicBezTo>
                  <a:pt x="3" y="4598"/>
                  <a:pt x="263" y="4807"/>
                  <a:pt x="646" y="4853"/>
                </a:cubicBezTo>
                <a:cubicBezTo>
                  <a:pt x="2286" y="5047"/>
                  <a:pt x="3000" y="4808"/>
                  <a:pt x="3139" y="4017"/>
                </a:cubicBezTo>
                <a:cubicBezTo>
                  <a:pt x="3223" y="3539"/>
                  <a:pt x="3171" y="3510"/>
                  <a:pt x="2159" y="3492"/>
                </a:cubicBezTo>
                <a:close/>
                <a:moveTo>
                  <a:pt x="15362" y="6697"/>
                </a:moveTo>
                <a:cubicBezTo>
                  <a:pt x="15100" y="6706"/>
                  <a:pt x="14822" y="6882"/>
                  <a:pt x="14630" y="7194"/>
                </a:cubicBezTo>
                <a:cubicBezTo>
                  <a:pt x="14368" y="7622"/>
                  <a:pt x="14408" y="7745"/>
                  <a:pt x="14910" y="8055"/>
                </a:cubicBezTo>
                <a:cubicBezTo>
                  <a:pt x="15280" y="8283"/>
                  <a:pt x="15853" y="8416"/>
                  <a:pt x="16466" y="8416"/>
                </a:cubicBezTo>
                <a:cubicBezTo>
                  <a:pt x="17196" y="8416"/>
                  <a:pt x="17358" y="8368"/>
                  <a:pt x="17117" y="8219"/>
                </a:cubicBezTo>
                <a:cubicBezTo>
                  <a:pt x="16940" y="8110"/>
                  <a:pt x="16869" y="7803"/>
                  <a:pt x="16957" y="7530"/>
                </a:cubicBezTo>
                <a:cubicBezTo>
                  <a:pt x="17092" y="7117"/>
                  <a:pt x="17026" y="7039"/>
                  <a:pt x="16540" y="7039"/>
                </a:cubicBezTo>
                <a:cubicBezTo>
                  <a:pt x="16223" y="7039"/>
                  <a:pt x="15884" y="6961"/>
                  <a:pt x="15789" y="6867"/>
                </a:cubicBezTo>
                <a:cubicBezTo>
                  <a:pt x="15668" y="6746"/>
                  <a:pt x="15519" y="6691"/>
                  <a:pt x="15362" y="6697"/>
                </a:cubicBezTo>
                <a:close/>
                <a:moveTo>
                  <a:pt x="2830" y="7453"/>
                </a:moveTo>
                <a:cubicBezTo>
                  <a:pt x="2399" y="7477"/>
                  <a:pt x="2104" y="7725"/>
                  <a:pt x="2022" y="8174"/>
                </a:cubicBezTo>
                <a:cubicBezTo>
                  <a:pt x="1972" y="8449"/>
                  <a:pt x="1813" y="8748"/>
                  <a:pt x="1671" y="8838"/>
                </a:cubicBezTo>
                <a:cubicBezTo>
                  <a:pt x="1529" y="8928"/>
                  <a:pt x="1415" y="9074"/>
                  <a:pt x="1415" y="9162"/>
                </a:cubicBezTo>
                <a:cubicBezTo>
                  <a:pt x="1415" y="9386"/>
                  <a:pt x="3394" y="9165"/>
                  <a:pt x="3807" y="8896"/>
                </a:cubicBezTo>
                <a:cubicBezTo>
                  <a:pt x="4511" y="8436"/>
                  <a:pt x="4486" y="7997"/>
                  <a:pt x="3734" y="7657"/>
                </a:cubicBezTo>
                <a:cubicBezTo>
                  <a:pt x="3396" y="7505"/>
                  <a:pt x="3089" y="7439"/>
                  <a:pt x="2830" y="7453"/>
                </a:cubicBezTo>
                <a:close/>
                <a:moveTo>
                  <a:pt x="15618" y="10771"/>
                </a:moveTo>
                <a:cubicBezTo>
                  <a:pt x="15479" y="10794"/>
                  <a:pt x="15470" y="10901"/>
                  <a:pt x="15484" y="11131"/>
                </a:cubicBezTo>
                <a:cubicBezTo>
                  <a:pt x="15503" y="11429"/>
                  <a:pt x="15782" y="11671"/>
                  <a:pt x="16348" y="11875"/>
                </a:cubicBezTo>
                <a:cubicBezTo>
                  <a:pt x="16809" y="12041"/>
                  <a:pt x="17192" y="12183"/>
                  <a:pt x="17200" y="12190"/>
                </a:cubicBezTo>
                <a:cubicBezTo>
                  <a:pt x="17207" y="12197"/>
                  <a:pt x="17164" y="11936"/>
                  <a:pt x="17102" y="11611"/>
                </a:cubicBezTo>
                <a:cubicBezTo>
                  <a:pt x="17015" y="11151"/>
                  <a:pt x="16820" y="10983"/>
                  <a:pt x="16223" y="10854"/>
                </a:cubicBezTo>
                <a:cubicBezTo>
                  <a:pt x="16046" y="10816"/>
                  <a:pt x="15909" y="10788"/>
                  <a:pt x="15804" y="10775"/>
                </a:cubicBezTo>
                <a:cubicBezTo>
                  <a:pt x="15726" y="10765"/>
                  <a:pt x="15664" y="10764"/>
                  <a:pt x="15618" y="10771"/>
                </a:cubicBezTo>
                <a:close/>
                <a:moveTo>
                  <a:pt x="11526" y="14891"/>
                </a:moveTo>
                <a:cubicBezTo>
                  <a:pt x="11686" y="14920"/>
                  <a:pt x="11907" y="15076"/>
                  <a:pt x="12182" y="15358"/>
                </a:cubicBezTo>
                <a:cubicBezTo>
                  <a:pt x="12723" y="15915"/>
                  <a:pt x="12725" y="15905"/>
                  <a:pt x="11706" y="16990"/>
                </a:cubicBezTo>
                <a:cubicBezTo>
                  <a:pt x="11335" y="17385"/>
                  <a:pt x="11007" y="17707"/>
                  <a:pt x="10977" y="17707"/>
                </a:cubicBezTo>
                <a:cubicBezTo>
                  <a:pt x="10946" y="17707"/>
                  <a:pt x="10849" y="17622"/>
                  <a:pt x="10757" y="17517"/>
                </a:cubicBezTo>
                <a:cubicBezTo>
                  <a:pt x="10627" y="17368"/>
                  <a:pt x="10656" y="17128"/>
                  <a:pt x="10893" y="16417"/>
                </a:cubicBezTo>
                <a:cubicBezTo>
                  <a:pt x="11060" y="15917"/>
                  <a:pt x="11213" y="15366"/>
                  <a:pt x="11236" y="15193"/>
                </a:cubicBezTo>
                <a:cubicBezTo>
                  <a:pt x="11265" y="14964"/>
                  <a:pt x="11366" y="14863"/>
                  <a:pt x="11526" y="14891"/>
                </a:cubicBezTo>
                <a:close/>
                <a:moveTo>
                  <a:pt x="8809" y="14962"/>
                </a:moveTo>
                <a:cubicBezTo>
                  <a:pt x="8819" y="14960"/>
                  <a:pt x="8828" y="14961"/>
                  <a:pt x="8834" y="14965"/>
                </a:cubicBezTo>
                <a:cubicBezTo>
                  <a:pt x="9045" y="15094"/>
                  <a:pt x="9501" y="16638"/>
                  <a:pt x="9512" y="17258"/>
                </a:cubicBezTo>
                <a:lnTo>
                  <a:pt x="9523" y="17933"/>
                </a:lnTo>
                <a:lnTo>
                  <a:pt x="9011" y="17933"/>
                </a:lnTo>
                <a:cubicBezTo>
                  <a:pt x="8543" y="17933"/>
                  <a:pt x="8500" y="17911"/>
                  <a:pt x="8526" y="17685"/>
                </a:cubicBezTo>
                <a:cubicBezTo>
                  <a:pt x="8558" y="17396"/>
                  <a:pt x="8294" y="17360"/>
                  <a:pt x="7933" y="17605"/>
                </a:cubicBezTo>
                <a:cubicBezTo>
                  <a:pt x="7766" y="17718"/>
                  <a:pt x="7561" y="17756"/>
                  <a:pt x="7290" y="17726"/>
                </a:cubicBezTo>
                <a:cubicBezTo>
                  <a:pt x="7071" y="17702"/>
                  <a:pt x="6940" y="17715"/>
                  <a:pt x="6999" y="17754"/>
                </a:cubicBezTo>
                <a:cubicBezTo>
                  <a:pt x="7059" y="17794"/>
                  <a:pt x="7035" y="17879"/>
                  <a:pt x="6945" y="17946"/>
                </a:cubicBezTo>
                <a:cubicBezTo>
                  <a:pt x="6725" y="18109"/>
                  <a:pt x="6534" y="18098"/>
                  <a:pt x="6419" y="17914"/>
                </a:cubicBezTo>
                <a:cubicBezTo>
                  <a:pt x="6363" y="17824"/>
                  <a:pt x="6483" y="17586"/>
                  <a:pt x="6716" y="17331"/>
                </a:cubicBezTo>
                <a:cubicBezTo>
                  <a:pt x="6931" y="17093"/>
                  <a:pt x="7109" y="16859"/>
                  <a:pt x="7109" y="16811"/>
                </a:cubicBezTo>
                <a:cubicBezTo>
                  <a:pt x="7109" y="16762"/>
                  <a:pt x="7347" y="16495"/>
                  <a:pt x="7638" y="16216"/>
                </a:cubicBezTo>
                <a:cubicBezTo>
                  <a:pt x="7929" y="15937"/>
                  <a:pt x="8297" y="15527"/>
                  <a:pt x="8456" y="15307"/>
                </a:cubicBezTo>
                <a:cubicBezTo>
                  <a:pt x="8595" y="15115"/>
                  <a:pt x="8741" y="14973"/>
                  <a:pt x="8809" y="14962"/>
                </a:cubicBezTo>
                <a:close/>
                <a:moveTo>
                  <a:pt x="14551" y="15770"/>
                </a:moveTo>
                <a:cubicBezTo>
                  <a:pt x="14597" y="15764"/>
                  <a:pt x="14642" y="15767"/>
                  <a:pt x="14694" y="15776"/>
                </a:cubicBezTo>
                <a:cubicBezTo>
                  <a:pt x="14763" y="15789"/>
                  <a:pt x="14842" y="15815"/>
                  <a:pt x="14947" y="15849"/>
                </a:cubicBezTo>
                <a:cubicBezTo>
                  <a:pt x="15616" y="16063"/>
                  <a:pt x="16121" y="16453"/>
                  <a:pt x="16394" y="16969"/>
                </a:cubicBezTo>
                <a:cubicBezTo>
                  <a:pt x="16673" y="17497"/>
                  <a:pt x="16616" y="17707"/>
                  <a:pt x="16201" y="17707"/>
                </a:cubicBezTo>
                <a:cubicBezTo>
                  <a:pt x="16048" y="17707"/>
                  <a:pt x="15756" y="17789"/>
                  <a:pt x="15551" y="17888"/>
                </a:cubicBezTo>
                <a:cubicBezTo>
                  <a:pt x="14973" y="18167"/>
                  <a:pt x="14054" y="18092"/>
                  <a:pt x="14357" y="17790"/>
                </a:cubicBezTo>
                <a:cubicBezTo>
                  <a:pt x="14422" y="17726"/>
                  <a:pt x="14307" y="17701"/>
                  <a:pt x="14028" y="17719"/>
                </a:cubicBezTo>
                <a:cubicBezTo>
                  <a:pt x="13739" y="17738"/>
                  <a:pt x="13439" y="17671"/>
                  <a:pt x="13109" y="17513"/>
                </a:cubicBezTo>
                <a:lnTo>
                  <a:pt x="12621" y="17277"/>
                </a:lnTo>
                <a:lnTo>
                  <a:pt x="12997" y="16885"/>
                </a:lnTo>
                <a:cubicBezTo>
                  <a:pt x="13203" y="16670"/>
                  <a:pt x="13630" y="16320"/>
                  <a:pt x="13946" y="16104"/>
                </a:cubicBezTo>
                <a:cubicBezTo>
                  <a:pt x="14265" y="15887"/>
                  <a:pt x="14411" y="15789"/>
                  <a:pt x="14551" y="15770"/>
                </a:cubicBezTo>
                <a:close/>
                <a:moveTo>
                  <a:pt x="17880" y="16115"/>
                </a:moveTo>
                <a:lnTo>
                  <a:pt x="17984" y="16685"/>
                </a:lnTo>
                <a:cubicBezTo>
                  <a:pt x="18042" y="17011"/>
                  <a:pt x="18353" y="17387"/>
                  <a:pt x="18713" y="17567"/>
                </a:cubicBezTo>
                <a:cubicBezTo>
                  <a:pt x="19059" y="17740"/>
                  <a:pt x="19704" y="17882"/>
                  <a:pt x="20147" y="17882"/>
                </a:cubicBezTo>
                <a:cubicBezTo>
                  <a:pt x="20944" y="17882"/>
                  <a:pt x="21218" y="17658"/>
                  <a:pt x="20675" y="17451"/>
                </a:cubicBezTo>
                <a:cubicBezTo>
                  <a:pt x="20521" y="17392"/>
                  <a:pt x="20469" y="17164"/>
                  <a:pt x="20559" y="16943"/>
                </a:cubicBezTo>
                <a:cubicBezTo>
                  <a:pt x="20753" y="16466"/>
                  <a:pt x="20571" y="16381"/>
                  <a:pt x="19043" y="16230"/>
                </a:cubicBezTo>
                <a:lnTo>
                  <a:pt x="17880" y="16115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3" name="مستطيل مستدير الزوايا">
            <a:extLst>
              <a:ext uri="{FF2B5EF4-FFF2-40B4-BE49-F238E27FC236}">
                <a16:creationId xmlns:a16="http://schemas.microsoft.com/office/drawing/2014/main" id="{C258C5A6-9FF5-473A-A567-DB974D6E13C3}"/>
              </a:ext>
            </a:extLst>
          </p:cNvPr>
          <p:cNvSpPr/>
          <p:nvPr/>
        </p:nvSpPr>
        <p:spPr>
          <a:xfrm>
            <a:off x="12822558" y="2458755"/>
            <a:ext cx="11003012" cy="2244919"/>
          </a:xfrm>
          <a:prstGeom prst="roundRect">
            <a:avLst>
              <a:gd name="adj" fmla="val 10926"/>
            </a:avLst>
          </a:prstGeom>
          <a:blipFill>
            <a:blip r:embed="rId7"/>
            <a:tile tx="0" ty="0" sx="100000" sy="100000" flip="none" algn="tl"/>
          </a:blip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r>
              <a:rPr lang="ar-AE" sz="5400" dirty="0">
                <a:solidFill>
                  <a:schemeClr val="tx1"/>
                </a:solidFill>
                <a:sym typeface="Geeza Pro Regular"/>
              </a:rPr>
              <a:t>6/ </a:t>
            </a:r>
            <a:r>
              <a:rPr lang="ar-AE" sz="4800" dirty="0">
                <a:solidFill>
                  <a:schemeClr val="tx1"/>
                </a:solidFill>
                <a:sym typeface="Geeza Pro Regular"/>
              </a:rPr>
              <a:t>ما نوع التمثيل البياني الذي يوضح كيف يؤثر عدد لفات السلك الملفوف حول مسمار على عدد المشابك التي يجذبها ؟</a:t>
            </a:r>
            <a:endParaRPr kumimoji="0" sz="5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Geeza Pro Regular"/>
            </a:endParaRPr>
          </a:p>
        </p:txBody>
      </p:sp>
      <p:sp>
        <p:nvSpPr>
          <p:cNvPr id="24" name="خطأ">
            <a:extLst>
              <a:ext uri="{FF2B5EF4-FFF2-40B4-BE49-F238E27FC236}">
                <a16:creationId xmlns:a16="http://schemas.microsoft.com/office/drawing/2014/main" id="{281230D0-FD52-4E06-824E-0B480F481798}"/>
              </a:ext>
            </a:extLst>
          </p:cNvPr>
          <p:cNvSpPr txBox="1">
            <a:spLocks/>
          </p:cNvSpPr>
          <p:nvPr/>
        </p:nvSpPr>
        <p:spPr>
          <a:xfrm>
            <a:off x="13765163" y="5297007"/>
            <a:ext cx="8319606" cy="1560993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EFBBFD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1pPr>
            <a:lvl2pPr marL="0" marR="0" indent="4572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2pPr>
            <a:lvl3pPr marL="0" marR="0" indent="9144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3pPr>
            <a:lvl4pPr marL="0" marR="0" indent="13716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4pPr>
            <a:lvl5pPr marL="0" marR="0" indent="18288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5pPr>
            <a:lvl6pPr marL="0" marR="0" indent="22860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6pPr>
            <a:lvl7pPr marL="0" marR="0" indent="27432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7pPr>
            <a:lvl8pPr marL="0" marR="0" indent="32004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8pPr>
            <a:lvl9pPr marL="0" marR="0" indent="36576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9pPr>
          </a:lstStyle>
          <a:p>
            <a:pPr hangingPunct="1"/>
            <a:r>
              <a:rPr lang="ar-AE" sz="5400" b="1" dirty="0"/>
              <a:t>تمثيل بياني بالخرائط</a:t>
            </a:r>
          </a:p>
        </p:txBody>
      </p:sp>
      <p:pic>
        <p:nvPicPr>
          <p:cNvPr id="25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062ED3A3-9193-4E09-8139-AE8B8EA17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908" y="5418954"/>
            <a:ext cx="1439046" cy="143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صح">
            <a:extLst>
              <a:ext uri="{FF2B5EF4-FFF2-40B4-BE49-F238E27FC236}">
                <a16:creationId xmlns:a16="http://schemas.microsoft.com/office/drawing/2014/main" id="{FC124CC8-B56E-499E-A3E5-E98AD0EF09A7}"/>
              </a:ext>
            </a:extLst>
          </p:cNvPr>
          <p:cNvSpPr txBox="1"/>
          <p:nvPr/>
        </p:nvSpPr>
        <p:spPr>
          <a:xfrm>
            <a:off x="13765163" y="10766640"/>
            <a:ext cx="8319606" cy="1892757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E9CF2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Geeza Pro Regular"/>
              </a:rPr>
              <a:t>تمثيل بياني </a:t>
            </a:r>
            <a:r>
              <a:rPr kumimoji="0" lang="ar-AE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Geeza Pro Regular"/>
              </a:rPr>
              <a:t>بالاعمدة</a:t>
            </a:r>
            <a:endParaRPr kumimoji="0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Geeza Pro Regular"/>
            </a:endParaRPr>
          </a:p>
        </p:txBody>
      </p:sp>
      <p:pic>
        <p:nvPicPr>
          <p:cNvPr id="27" name="Picture 2" descr="علامة صح PNG الصور | ناقل و PSD الملفات | تحميل مجاني على Pngtree">
            <a:extLst>
              <a:ext uri="{FF2B5EF4-FFF2-40B4-BE49-F238E27FC236}">
                <a16:creationId xmlns:a16="http://schemas.microsoft.com/office/drawing/2014/main" id="{8CC2FE90-82A5-405B-AED9-5B5CBA3B1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3010" y1="56572" x2="66222" y2="51111"/>
                        <a14:foregroundMark x1="61778" y1="58667" x2="62368" y2="57665"/>
                        <a14:foregroundMark x1="61584" y1="55204" x2="58667" y2="57778"/>
                        <a14:foregroundMark x1="66222" y1="51111" x2="62357" y2="54521"/>
                        <a14:foregroundMark x1="62441" y1="54785" x2="68802" y2="49740"/>
                        <a14:foregroundMark x1="58667" y1="57778" x2="61650" y2="55412"/>
                        <a14:foregroundMark x1="72542" y1="46175" x2="73778" y2="44444"/>
                        <a14:backgroundMark x1="70881" y1="49068" x2="70989" y2="48984"/>
                        <a14:backgroundMark x1="72000" y1="48889" x2="74222" y2="46667"/>
                        <a14:backgroundMark x1="73333" y1="46667" x2="71111" y2="49778"/>
                        <a14:backgroundMark x1="72889" y1="48444" x2="69778" y2="50667"/>
                        <a14:backgroundMark x1="62667" y1="58667" x2="62667" y2="58667"/>
                        <a14:backgroundMark x1="61333" y1="59556" x2="61333" y2="59556"/>
                        <a14:backgroundMark x1="63111" y1="60000" x2="63111" y2="5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5351" y="10156406"/>
            <a:ext cx="2866160" cy="28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صح">
            <a:extLst>
              <a:ext uri="{FF2B5EF4-FFF2-40B4-BE49-F238E27FC236}">
                <a16:creationId xmlns:a16="http://schemas.microsoft.com/office/drawing/2014/main" id="{332B7C9C-6DC7-459E-969A-F09376D63207}"/>
              </a:ext>
            </a:extLst>
          </p:cNvPr>
          <p:cNvSpPr txBox="1"/>
          <p:nvPr/>
        </p:nvSpPr>
        <p:spPr>
          <a:xfrm>
            <a:off x="13765163" y="7900480"/>
            <a:ext cx="8319606" cy="1892757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E9CF2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Geeza Pro Regular"/>
              </a:rPr>
              <a:t>تمثيل بياني دائري</a:t>
            </a:r>
            <a:endParaRPr kumimoji="0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Geeza Pro Regular"/>
            </a:endParaRPr>
          </a:p>
        </p:txBody>
      </p:sp>
      <p:pic>
        <p:nvPicPr>
          <p:cNvPr id="29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047571FC-17F9-4507-B5F9-15FBF1D00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4909" y="7883269"/>
            <a:ext cx="1419669" cy="141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855340-5686-4DEE-A3D6-2869425D4D0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0538" t="57129" r="84695" b="37675"/>
          <a:stretch/>
        </p:blipFill>
        <p:spPr>
          <a:xfrm>
            <a:off x="22528908" y="192120"/>
            <a:ext cx="1498111" cy="1241366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74E4773-DA49-428B-8C0E-CF7D51727782}"/>
              </a:ext>
            </a:extLst>
          </p:cNvPr>
          <p:cNvSpPr txBox="1"/>
          <p:nvPr/>
        </p:nvSpPr>
        <p:spPr>
          <a:xfrm>
            <a:off x="23475018" y="234180"/>
            <a:ext cx="492936" cy="564257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س</a:t>
            </a:r>
            <a:r>
              <a:rPr kumimoji="0" lang="ar-AE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ـ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88DA54F-5826-4383-A5AE-A4F69F4606E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176" t="45934" r="26834" b="46165"/>
          <a:stretch/>
        </p:blipFill>
        <p:spPr>
          <a:xfrm>
            <a:off x="6587306" y="164699"/>
            <a:ext cx="15882537" cy="129620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D2E60B-3830-4993-9208-0D001A7FE35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0761" t="54688" r="38387" b="16577"/>
          <a:stretch/>
        </p:blipFill>
        <p:spPr>
          <a:xfrm>
            <a:off x="359421" y="8232115"/>
            <a:ext cx="12885601" cy="4417333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F4C18C-D1C3-4C07-9151-3C9881A141A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8009" t="28661" r="45276" b="31672"/>
          <a:stretch/>
        </p:blipFill>
        <p:spPr>
          <a:xfrm>
            <a:off x="1421905" y="3454639"/>
            <a:ext cx="8807424" cy="437145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CCB908DC-F9D0-4B41-9373-E1D5AADEF4B3}"/>
              </a:ext>
            </a:extLst>
          </p:cNvPr>
          <p:cNvSpPr/>
          <p:nvPr/>
        </p:nvSpPr>
        <p:spPr>
          <a:xfrm>
            <a:off x="5120640" y="7124693"/>
            <a:ext cx="4737735" cy="739148"/>
          </a:xfrm>
          <a:prstGeom prst="rect">
            <a:avLst/>
          </a:prstGeom>
          <a:solidFill>
            <a:srgbClr val="FF0000">
              <a:alpha val="2902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eeza Pro Regular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8FC2092-BC00-4440-B29C-ABFC30593A9D}"/>
              </a:ext>
            </a:extLst>
          </p:cNvPr>
          <p:cNvSpPr/>
          <p:nvPr/>
        </p:nvSpPr>
        <p:spPr>
          <a:xfrm>
            <a:off x="8772525" y="9855366"/>
            <a:ext cx="4209570" cy="739148"/>
          </a:xfrm>
          <a:prstGeom prst="rect">
            <a:avLst/>
          </a:prstGeom>
          <a:solidFill>
            <a:srgbClr val="FF0000">
              <a:alpha val="2902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eeza Pr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9358764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خطأ"/>
          <p:cNvSpPr txBox="1">
            <a:spLocks noGrp="1"/>
          </p:cNvSpPr>
          <p:nvPr>
            <p:ph type="title" idx="4294967295"/>
          </p:nvPr>
        </p:nvSpPr>
        <p:spPr>
          <a:xfrm>
            <a:off x="2055483" y="5248437"/>
            <a:ext cx="9653293" cy="1892757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EFBBFD"/>
              </a:gs>
            </a:gsLst>
            <a:lin ang="5400000"/>
          </a:gradFill>
        </p:spPr>
        <p:txBody>
          <a:bodyPr anchor="ctr">
            <a:normAutofit/>
          </a:bodyPr>
          <a:lstStyle/>
          <a:p>
            <a:r>
              <a:rPr lang="ar-AE" sz="5400" b="1" dirty="0"/>
              <a:t>تُقاس الكتلة بالجرام </a:t>
            </a:r>
            <a:r>
              <a:rPr lang="en-US" sz="5400" b="1" dirty="0"/>
              <a:t>( 1Kg = 1000 g )</a:t>
            </a:r>
            <a:endParaRPr sz="5400" b="1" dirty="0"/>
          </a:p>
        </p:txBody>
      </p:sp>
      <p:sp>
        <p:nvSpPr>
          <p:cNvPr id="128" name="صح"/>
          <p:cNvSpPr txBox="1"/>
          <p:nvPr/>
        </p:nvSpPr>
        <p:spPr>
          <a:xfrm>
            <a:off x="2175762" y="7827143"/>
            <a:ext cx="8662357" cy="1892757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E9CF2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5400" b="1" noProof="0" dirty="0">
                <a:latin typeface="Helvetica Neue"/>
              </a:rPr>
              <a:t>تتغير الكتلة بتغيُّر الجاذبية</a:t>
            </a:r>
            <a:endParaRPr kumimoji="0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Geeza Pro Regular"/>
            </a:endParaRPr>
          </a:p>
        </p:txBody>
      </p:sp>
      <p:sp>
        <p:nvSpPr>
          <p:cNvPr id="129" name="صح"/>
          <p:cNvSpPr txBox="1"/>
          <p:nvPr/>
        </p:nvSpPr>
        <p:spPr>
          <a:xfrm>
            <a:off x="2299231" y="10293552"/>
            <a:ext cx="8901878" cy="1892757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E9CF2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Geeza Pro Regular"/>
              </a:rPr>
              <a:t>هي كمية المادة و تُقاس بالميزان المتري ( ذي الكفتين )</a:t>
            </a:r>
            <a:endParaRPr kumimoji="0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Geeza Pro Regular"/>
            </a:endParaRPr>
          </a:p>
        </p:txBody>
      </p:sp>
      <p:sp>
        <p:nvSpPr>
          <p:cNvPr id="130" name="مستطيل مستدير الزوايا"/>
          <p:cNvSpPr/>
          <p:nvPr/>
        </p:nvSpPr>
        <p:spPr>
          <a:xfrm>
            <a:off x="558432" y="3142681"/>
            <a:ext cx="12367222" cy="1770940"/>
          </a:xfrm>
          <a:prstGeom prst="roundRect">
            <a:avLst>
              <a:gd name="adj" fmla="val 10926"/>
            </a:avLst>
          </a:prstGeom>
          <a:blipFill>
            <a:blip r:embed="rId2"/>
            <a:tile tx="0" ty="0" sx="100000" sy="100000" flip="none" algn="tl"/>
          </a:blip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131" name="السؤال"/>
          <p:cNvSpPr txBox="1"/>
          <p:nvPr/>
        </p:nvSpPr>
        <p:spPr>
          <a:xfrm>
            <a:off x="863093" y="3157049"/>
            <a:ext cx="12062561" cy="1756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defTabSz="676909">
              <a:defRPr sz="10660" b="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marL="0" marR="0" lvl="0" indent="0" algn="ctr" defTabSz="6769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cs typeface="Arial" panose="020B0604020202020204" pitchFamily="34" charset="0"/>
                <a:sym typeface="Geeza Pro Bold"/>
              </a:rPr>
              <a:t>7/ ما الخيار الذي </a:t>
            </a:r>
            <a:r>
              <a:rPr kumimoji="0" lang="ar-AE" sz="60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cs typeface="Arial" panose="020B0604020202020204" pitchFamily="34" charset="0"/>
                <a:sym typeface="Geeza Pro Bold"/>
              </a:rPr>
              <a:t>لا يصف </a:t>
            </a:r>
            <a:r>
              <a:rPr kumimoji="0" lang="ar-AE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cs typeface="Arial" panose="020B0604020202020204" pitchFamily="34" charset="0"/>
                <a:sym typeface="Geeza Pro Bold"/>
              </a:rPr>
              <a:t>الكتلة بشكل صحيح؟ </a:t>
            </a:r>
            <a:endParaRPr kumimoji="0" sz="6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cs typeface="Arial" panose="020B0604020202020204" pitchFamily="34" charset="0"/>
              <a:sym typeface="Geeza Pro Bold"/>
            </a:endParaRPr>
          </a:p>
        </p:txBody>
      </p:sp>
      <p:pic>
        <p:nvPicPr>
          <p:cNvPr id="8" name="Picture 2" descr="علامة صح PNG الصور | ناقل و PSD الملفات | تحميل مجاني على Pngtree">
            <a:extLst>
              <a:ext uri="{FF2B5EF4-FFF2-40B4-BE49-F238E27FC236}">
                <a16:creationId xmlns:a16="http://schemas.microsoft.com/office/drawing/2014/main" id="{4F12F4C1-84FB-41AD-AAEC-C6E5ECE15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3010" y1="56572" x2="66222" y2="51111"/>
                        <a14:foregroundMark x1="61778" y1="58667" x2="62368" y2="57665"/>
                        <a14:foregroundMark x1="61584" y1="55204" x2="58667" y2="57778"/>
                        <a14:foregroundMark x1="66222" y1="51111" x2="62357" y2="54521"/>
                        <a14:foregroundMark x1="62441" y1="54785" x2="68802" y2="49740"/>
                        <a14:foregroundMark x1="58667" y1="57778" x2="61650" y2="55412"/>
                        <a14:foregroundMark x1="72542" y1="46175" x2="73778" y2="44444"/>
                        <a14:backgroundMark x1="70881" y1="49068" x2="70989" y2="48984"/>
                        <a14:backgroundMark x1="72000" y1="48889" x2="74222" y2="46667"/>
                        <a14:backgroundMark x1="73333" y1="46667" x2="71111" y2="49778"/>
                        <a14:backgroundMark x1="72889" y1="48444" x2="69778" y2="50667"/>
                        <a14:backgroundMark x1="62667" y1="58667" x2="62667" y2="58667"/>
                        <a14:backgroundMark x1="61333" y1="59556" x2="61333" y2="59556"/>
                        <a14:backgroundMark x1="63111" y1="60000" x2="63111" y2="5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0" y="7948959"/>
            <a:ext cx="1770941" cy="177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604B9B77-8285-46A6-B012-8E6DE449F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32" y="5611121"/>
            <a:ext cx="1054513" cy="105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EBE932F3-37A5-4C38-9715-CDA6F2FED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33" y="10747910"/>
            <a:ext cx="1054512" cy="105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G_4188.jpeg" descr="IMG_4188.jpeg">
            <a:extLst>
              <a:ext uri="{FF2B5EF4-FFF2-40B4-BE49-F238E27FC236}">
                <a16:creationId xmlns:a16="http://schemas.microsoft.com/office/drawing/2014/main" id="{59F13D25-EDEF-4E4B-AEEB-AC9FD018ED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26" b="96809" l="27955" r="68371">
                        <a14:foregroundMark x1="51917" y1="9309" x2="48562" y2="10638"/>
                        <a14:foregroundMark x1="48562" y1="10638" x2="51118" y2="10106"/>
                        <a14:foregroundMark x1="51118" y1="10106" x2="51438" y2="6117"/>
                        <a14:foregroundMark x1="60653" y1="23786" x2="59744" y2="25532"/>
                        <a14:foregroundMark x1="61821" y1="21543" x2="60809" y2="23486"/>
                        <a14:foregroundMark x1="59744" y1="25532" x2="56869" y2="22074"/>
                        <a14:foregroundMark x1="56869" y1="22074" x2="57296" y2="20521"/>
                        <a14:foregroundMark x1="63324" y1="20131" x2="63578" y2="25000"/>
                        <a14:foregroundMark x1="63578" y1="25000" x2="60383" y2="25266"/>
                        <a14:foregroundMark x1="60383" y1="25266" x2="59105" y2="20479"/>
                        <a14:foregroundMark x1="31470" y1="35638" x2="29712" y2="33245"/>
                        <a14:foregroundMark x1="51118" y1="86968" x2="46965" y2="91223"/>
                        <a14:foregroundMark x1="46965" y1="91223" x2="47444" y2="97340"/>
                        <a14:foregroundMark x1="47444" y1="97340" x2="50000" y2="94947"/>
                        <a14:foregroundMark x1="65335" y1="92819" x2="65815" y2="87500"/>
                        <a14:foregroundMark x1="65815" y1="87500" x2="68530" y2="86968"/>
                        <a14:foregroundMark x1="68530" y1="86968" x2="68530" y2="86968"/>
                        <a14:foregroundMark x1="28275" y1="83777" x2="28275" y2="89628"/>
                        <a14:foregroundMark x1="28275" y1="89628" x2="28435" y2="90691"/>
                        <a14:foregroundMark x1="51438" y1="4255" x2="52077" y2="2926"/>
                        <a14:foregroundMark x1="27955" y1="34840" x2="28115" y2="35106"/>
                        <a14:backgroundMark x1="58626" y1="16755" x2="60224" y2="18085"/>
                        <a14:backgroundMark x1="59105" y1="14628" x2="59585" y2="15957"/>
                        <a14:backgroundMark x1="61502" y1="15957" x2="60224" y2="20479"/>
                        <a14:backgroundMark x1="60224" y1="20479" x2="60224" y2="20479"/>
                        <a14:backgroundMark x1="59585" y1="19947" x2="58626" y2="19681"/>
                      </a14:backgroundRemoval>
                    </a14:imgEffect>
                  </a14:imgLayer>
                </a14:imgProps>
              </a:ext>
            </a:extLst>
          </a:blip>
          <a:srcRect l="27432" t="3505" r="31895" b="2129"/>
          <a:stretch>
            <a:fillRect/>
          </a:stretch>
        </p:blipFill>
        <p:spPr>
          <a:xfrm flipH="1">
            <a:off x="11201108" y="7474197"/>
            <a:ext cx="2210068" cy="2385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381" extrusionOk="0">
                <a:moveTo>
                  <a:pt x="12719" y="2"/>
                </a:moveTo>
                <a:cubicBezTo>
                  <a:pt x="12517" y="26"/>
                  <a:pt x="12227" y="246"/>
                  <a:pt x="11792" y="621"/>
                </a:cubicBezTo>
                <a:cubicBezTo>
                  <a:pt x="10467" y="1765"/>
                  <a:pt x="9829" y="2832"/>
                  <a:pt x="9819" y="3927"/>
                </a:cubicBezTo>
                <a:lnTo>
                  <a:pt x="9809" y="4899"/>
                </a:lnTo>
                <a:lnTo>
                  <a:pt x="8978" y="5101"/>
                </a:lnTo>
                <a:cubicBezTo>
                  <a:pt x="8520" y="5212"/>
                  <a:pt x="7924" y="5449"/>
                  <a:pt x="7656" y="5628"/>
                </a:cubicBezTo>
                <a:cubicBezTo>
                  <a:pt x="7238" y="5905"/>
                  <a:pt x="7078" y="5927"/>
                  <a:pt x="6542" y="5783"/>
                </a:cubicBezTo>
                <a:cubicBezTo>
                  <a:pt x="5694" y="5555"/>
                  <a:pt x="4684" y="5704"/>
                  <a:pt x="2879" y="6324"/>
                </a:cubicBezTo>
                <a:cubicBezTo>
                  <a:pt x="2045" y="6611"/>
                  <a:pt x="1088" y="6886"/>
                  <a:pt x="752" y="6935"/>
                </a:cubicBezTo>
                <a:cubicBezTo>
                  <a:pt x="408" y="6986"/>
                  <a:pt x="178" y="7105"/>
                  <a:pt x="226" y="7210"/>
                </a:cubicBezTo>
                <a:cubicBezTo>
                  <a:pt x="470" y="7740"/>
                  <a:pt x="3463" y="8201"/>
                  <a:pt x="5077" y="7958"/>
                </a:cubicBezTo>
                <a:cubicBezTo>
                  <a:pt x="6268" y="7778"/>
                  <a:pt x="6452" y="7822"/>
                  <a:pt x="6454" y="8285"/>
                </a:cubicBezTo>
                <a:cubicBezTo>
                  <a:pt x="6455" y="8469"/>
                  <a:pt x="6696" y="8965"/>
                  <a:pt x="6989" y="9386"/>
                </a:cubicBezTo>
                <a:cubicBezTo>
                  <a:pt x="7282" y="9807"/>
                  <a:pt x="7526" y="10216"/>
                  <a:pt x="7529" y="10296"/>
                </a:cubicBezTo>
                <a:cubicBezTo>
                  <a:pt x="7533" y="10375"/>
                  <a:pt x="7785" y="10625"/>
                  <a:pt x="8090" y="10850"/>
                </a:cubicBezTo>
                <a:lnTo>
                  <a:pt x="8644" y="11259"/>
                </a:lnTo>
                <a:lnTo>
                  <a:pt x="8077" y="11851"/>
                </a:lnTo>
                <a:cubicBezTo>
                  <a:pt x="7607" y="12340"/>
                  <a:pt x="7519" y="12587"/>
                  <a:pt x="7565" y="13287"/>
                </a:cubicBezTo>
                <a:cubicBezTo>
                  <a:pt x="7621" y="14119"/>
                  <a:pt x="7612" y="14132"/>
                  <a:pt x="6983" y="14183"/>
                </a:cubicBezTo>
                <a:cubicBezTo>
                  <a:pt x="6632" y="14212"/>
                  <a:pt x="6223" y="14307"/>
                  <a:pt x="6074" y="14394"/>
                </a:cubicBezTo>
                <a:cubicBezTo>
                  <a:pt x="5676" y="14627"/>
                  <a:pt x="5735" y="15594"/>
                  <a:pt x="6161" y="15814"/>
                </a:cubicBezTo>
                <a:cubicBezTo>
                  <a:pt x="6546" y="16013"/>
                  <a:pt x="6395" y="16352"/>
                  <a:pt x="5921" y="16352"/>
                </a:cubicBezTo>
                <a:cubicBezTo>
                  <a:pt x="5762" y="16352"/>
                  <a:pt x="5577" y="16455"/>
                  <a:pt x="5508" y="16581"/>
                </a:cubicBezTo>
                <a:cubicBezTo>
                  <a:pt x="5440" y="16708"/>
                  <a:pt x="5186" y="16811"/>
                  <a:pt x="4944" y="16811"/>
                </a:cubicBezTo>
                <a:cubicBezTo>
                  <a:pt x="4702" y="16811"/>
                  <a:pt x="4527" y="16889"/>
                  <a:pt x="4557" y="16984"/>
                </a:cubicBezTo>
                <a:cubicBezTo>
                  <a:pt x="4587" y="17080"/>
                  <a:pt x="4077" y="17247"/>
                  <a:pt x="3421" y="17357"/>
                </a:cubicBezTo>
                <a:cubicBezTo>
                  <a:pt x="1812" y="17626"/>
                  <a:pt x="787" y="17945"/>
                  <a:pt x="290" y="18334"/>
                </a:cubicBezTo>
                <a:cubicBezTo>
                  <a:pt x="103" y="18480"/>
                  <a:pt x="9" y="18637"/>
                  <a:pt x="1" y="18795"/>
                </a:cubicBezTo>
                <a:cubicBezTo>
                  <a:pt x="-16" y="19143"/>
                  <a:pt x="387" y="19497"/>
                  <a:pt x="1147" y="19755"/>
                </a:cubicBezTo>
                <a:cubicBezTo>
                  <a:pt x="2701" y="20283"/>
                  <a:pt x="2667" y="20258"/>
                  <a:pt x="2589" y="20861"/>
                </a:cubicBezTo>
                <a:cubicBezTo>
                  <a:pt x="2523" y="21372"/>
                  <a:pt x="2556" y="21413"/>
                  <a:pt x="2914" y="21277"/>
                </a:cubicBezTo>
                <a:cubicBezTo>
                  <a:pt x="3133" y="21193"/>
                  <a:pt x="3548" y="20948"/>
                  <a:pt x="3835" y="20731"/>
                </a:cubicBezTo>
                <a:cubicBezTo>
                  <a:pt x="4224" y="20437"/>
                  <a:pt x="4429" y="20378"/>
                  <a:pt x="4637" y="20500"/>
                </a:cubicBezTo>
                <a:cubicBezTo>
                  <a:pt x="4790" y="20590"/>
                  <a:pt x="5118" y="20618"/>
                  <a:pt x="5365" y="20562"/>
                </a:cubicBezTo>
                <a:cubicBezTo>
                  <a:pt x="5636" y="20502"/>
                  <a:pt x="6178" y="20585"/>
                  <a:pt x="6729" y="20772"/>
                </a:cubicBezTo>
                <a:cubicBezTo>
                  <a:pt x="8508" y="21376"/>
                  <a:pt x="12848" y="21562"/>
                  <a:pt x="16390" y="21186"/>
                </a:cubicBezTo>
                <a:cubicBezTo>
                  <a:pt x="17508" y="21067"/>
                  <a:pt x="18563" y="21007"/>
                  <a:pt x="18733" y="21053"/>
                </a:cubicBezTo>
                <a:cubicBezTo>
                  <a:pt x="18905" y="21100"/>
                  <a:pt x="19186" y="20992"/>
                  <a:pt x="19366" y="20810"/>
                </a:cubicBezTo>
                <a:cubicBezTo>
                  <a:pt x="19617" y="20557"/>
                  <a:pt x="19821" y="20507"/>
                  <a:pt x="20273" y="20586"/>
                </a:cubicBezTo>
                <a:cubicBezTo>
                  <a:pt x="20811" y="20681"/>
                  <a:pt x="20831" y="20668"/>
                  <a:pt x="20539" y="20418"/>
                </a:cubicBezTo>
                <a:cubicBezTo>
                  <a:pt x="20258" y="20177"/>
                  <a:pt x="20266" y="20124"/>
                  <a:pt x="20606" y="19948"/>
                </a:cubicBezTo>
                <a:cubicBezTo>
                  <a:pt x="20878" y="19807"/>
                  <a:pt x="20916" y="19717"/>
                  <a:pt x="20737" y="19639"/>
                </a:cubicBezTo>
                <a:cubicBezTo>
                  <a:pt x="20567" y="19564"/>
                  <a:pt x="20679" y="19418"/>
                  <a:pt x="21081" y="19191"/>
                </a:cubicBezTo>
                <a:cubicBezTo>
                  <a:pt x="21432" y="18994"/>
                  <a:pt x="21577" y="18856"/>
                  <a:pt x="21582" y="18674"/>
                </a:cubicBezTo>
                <a:cubicBezTo>
                  <a:pt x="21584" y="18613"/>
                  <a:pt x="21570" y="18546"/>
                  <a:pt x="21544" y="18472"/>
                </a:cubicBezTo>
                <a:cubicBezTo>
                  <a:pt x="21360" y="17953"/>
                  <a:pt x="19416" y="17270"/>
                  <a:pt x="17725" y="17129"/>
                </a:cubicBezTo>
                <a:cubicBezTo>
                  <a:pt x="17010" y="17069"/>
                  <a:pt x="16360" y="16976"/>
                  <a:pt x="16282" y="16921"/>
                </a:cubicBezTo>
                <a:cubicBezTo>
                  <a:pt x="16204" y="16866"/>
                  <a:pt x="16109" y="16571"/>
                  <a:pt x="16070" y="16265"/>
                </a:cubicBezTo>
                <a:cubicBezTo>
                  <a:pt x="16031" y="15959"/>
                  <a:pt x="15692" y="15369"/>
                  <a:pt x="15317" y="14955"/>
                </a:cubicBezTo>
                <a:cubicBezTo>
                  <a:pt x="14694" y="14269"/>
                  <a:pt x="14657" y="14163"/>
                  <a:pt x="14902" y="13744"/>
                </a:cubicBezTo>
                <a:cubicBezTo>
                  <a:pt x="15059" y="13477"/>
                  <a:pt x="15126" y="12955"/>
                  <a:pt x="15063" y="12490"/>
                </a:cubicBezTo>
                <a:cubicBezTo>
                  <a:pt x="14973" y="11834"/>
                  <a:pt x="14835" y="11623"/>
                  <a:pt x="14277" y="11294"/>
                </a:cubicBezTo>
                <a:lnTo>
                  <a:pt x="13599" y="10894"/>
                </a:lnTo>
                <a:lnTo>
                  <a:pt x="14169" y="10523"/>
                </a:lnTo>
                <a:cubicBezTo>
                  <a:pt x="14925" y="10030"/>
                  <a:pt x="15332" y="9318"/>
                  <a:pt x="15332" y="8489"/>
                </a:cubicBezTo>
                <a:cubicBezTo>
                  <a:pt x="15332" y="7782"/>
                  <a:pt x="15031" y="7426"/>
                  <a:pt x="13111" y="5874"/>
                </a:cubicBezTo>
                <a:cubicBezTo>
                  <a:pt x="12435" y="5328"/>
                  <a:pt x="12348" y="5185"/>
                  <a:pt x="12600" y="5038"/>
                </a:cubicBezTo>
                <a:cubicBezTo>
                  <a:pt x="13179" y="4698"/>
                  <a:pt x="13405" y="3542"/>
                  <a:pt x="13251" y="1719"/>
                </a:cubicBezTo>
                <a:cubicBezTo>
                  <a:pt x="13145" y="469"/>
                  <a:pt x="13055" y="-38"/>
                  <a:pt x="12719" y="2"/>
                </a:cubicBezTo>
                <a:close/>
                <a:moveTo>
                  <a:pt x="18959" y="3033"/>
                </a:moveTo>
                <a:cubicBezTo>
                  <a:pt x="18416" y="3033"/>
                  <a:pt x="17886" y="3360"/>
                  <a:pt x="17641" y="3846"/>
                </a:cubicBezTo>
                <a:cubicBezTo>
                  <a:pt x="17462" y="4203"/>
                  <a:pt x="17067" y="4035"/>
                  <a:pt x="17058" y="3598"/>
                </a:cubicBezTo>
                <a:cubicBezTo>
                  <a:pt x="17053" y="3308"/>
                  <a:pt x="17024" y="3297"/>
                  <a:pt x="16843" y="3516"/>
                </a:cubicBezTo>
                <a:cubicBezTo>
                  <a:pt x="16728" y="3655"/>
                  <a:pt x="16462" y="3741"/>
                  <a:pt x="16253" y="3706"/>
                </a:cubicBezTo>
                <a:cubicBezTo>
                  <a:pt x="15147" y="3518"/>
                  <a:pt x="15105" y="4424"/>
                  <a:pt x="16207" y="4696"/>
                </a:cubicBezTo>
                <a:cubicBezTo>
                  <a:pt x="16560" y="4783"/>
                  <a:pt x="16849" y="4963"/>
                  <a:pt x="16849" y="5095"/>
                </a:cubicBezTo>
                <a:cubicBezTo>
                  <a:pt x="16849" y="5297"/>
                  <a:pt x="17055" y="5324"/>
                  <a:pt x="18084" y="5256"/>
                </a:cubicBezTo>
                <a:cubicBezTo>
                  <a:pt x="19469" y="5166"/>
                  <a:pt x="19802" y="5018"/>
                  <a:pt x="19547" y="4612"/>
                </a:cubicBezTo>
                <a:cubicBezTo>
                  <a:pt x="19451" y="4459"/>
                  <a:pt x="19398" y="4041"/>
                  <a:pt x="19430" y="3683"/>
                </a:cubicBezTo>
                <a:cubicBezTo>
                  <a:pt x="19482" y="3085"/>
                  <a:pt x="19444" y="3033"/>
                  <a:pt x="18959" y="303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" name="IMG_4187.jpeg" descr="IMG_4187.jpeg">
            <a:extLst>
              <a:ext uri="{FF2B5EF4-FFF2-40B4-BE49-F238E27FC236}">
                <a16:creationId xmlns:a16="http://schemas.microsoft.com/office/drawing/2014/main" id="{E86DE3CB-065C-46AA-BC00-93A7EB1B0B6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2391" t="3124" r="32592" b="1602"/>
          <a:stretch>
            <a:fillRect/>
          </a:stretch>
        </p:blipFill>
        <p:spPr>
          <a:xfrm flipH="1">
            <a:off x="11708776" y="10747910"/>
            <a:ext cx="1459639" cy="2385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8" h="21478" extrusionOk="0">
                <a:moveTo>
                  <a:pt x="8538" y="0"/>
                </a:moveTo>
                <a:cubicBezTo>
                  <a:pt x="8495" y="-1"/>
                  <a:pt x="8437" y="7"/>
                  <a:pt x="8367" y="22"/>
                </a:cubicBezTo>
                <a:cubicBezTo>
                  <a:pt x="8151" y="69"/>
                  <a:pt x="8001" y="266"/>
                  <a:pt x="8034" y="459"/>
                </a:cubicBezTo>
                <a:cubicBezTo>
                  <a:pt x="8123" y="964"/>
                  <a:pt x="7459" y="1260"/>
                  <a:pt x="6756" y="1028"/>
                </a:cubicBezTo>
                <a:cubicBezTo>
                  <a:pt x="6068" y="801"/>
                  <a:pt x="5043" y="787"/>
                  <a:pt x="5043" y="1004"/>
                </a:cubicBezTo>
                <a:cubicBezTo>
                  <a:pt x="5043" y="1310"/>
                  <a:pt x="5638" y="2129"/>
                  <a:pt x="5946" y="2246"/>
                </a:cubicBezTo>
                <a:cubicBezTo>
                  <a:pt x="6447" y="2437"/>
                  <a:pt x="6223" y="4673"/>
                  <a:pt x="5678" y="4929"/>
                </a:cubicBezTo>
                <a:cubicBezTo>
                  <a:pt x="5266" y="5123"/>
                  <a:pt x="5273" y="5175"/>
                  <a:pt x="5760" y="5531"/>
                </a:cubicBezTo>
                <a:cubicBezTo>
                  <a:pt x="6053" y="5745"/>
                  <a:pt x="6307" y="5942"/>
                  <a:pt x="6325" y="5967"/>
                </a:cubicBezTo>
                <a:cubicBezTo>
                  <a:pt x="6342" y="5993"/>
                  <a:pt x="7015" y="5928"/>
                  <a:pt x="7820" y="5821"/>
                </a:cubicBezTo>
                <a:cubicBezTo>
                  <a:pt x="8688" y="5706"/>
                  <a:pt x="9386" y="5690"/>
                  <a:pt x="9536" y="5782"/>
                </a:cubicBezTo>
                <a:cubicBezTo>
                  <a:pt x="9685" y="5874"/>
                  <a:pt x="9029" y="6902"/>
                  <a:pt x="7925" y="8309"/>
                </a:cubicBezTo>
                <a:cubicBezTo>
                  <a:pt x="5728" y="11107"/>
                  <a:pt x="5429" y="12079"/>
                  <a:pt x="6411" y="13241"/>
                </a:cubicBezTo>
                <a:cubicBezTo>
                  <a:pt x="6915" y="13837"/>
                  <a:pt x="6965" y="14051"/>
                  <a:pt x="6725" y="14582"/>
                </a:cubicBezTo>
                <a:cubicBezTo>
                  <a:pt x="6569" y="14930"/>
                  <a:pt x="6442" y="15428"/>
                  <a:pt x="6442" y="15690"/>
                </a:cubicBezTo>
                <a:cubicBezTo>
                  <a:pt x="6441" y="15952"/>
                  <a:pt x="6335" y="16300"/>
                  <a:pt x="6206" y="16464"/>
                </a:cubicBezTo>
                <a:cubicBezTo>
                  <a:pt x="6078" y="16628"/>
                  <a:pt x="5731" y="17073"/>
                  <a:pt x="5437" y="17451"/>
                </a:cubicBezTo>
                <a:cubicBezTo>
                  <a:pt x="4853" y="18204"/>
                  <a:pt x="4023" y="18396"/>
                  <a:pt x="4134" y="17753"/>
                </a:cubicBezTo>
                <a:cubicBezTo>
                  <a:pt x="4182" y="17471"/>
                  <a:pt x="4053" y="17365"/>
                  <a:pt x="3661" y="17365"/>
                </a:cubicBezTo>
                <a:cubicBezTo>
                  <a:pt x="3364" y="17365"/>
                  <a:pt x="3041" y="17444"/>
                  <a:pt x="2944" y="17541"/>
                </a:cubicBezTo>
                <a:cubicBezTo>
                  <a:pt x="2838" y="17647"/>
                  <a:pt x="2434" y="17544"/>
                  <a:pt x="1930" y="17282"/>
                </a:cubicBezTo>
                <a:cubicBezTo>
                  <a:pt x="673" y="16630"/>
                  <a:pt x="275" y="16707"/>
                  <a:pt x="370" y="17580"/>
                </a:cubicBezTo>
                <a:cubicBezTo>
                  <a:pt x="414" y="17982"/>
                  <a:pt x="552" y="18412"/>
                  <a:pt x="676" y="18534"/>
                </a:cubicBezTo>
                <a:cubicBezTo>
                  <a:pt x="806" y="18661"/>
                  <a:pt x="756" y="18865"/>
                  <a:pt x="560" y="19012"/>
                </a:cubicBezTo>
                <a:cubicBezTo>
                  <a:pt x="294" y="19209"/>
                  <a:pt x="289" y="19369"/>
                  <a:pt x="539" y="19707"/>
                </a:cubicBezTo>
                <a:cubicBezTo>
                  <a:pt x="717" y="19948"/>
                  <a:pt x="779" y="20227"/>
                  <a:pt x="676" y="20329"/>
                </a:cubicBezTo>
                <a:cubicBezTo>
                  <a:pt x="558" y="20448"/>
                  <a:pt x="624" y="20464"/>
                  <a:pt x="856" y="20376"/>
                </a:cubicBezTo>
                <a:cubicBezTo>
                  <a:pt x="1077" y="20291"/>
                  <a:pt x="1339" y="20338"/>
                  <a:pt x="1525" y="20492"/>
                </a:cubicBezTo>
                <a:cubicBezTo>
                  <a:pt x="2030" y="20910"/>
                  <a:pt x="4133" y="21163"/>
                  <a:pt x="7973" y="21264"/>
                </a:cubicBezTo>
                <a:cubicBezTo>
                  <a:pt x="10704" y="21336"/>
                  <a:pt x="12054" y="21294"/>
                  <a:pt x="13418" y="21096"/>
                </a:cubicBezTo>
                <a:cubicBezTo>
                  <a:pt x="15148" y="20845"/>
                  <a:pt x="15255" y="20849"/>
                  <a:pt x="15732" y="21165"/>
                </a:cubicBezTo>
                <a:cubicBezTo>
                  <a:pt x="16388" y="21599"/>
                  <a:pt x="16709" y="21583"/>
                  <a:pt x="16818" y="21110"/>
                </a:cubicBezTo>
                <a:cubicBezTo>
                  <a:pt x="16871" y="20884"/>
                  <a:pt x="17138" y="20700"/>
                  <a:pt x="17465" y="20666"/>
                </a:cubicBezTo>
                <a:cubicBezTo>
                  <a:pt x="18803" y="20525"/>
                  <a:pt x="21215" y="19885"/>
                  <a:pt x="21374" y="19628"/>
                </a:cubicBezTo>
                <a:cubicBezTo>
                  <a:pt x="21599" y="19268"/>
                  <a:pt x="20679" y="18801"/>
                  <a:pt x="19286" y="18570"/>
                </a:cubicBezTo>
                <a:cubicBezTo>
                  <a:pt x="18110" y="18375"/>
                  <a:pt x="17663" y="18120"/>
                  <a:pt x="17526" y="17571"/>
                </a:cubicBezTo>
                <a:cubicBezTo>
                  <a:pt x="17476" y="17368"/>
                  <a:pt x="17345" y="17148"/>
                  <a:pt x="17239" y="17082"/>
                </a:cubicBezTo>
                <a:cubicBezTo>
                  <a:pt x="17132" y="17017"/>
                  <a:pt x="17047" y="16677"/>
                  <a:pt x="17047" y="16327"/>
                </a:cubicBezTo>
                <a:cubicBezTo>
                  <a:pt x="17047" y="15951"/>
                  <a:pt x="16818" y="15512"/>
                  <a:pt x="16489" y="15254"/>
                </a:cubicBezTo>
                <a:cubicBezTo>
                  <a:pt x="15679" y="14619"/>
                  <a:pt x="15747" y="13692"/>
                  <a:pt x="16629" y="13336"/>
                </a:cubicBezTo>
                <a:cubicBezTo>
                  <a:pt x="17013" y="13181"/>
                  <a:pt x="17328" y="12932"/>
                  <a:pt x="17328" y="12782"/>
                </a:cubicBezTo>
                <a:cubicBezTo>
                  <a:pt x="17328" y="12577"/>
                  <a:pt x="17187" y="12611"/>
                  <a:pt x="16775" y="12915"/>
                </a:cubicBezTo>
                <a:lnTo>
                  <a:pt x="16226" y="13322"/>
                </a:lnTo>
                <a:lnTo>
                  <a:pt x="15512" y="12771"/>
                </a:lnTo>
                <a:cubicBezTo>
                  <a:pt x="14957" y="12343"/>
                  <a:pt x="14505" y="12196"/>
                  <a:pt x="13480" y="12107"/>
                </a:cubicBezTo>
                <a:cubicBezTo>
                  <a:pt x="11328" y="11920"/>
                  <a:pt x="9808" y="11165"/>
                  <a:pt x="9796" y="10277"/>
                </a:cubicBezTo>
                <a:cubicBezTo>
                  <a:pt x="9792" y="10023"/>
                  <a:pt x="10411" y="9053"/>
                  <a:pt x="11172" y="8122"/>
                </a:cubicBezTo>
                <a:cubicBezTo>
                  <a:pt x="11932" y="7191"/>
                  <a:pt x="12639" y="6099"/>
                  <a:pt x="12744" y="5697"/>
                </a:cubicBezTo>
                <a:cubicBezTo>
                  <a:pt x="12848" y="5295"/>
                  <a:pt x="13043" y="4926"/>
                  <a:pt x="13176" y="4875"/>
                </a:cubicBezTo>
                <a:cubicBezTo>
                  <a:pt x="13310" y="4824"/>
                  <a:pt x="13418" y="4475"/>
                  <a:pt x="13418" y="4099"/>
                </a:cubicBezTo>
                <a:cubicBezTo>
                  <a:pt x="13418" y="3540"/>
                  <a:pt x="13538" y="3388"/>
                  <a:pt x="14081" y="3261"/>
                </a:cubicBezTo>
                <a:cubicBezTo>
                  <a:pt x="14444" y="3176"/>
                  <a:pt x="15019" y="2888"/>
                  <a:pt x="15359" y="2621"/>
                </a:cubicBezTo>
                <a:lnTo>
                  <a:pt x="15978" y="2137"/>
                </a:lnTo>
                <a:lnTo>
                  <a:pt x="15054" y="1905"/>
                </a:lnTo>
                <a:cubicBezTo>
                  <a:pt x="14546" y="1777"/>
                  <a:pt x="13732" y="1712"/>
                  <a:pt x="13244" y="1761"/>
                </a:cubicBezTo>
                <a:cubicBezTo>
                  <a:pt x="12561" y="1829"/>
                  <a:pt x="12217" y="1759"/>
                  <a:pt x="11749" y="1452"/>
                </a:cubicBezTo>
                <a:cubicBezTo>
                  <a:pt x="11359" y="1196"/>
                  <a:pt x="11250" y="1012"/>
                  <a:pt x="11443" y="938"/>
                </a:cubicBezTo>
                <a:cubicBezTo>
                  <a:pt x="11875" y="774"/>
                  <a:pt x="11814" y="328"/>
                  <a:pt x="11358" y="328"/>
                </a:cubicBezTo>
                <a:cubicBezTo>
                  <a:pt x="11146" y="328"/>
                  <a:pt x="10904" y="483"/>
                  <a:pt x="10824" y="673"/>
                </a:cubicBezTo>
                <a:cubicBezTo>
                  <a:pt x="10719" y="919"/>
                  <a:pt x="10445" y="1015"/>
                  <a:pt x="9850" y="1015"/>
                </a:cubicBezTo>
                <a:cubicBezTo>
                  <a:pt x="8877" y="1015"/>
                  <a:pt x="8304" y="669"/>
                  <a:pt x="8571" y="240"/>
                </a:cubicBezTo>
                <a:cubicBezTo>
                  <a:pt x="8672" y="77"/>
                  <a:pt x="8667" y="2"/>
                  <a:pt x="8538" y="0"/>
                </a:cubicBezTo>
                <a:close/>
                <a:moveTo>
                  <a:pt x="2159" y="3492"/>
                </a:moveTo>
                <a:cubicBezTo>
                  <a:pt x="1279" y="3477"/>
                  <a:pt x="1047" y="3546"/>
                  <a:pt x="841" y="3880"/>
                </a:cubicBezTo>
                <a:cubicBezTo>
                  <a:pt x="703" y="4103"/>
                  <a:pt x="461" y="4286"/>
                  <a:pt x="304" y="4286"/>
                </a:cubicBezTo>
                <a:cubicBezTo>
                  <a:pt x="90" y="4286"/>
                  <a:pt x="-1" y="4356"/>
                  <a:pt x="0" y="4447"/>
                </a:cubicBezTo>
                <a:cubicBezTo>
                  <a:pt x="3" y="4598"/>
                  <a:pt x="263" y="4807"/>
                  <a:pt x="646" y="4853"/>
                </a:cubicBezTo>
                <a:cubicBezTo>
                  <a:pt x="2286" y="5047"/>
                  <a:pt x="3000" y="4808"/>
                  <a:pt x="3139" y="4017"/>
                </a:cubicBezTo>
                <a:cubicBezTo>
                  <a:pt x="3223" y="3539"/>
                  <a:pt x="3171" y="3510"/>
                  <a:pt x="2159" y="3492"/>
                </a:cubicBezTo>
                <a:close/>
                <a:moveTo>
                  <a:pt x="15362" y="6697"/>
                </a:moveTo>
                <a:cubicBezTo>
                  <a:pt x="15100" y="6706"/>
                  <a:pt x="14822" y="6882"/>
                  <a:pt x="14630" y="7194"/>
                </a:cubicBezTo>
                <a:cubicBezTo>
                  <a:pt x="14368" y="7622"/>
                  <a:pt x="14408" y="7745"/>
                  <a:pt x="14910" y="8055"/>
                </a:cubicBezTo>
                <a:cubicBezTo>
                  <a:pt x="15280" y="8283"/>
                  <a:pt x="15853" y="8416"/>
                  <a:pt x="16466" y="8416"/>
                </a:cubicBezTo>
                <a:cubicBezTo>
                  <a:pt x="17196" y="8416"/>
                  <a:pt x="17358" y="8368"/>
                  <a:pt x="17117" y="8219"/>
                </a:cubicBezTo>
                <a:cubicBezTo>
                  <a:pt x="16940" y="8110"/>
                  <a:pt x="16869" y="7803"/>
                  <a:pt x="16957" y="7530"/>
                </a:cubicBezTo>
                <a:cubicBezTo>
                  <a:pt x="17092" y="7117"/>
                  <a:pt x="17026" y="7039"/>
                  <a:pt x="16540" y="7039"/>
                </a:cubicBezTo>
                <a:cubicBezTo>
                  <a:pt x="16223" y="7039"/>
                  <a:pt x="15884" y="6961"/>
                  <a:pt x="15789" y="6867"/>
                </a:cubicBezTo>
                <a:cubicBezTo>
                  <a:pt x="15668" y="6746"/>
                  <a:pt x="15519" y="6691"/>
                  <a:pt x="15362" y="6697"/>
                </a:cubicBezTo>
                <a:close/>
                <a:moveTo>
                  <a:pt x="2830" y="7453"/>
                </a:moveTo>
                <a:cubicBezTo>
                  <a:pt x="2399" y="7477"/>
                  <a:pt x="2104" y="7725"/>
                  <a:pt x="2022" y="8174"/>
                </a:cubicBezTo>
                <a:cubicBezTo>
                  <a:pt x="1972" y="8449"/>
                  <a:pt x="1813" y="8748"/>
                  <a:pt x="1671" y="8838"/>
                </a:cubicBezTo>
                <a:cubicBezTo>
                  <a:pt x="1529" y="8928"/>
                  <a:pt x="1415" y="9074"/>
                  <a:pt x="1415" y="9162"/>
                </a:cubicBezTo>
                <a:cubicBezTo>
                  <a:pt x="1415" y="9386"/>
                  <a:pt x="3394" y="9165"/>
                  <a:pt x="3807" y="8896"/>
                </a:cubicBezTo>
                <a:cubicBezTo>
                  <a:pt x="4511" y="8436"/>
                  <a:pt x="4486" y="7997"/>
                  <a:pt x="3734" y="7657"/>
                </a:cubicBezTo>
                <a:cubicBezTo>
                  <a:pt x="3396" y="7505"/>
                  <a:pt x="3089" y="7439"/>
                  <a:pt x="2830" y="7453"/>
                </a:cubicBezTo>
                <a:close/>
                <a:moveTo>
                  <a:pt x="15618" y="10771"/>
                </a:moveTo>
                <a:cubicBezTo>
                  <a:pt x="15479" y="10794"/>
                  <a:pt x="15470" y="10901"/>
                  <a:pt x="15484" y="11131"/>
                </a:cubicBezTo>
                <a:cubicBezTo>
                  <a:pt x="15503" y="11429"/>
                  <a:pt x="15782" y="11671"/>
                  <a:pt x="16348" y="11875"/>
                </a:cubicBezTo>
                <a:cubicBezTo>
                  <a:pt x="16809" y="12041"/>
                  <a:pt x="17192" y="12183"/>
                  <a:pt x="17200" y="12190"/>
                </a:cubicBezTo>
                <a:cubicBezTo>
                  <a:pt x="17207" y="12197"/>
                  <a:pt x="17164" y="11936"/>
                  <a:pt x="17102" y="11611"/>
                </a:cubicBezTo>
                <a:cubicBezTo>
                  <a:pt x="17015" y="11151"/>
                  <a:pt x="16820" y="10983"/>
                  <a:pt x="16223" y="10854"/>
                </a:cubicBezTo>
                <a:cubicBezTo>
                  <a:pt x="16046" y="10816"/>
                  <a:pt x="15909" y="10788"/>
                  <a:pt x="15804" y="10775"/>
                </a:cubicBezTo>
                <a:cubicBezTo>
                  <a:pt x="15726" y="10765"/>
                  <a:pt x="15664" y="10764"/>
                  <a:pt x="15618" y="10771"/>
                </a:cubicBezTo>
                <a:close/>
                <a:moveTo>
                  <a:pt x="11526" y="14891"/>
                </a:moveTo>
                <a:cubicBezTo>
                  <a:pt x="11686" y="14920"/>
                  <a:pt x="11907" y="15076"/>
                  <a:pt x="12182" y="15358"/>
                </a:cubicBezTo>
                <a:cubicBezTo>
                  <a:pt x="12723" y="15915"/>
                  <a:pt x="12725" y="15905"/>
                  <a:pt x="11706" y="16990"/>
                </a:cubicBezTo>
                <a:cubicBezTo>
                  <a:pt x="11335" y="17385"/>
                  <a:pt x="11007" y="17707"/>
                  <a:pt x="10977" y="17707"/>
                </a:cubicBezTo>
                <a:cubicBezTo>
                  <a:pt x="10946" y="17707"/>
                  <a:pt x="10849" y="17622"/>
                  <a:pt x="10757" y="17517"/>
                </a:cubicBezTo>
                <a:cubicBezTo>
                  <a:pt x="10627" y="17368"/>
                  <a:pt x="10656" y="17128"/>
                  <a:pt x="10893" y="16417"/>
                </a:cubicBezTo>
                <a:cubicBezTo>
                  <a:pt x="11060" y="15917"/>
                  <a:pt x="11213" y="15366"/>
                  <a:pt x="11236" y="15193"/>
                </a:cubicBezTo>
                <a:cubicBezTo>
                  <a:pt x="11265" y="14964"/>
                  <a:pt x="11366" y="14863"/>
                  <a:pt x="11526" y="14891"/>
                </a:cubicBezTo>
                <a:close/>
                <a:moveTo>
                  <a:pt x="8809" y="14962"/>
                </a:moveTo>
                <a:cubicBezTo>
                  <a:pt x="8819" y="14960"/>
                  <a:pt x="8828" y="14961"/>
                  <a:pt x="8834" y="14965"/>
                </a:cubicBezTo>
                <a:cubicBezTo>
                  <a:pt x="9045" y="15094"/>
                  <a:pt x="9501" y="16638"/>
                  <a:pt x="9512" y="17258"/>
                </a:cubicBezTo>
                <a:lnTo>
                  <a:pt x="9523" y="17933"/>
                </a:lnTo>
                <a:lnTo>
                  <a:pt x="9011" y="17933"/>
                </a:lnTo>
                <a:cubicBezTo>
                  <a:pt x="8543" y="17933"/>
                  <a:pt x="8500" y="17911"/>
                  <a:pt x="8526" y="17685"/>
                </a:cubicBezTo>
                <a:cubicBezTo>
                  <a:pt x="8558" y="17396"/>
                  <a:pt x="8294" y="17360"/>
                  <a:pt x="7933" y="17605"/>
                </a:cubicBezTo>
                <a:cubicBezTo>
                  <a:pt x="7766" y="17718"/>
                  <a:pt x="7561" y="17756"/>
                  <a:pt x="7290" y="17726"/>
                </a:cubicBezTo>
                <a:cubicBezTo>
                  <a:pt x="7071" y="17702"/>
                  <a:pt x="6940" y="17715"/>
                  <a:pt x="6999" y="17754"/>
                </a:cubicBezTo>
                <a:cubicBezTo>
                  <a:pt x="7059" y="17794"/>
                  <a:pt x="7035" y="17879"/>
                  <a:pt x="6945" y="17946"/>
                </a:cubicBezTo>
                <a:cubicBezTo>
                  <a:pt x="6725" y="18109"/>
                  <a:pt x="6534" y="18098"/>
                  <a:pt x="6419" y="17914"/>
                </a:cubicBezTo>
                <a:cubicBezTo>
                  <a:pt x="6363" y="17824"/>
                  <a:pt x="6483" y="17586"/>
                  <a:pt x="6716" y="17331"/>
                </a:cubicBezTo>
                <a:cubicBezTo>
                  <a:pt x="6931" y="17093"/>
                  <a:pt x="7109" y="16859"/>
                  <a:pt x="7109" y="16811"/>
                </a:cubicBezTo>
                <a:cubicBezTo>
                  <a:pt x="7109" y="16762"/>
                  <a:pt x="7347" y="16495"/>
                  <a:pt x="7638" y="16216"/>
                </a:cubicBezTo>
                <a:cubicBezTo>
                  <a:pt x="7929" y="15937"/>
                  <a:pt x="8297" y="15527"/>
                  <a:pt x="8456" y="15307"/>
                </a:cubicBezTo>
                <a:cubicBezTo>
                  <a:pt x="8595" y="15115"/>
                  <a:pt x="8741" y="14973"/>
                  <a:pt x="8809" y="14962"/>
                </a:cubicBezTo>
                <a:close/>
                <a:moveTo>
                  <a:pt x="14551" y="15770"/>
                </a:moveTo>
                <a:cubicBezTo>
                  <a:pt x="14597" y="15764"/>
                  <a:pt x="14642" y="15767"/>
                  <a:pt x="14694" y="15776"/>
                </a:cubicBezTo>
                <a:cubicBezTo>
                  <a:pt x="14763" y="15789"/>
                  <a:pt x="14842" y="15815"/>
                  <a:pt x="14947" y="15849"/>
                </a:cubicBezTo>
                <a:cubicBezTo>
                  <a:pt x="15616" y="16063"/>
                  <a:pt x="16121" y="16453"/>
                  <a:pt x="16394" y="16969"/>
                </a:cubicBezTo>
                <a:cubicBezTo>
                  <a:pt x="16673" y="17497"/>
                  <a:pt x="16616" y="17707"/>
                  <a:pt x="16201" y="17707"/>
                </a:cubicBezTo>
                <a:cubicBezTo>
                  <a:pt x="16048" y="17707"/>
                  <a:pt x="15756" y="17789"/>
                  <a:pt x="15551" y="17888"/>
                </a:cubicBezTo>
                <a:cubicBezTo>
                  <a:pt x="14973" y="18167"/>
                  <a:pt x="14054" y="18092"/>
                  <a:pt x="14357" y="17790"/>
                </a:cubicBezTo>
                <a:cubicBezTo>
                  <a:pt x="14422" y="17726"/>
                  <a:pt x="14307" y="17701"/>
                  <a:pt x="14028" y="17719"/>
                </a:cubicBezTo>
                <a:cubicBezTo>
                  <a:pt x="13739" y="17738"/>
                  <a:pt x="13439" y="17671"/>
                  <a:pt x="13109" y="17513"/>
                </a:cubicBezTo>
                <a:lnTo>
                  <a:pt x="12621" y="17277"/>
                </a:lnTo>
                <a:lnTo>
                  <a:pt x="12997" y="16885"/>
                </a:lnTo>
                <a:cubicBezTo>
                  <a:pt x="13203" y="16670"/>
                  <a:pt x="13630" y="16320"/>
                  <a:pt x="13946" y="16104"/>
                </a:cubicBezTo>
                <a:cubicBezTo>
                  <a:pt x="14265" y="15887"/>
                  <a:pt x="14411" y="15789"/>
                  <a:pt x="14551" y="15770"/>
                </a:cubicBezTo>
                <a:close/>
                <a:moveTo>
                  <a:pt x="17880" y="16115"/>
                </a:moveTo>
                <a:lnTo>
                  <a:pt x="17984" y="16685"/>
                </a:lnTo>
                <a:cubicBezTo>
                  <a:pt x="18042" y="17011"/>
                  <a:pt x="18353" y="17387"/>
                  <a:pt x="18713" y="17567"/>
                </a:cubicBezTo>
                <a:cubicBezTo>
                  <a:pt x="19059" y="17740"/>
                  <a:pt x="19704" y="17882"/>
                  <a:pt x="20147" y="17882"/>
                </a:cubicBezTo>
                <a:cubicBezTo>
                  <a:pt x="20944" y="17882"/>
                  <a:pt x="21218" y="17658"/>
                  <a:pt x="20675" y="17451"/>
                </a:cubicBezTo>
                <a:cubicBezTo>
                  <a:pt x="20521" y="17392"/>
                  <a:pt x="20469" y="17164"/>
                  <a:pt x="20559" y="16943"/>
                </a:cubicBezTo>
                <a:cubicBezTo>
                  <a:pt x="20753" y="16466"/>
                  <a:pt x="20571" y="16381"/>
                  <a:pt x="19043" y="16230"/>
                </a:cubicBezTo>
                <a:lnTo>
                  <a:pt x="17880" y="16115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ECEA8D-C384-4EE1-9113-936CF521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161" t="71400" r="85578" b="25030"/>
          <a:stretch/>
        </p:blipFill>
        <p:spPr>
          <a:xfrm>
            <a:off x="22143209" y="308189"/>
            <a:ext cx="1881369" cy="97768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5D02AA-2553-403E-B4B9-222D5278E58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332" t="64584" r="30580" b="29143"/>
          <a:stretch/>
        </p:blipFill>
        <p:spPr>
          <a:xfrm>
            <a:off x="3698800" y="344811"/>
            <a:ext cx="18116551" cy="1045857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65CC487-4E8E-46CA-A6BB-DFB954D47462}"/>
              </a:ext>
            </a:extLst>
          </p:cNvPr>
          <p:cNvSpPr txBox="1"/>
          <p:nvPr/>
        </p:nvSpPr>
        <p:spPr>
          <a:xfrm>
            <a:off x="23475018" y="349605"/>
            <a:ext cx="492936" cy="564257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س</a:t>
            </a:r>
            <a:r>
              <a:rPr kumimoji="0" lang="ar-AE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ـ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8DBDDB-69CB-4B45-8F0D-F7F4F053098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9429" t="16199" r="41584" b="15825"/>
          <a:stretch/>
        </p:blipFill>
        <p:spPr>
          <a:xfrm>
            <a:off x="13906705" y="1636589"/>
            <a:ext cx="10117873" cy="11729806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2" name="صورة 12">
            <a:extLst>
              <a:ext uri="{FF2B5EF4-FFF2-40B4-BE49-F238E27FC236}">
                <a16:creationId xmlns:a16="http://schemas.microsoft.com/office/drawing/2014/main" id="{3BBA5FD0-9456-40FA-88EA-3B7B3B8ADEC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67" b="97396" l="10000" r="90000">
                        <a14:foregroundMark x1="49766" y1="46484" x2="53672" y2="47526"/>
                        <a14:foregroundMark x1="53672" y1="47526" x2="56172" y2="47526"/>
                        <a14:foregroundMark x1="56172" y1="47526" x2="56406" y2="47396"/>
                        <a14:foregroundMark x1="46641" y1="94010" x2="55156" y2="88672"/>
                        <a14:foregroundMark x1="50625" y1="95573" x2="54922" y2="97526"/>
                        <a14:foregroundMark x1="54922" y1="97526" x2="47422" y2="96615"/>
                        <a14:foregroundMark x1="57344" y1="18620" x2="58594" y2="20964"/>
                        <a14:foregroundMark x1="37109" y1="32422" x2="34766" y2="34896"/>
                        <a14:foregroundMark x1="34766" y1="34896" x2="34766" y2="34896"/>
                        <a14:foregroundMark x1="48281" y1="7813" x2="47734" y2="6250"/>
                        <a14:foregroundMark x1="50868" y1="4449" x2="50469" y2="4818"/>
                        <a14:foregroundMark x1="51719" y1="26953" x2="51719" y2="26693"/>
                        <a14:foregroundMark x1="49219" y1="21354" x2="49219" y2="19271"/>
                        <a14:backgroundMark x1="60938" y1="18620" x2="60938" y2="18620"/>
                        <a14:backgroundMark x1="64375" y1="10286" x2="60859" y2="18099"/>
                        <a14:backgroundMark x1="60859" y1="18099" x2="61406" y2="12630"/>
                        <a14:backgroundMark x1="50625" y1="6250" x2="50781" y2="3646"/>
                        <a14:backgroundMark x1="51484" y1="4427" x2="50859" y2="4427"/>
                        <a14:backgroundMark x1="54063" y1="22786" x2="54219" y2="19531"/>
                        <a14:backgroundMark x1="54609" y1="21094" x2="54766" y2="23958"/>
                        <a14:backgroundMark x1="51328" y1="23698" x2="50469" y2="24609"/>
                        <a14:backgroundMark x1="51371" y1="25130" x2="50859" y2="24609"/>
                        <a14:backgroundMark x1="52266" y1="26042" x2="51433" y2="25193"/>
                        <a14:backgroundMark x1="43281" y1="14063" x2="43281" y2="14063"/>
                      </a14:backgroundRemoval>
                    </a14:imgEffect>
                  </a14:imgLayer>
                </a14:imgProps>
              </a:ext>
            </a:extLst>
          </a:blip>
          <a:srcRect l="27982" r="30044"/>
          <a:stretch/>
        </p:blipFill>
        <p:spPr>
          <a:xfrm flipH="1">
            <a:off x="12045506" y="1685379"/>
            <a:ext cx="1423138" cy="185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992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G_4188.jpeg" descr="IMG_4188.jpeg">
            <a:extLst>
              <a:ext uri="{FF2B5EF4-FFF2-40B4-BE49-F238E27FC236}">
                <a16:creationId xmlns:a16="http://schemas.microsoft.com/office/drawing/2014/main" id="{82E903BE-B3BA-4755-91BA-2AD8F7DDF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6" b="96809" l="27955" r="68371">
                        <a14:foregroundMark x1="51917" y1="9309" x2="48562" y2="10638"/>
                        <a14:foregroundMark x1="48562" y1="10638" x2="51118" y2="10106"/>
                        <a14:foregroundMark x1="51118" y1="10106" x2="51438" y2="6117"/>
                        <a14:foregroundMark x1="60653" y1="23786" x2="59744" y2="25532"/>
                        <a14:foregroundMark x1="61821" y1="21543" x2="60809" y2="23486"/>
                        <a14:foregroundMark x1="59744" y1="25532" x2="56869" y2="22074"/>
                        <a14:foregroundMark x1="56869" y1="22074" x2="57296" y2="20521"/>
                        <a14:foregroundMark x1="63324" y1="20131" x2="63578" y2="25000"/>
                        <a14:foregroundMark x1="63578" y1="25000" x2="60383" y2="25266"/>
                        <a14:foregroundMark x1="60383" y1="25266" x2="59105" y2="20479"/>
                        <a14:foregroundMark x1="31470" y1="35638" x2="29712" y2="33245"/>
                        <a14:foregroundMark x1="51118" y1="86968" x2="46965" y2="91223"/>
                        <a14:foregroundMark x1="46965" y1="91223" x2="47444" y2="97340"/>
                        <a14:foregroundMark x1="47444" y1="97340" x2="50000" y2="94947"/>
                        <a14:foregroundMark x1="65335" y1="92819" x2="65815" y2="87500"/>
                        <a14:foregroundMark x1="65815" y1="87500" x2="68530" y2="86968"/>
                        <a14:foregroundMark x1="68530" y1="86968" x2="68530" y2="86968"/>
                        <a14:foregroundMark x1="28275" y1="83777" x2="28275" y2="89628"/>
                        <a14:foregroundMark x1="28275" y1="89628" x2="28435" y2="90691"/>
                        <a14:foregroundMark x1="51438" y1="4255" x2="52077" y2="2926"/>
                        <a14:foregroundMark x1="27955" y1="34840" x2="28115" y2="35106"/>
                        <a14:backgroundMark x1="58626" y1="16755" x2="60224" y2="18085"/>
                        <a14:backgroundMark x1="59105" y1="14628" x2="59585" y2="15957"/>
                        <a14:backgroundMark x1="61502" y1="15957" x2="60224" y2="20479"/>
                        <a14:backgroundMark x1="60224" y1="20479" x2="60224" y2="20479"/>
                        <a14:backgroundMark x1="59585" y1="19947" x2="58626" y2="19681"/>
                      </a14:backgroundRemoval>
                    </a14:imgEffect>
                  </a14:imgLayer>
                </a14:imgProps>
              </a:ext>
            </a:extLst>
          </a:blip>
          <a:srcRect l="27432" t="3505" r="31895" b="2129"/>
          <a:stretch>
            <a:fillRect/>
          </a:stretch>
        </p:blipFill>
        <p:spPr>
          <a:xfrm>
            <a:off x="5127669" y="339456"/>
            <a:ext cx="1711712" cy="2385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381" extrusionOk="0">
                <a:moveTo>
                  <a:pt x="12719" y="2"/>
                </a:moveTo>
                <a:cubicBezTo>
                  <a:pt x="12517" y="26"/>
                  <a:pt x="12227" y="246"/>
                  <a:pt x="11792" y="621"/>
                </a:cubicBezTo>
                <a:cubicBezTo>
                  <a:pt x="10467" y="1765"/>
                  <a:pt x="9829" y="2832"/>
                  <a:pt x="9819" y="3927"/>
                </a:cubicBezTo>
                <a:lnTo>
                  <a:pt x="9809" y="4899"/>
                </a:lnTo>
                <a:lnTo>
                  <a:pt x="8978" y="5101"/>
                </a:lnTo>
                <a:cubicBezTo>
                  <a:pt x="8520" y="5212"/>
                  <a:pt x="7924" y="5449"/>
                  <a:pt x="7656" y="5628"/>
                </a:cubicBezTo>
                <a:cubicBezTo>
                  <a:pt x="7238" y="5905"/>
                  <a:pt x="7078" y="5927"/>
                  <a:pt x="6542" y="5783"/>
                </a:cubicBezTo>
                <a:cubicBezTo>
                  <a:pt x="5694" y="5555"/>
                  <a:pt x="4684" y="5704"/>
                  <a:pt x="2879" y="6324"/>
                </a:cubicBezTo>
                <a:cubicBezTo>
                  <a:pt x="2045" y="6611"/>
                  <a:pt x="1088" y="6886"/>
                  <a:pt x="752" y="6935"/>
                </a:cubicBezTo>
                <a:cubicBezTo>
                  <a:pt x="408" y="6986"/>
                  <a:pt x="178" y="7105"/>
                  <a:pt x="226" y="7210"/>
                </a:cubicBezTo>
                <a:cubicBezTo>
                  <a:pt x="470" y="7740"/>
                  <a:pt x="3463" y="8201"/>
                  <a:pt x="5077" y="7958"/>
                </a:cubicBezTo>
                <a:cubicBezTo>
                  <a:pt x="6268" y="7778"/>
                  <a:pt x="6452" y="7822"/>
                  <a:pt x="6454" y="8285"/>
                </a:cubicBezTo>
                <a:cubicBezTo>
                  <a:pt x="6455" y="8469"/>
                  <a:pt x="6696" y="8965"/>
                  <a:pt x="6989" y="9386"/>
                </a:cubicBezTo>
                <a:cubicBezTo>
                  <a:pt x="7282" y="9807"/>
                  <a:pt x="7526" y="10216"/>
                  <a:pt x="7529" y="10296"/>
                </a:cubicBezTo>
                <a:cubicBezTo>
                  <a:pt x="7533" y="10375"/>
                  <a:pt x="7785" y="10625"/>
                  <a:pt x="8090" y="10850"/>
                </a:cubicBezTo>
                <a:lnTo>
                  <a:pt x="8644" y="11259"/>
                </a:lnTo>
                <a:lnTo>
                  <a:pt x="8077" y="11851"/>
                </a:lnTo>
                <a:cubicBezTo>
                  <a:pt x="7607" y="12340"/>
                  <a:pt x="7519" y="12587"/>
                  <a:pt x="7565" y="13287"/>
                </a:cubicBezTo>
                <a:cubicBezTo>
                  <a:pt x="7621" y="14119"/>
                  <a:pt x="7612" y="14132"/>
                  <a:pt x="6983" y="14183"/>
                </a:cubicBezTo>
                <a:cubicBezTo>
                  <a:pt x="6632" y="14212"/>
                  <a:pt x="6223" y="14307"/>
                  <a:pt x="6074" y="14394"/>
                </a:cubicBezTo>
                <a:cubicBezTo>
                  <a:pt x="5676" y="14627"/>
                  <a:pt x="5735" y="15594"/>
                  <a:pt x="6161" y="15814"/>
                </a:cubicBezTo>
                <a:cubicBezTo>
                  <a:pt x="6546" y="16013"/>
                  <a:pt x="6395" y="16352"/>
                  <a:pt x="5921" y="16352"/>
                </a:cubicBezTo>
                <a:cubicBezTo>
                  <a:pt x="5762" y="16352"/>
                  <a:pt x="5577" y="16455"/>
                  <a:pt x="5508" y="16581"/>
                </a:cubicBezTo>
                <a:cubicBezTo>
                  <a:pt x="5440" y="16708"/>
                  <a:pt x="5186" y="16811"/>
                  <a:pt x="4944" y="16811"/>
                </a:cubicBezTo>
                <a:cubicBezTo>
                  <a:pt x="4702" y="16811"/>
                  <a:pt x="4527" y="16889"/>
                  <a:pt x="4557" y="16984"/>
                </a:cubicBezTo>
                <a:cubicBezTo>
                  <a:pt x="4587" y="17080"/>
                  <a:pt x="4077" y="17247"/>
                  <a:pt x="3421" y="17357"/>
                </a:cubicBezTo>
                <a:cubicBezTo>
                  <a:pt x="1812" y="17626"/>
                  <a:pt x="787" y="17945"/>
                  <a:pt x="290" y="18334"/>
                </a:cubicBezTo>
                <a:cubicBezTo>
                  <a:pt x="103" y="18480"/>
                  <a:pt x="9" y="18637"/>
                  <a:pt x="1" y="18795"/>
                </a:cubicBezTo>
                <a:cubicBezTo>
                  <a:pt x="-16" y="19143"/>
                  <a:pt x="387" y="19497"/>
                  <a:pt x="1147" y="19755"/>
                </a:cubicBezTo>
                <a:cubicBezTo>
                  <a:pt x="2701" y="20283"/>
                  <a:pt x="2667" y="20258"/>
                  <a:pt x="2589" y="20861"/>
                </a:cubicBezTo>
                <a:cubicBezTo>
                  <a:pt x="2523" y="21372"/>
                  <a:pt x="2556" y="21413"/>
                  <a:pt x="2914" y="21277"/>
                </a:cubicBezTo>
                <a:cubicBezTo>
                  <a:pt x="3133" y="21193"/>
                  <a:pt x="3548" y="20948"/>
                  <a:pt x="3835" y="20731"/>
                </a:cubicBezTo>
                <a:cubicBezTo>
                  <a:pt x="4224" y="20437"/>
                  <a:pt x="4429" y="20378"/>
                  <a:pt x="4637" y="20500"/>
                </a:cubicBezTo>
                <a:cubicBezTo>
                  <a:pt x="4790" y="20590"/>
                  <a:pt x="5118" y="20618"/>
                  <a:pt x="5365" y="20562"/>
                </a:cubicBezTo>
                <a:cubicBezTo>
                  <a:pt x="5636" y="20502"/>
                  <a:pt x="6178" y="20585"/>
                  <a:pt x="6729" y="20772"/>
                </a:cubicBezTo>
                <a:cubicBezTo>
                  <a:pt x="8508" y="21376"/>
                  <a:pt x="12848" y="21562"/>
                  <a:pt x="16390" y="21186"/>
                </a:cubicBezTo>
                <a:cubicBezTo>
                  <a:pt x="17508" y="21067"/>
                  <a:pt x="18563" y="21007"/>
                  <a:pt x="18733" y="21053"/>
                </a:cubicBezTo>
                <a:cubicBezTo>
                  <a:pt x="18905" y="21100"/>
                  <a:pt x="19186" y="20992"/>
                  <a:pt x="19366" y="20810"/>
                </a:cubicBezTo>
                <a:cubicBezTo>
                  <a:pt x="19617" y="20557"/>
                  <a:pt x="19821" y="20507"/>
                  <a:pt x="20273" y="20586"/>
                </a:cubicBezTo>
                <a:cubicBezTo>
                  <a:pt x="20811" y="20681"/>
                  <a:pt x="20831" y="20668"/>
                  <a:pt x="20539" y="20418"/>
                </a:cubicBezTo>
                <a:cubicBezTo>
                  <a:pt x="20258" y="20177"/>
                  <a:pt x="20266" y="20124"/>
                  <a:pt x="20606" y="19948"/>
                </a:cubicBezTo>
                <a:cubicBezTo>
                  <a:pt x="20878" y="19807"/>
                  <a:pt x="20916" y="19717"/>
                  <a:pt x="20737" y="19639"/>
                </a:cubicBezTo>
                <a:cubicBezTo>
                  <a:pt x="20567" y="19564"/>
                  <a:pt x="20679" y="19418"/>
                  <a:pt x="21081" y="19191"/>
                </a:cubicBezTo>
                <a:cubicBezTo>
                  <a:pt x="21432" y="18994"/>
                  <a:pt x="21577" y="18856"/>
                  <a:pt x="21582" y="18674"/>
                </a:cubicBezTo>
                <a:cubicBezTo>
                  <a:pt x="21584" y="18613"/>
                  <a:pt x="21570" y="18546"/>
                  <a:pt x="21544" y="18472"/>
                </a:cubicBezTo>
                <a:cubicBezTo>
                  <a:pt x="21360" y="17953"/>
                  <a:pt x="19416" y="17270"/>
                  <a:pt x="17725" y="17129"/>
                </a:cubicBezTo>
                <a:cubicBezTo>
                  <a:pt x="17010" y="17069"/>
                  <a:pt x="16360" y="16976"/>
                  <a:pt x="16282" y="16921"/>
                </a:cubicBezTo>
                <a:cubicBezTo>
                  <a:pt x="16204" y="16866"/>
                  <a:pt x="16109" y="16571"/>
                  <a:pt x="16070" y="16265"/>
                </a:cubicBezTo>
                <a:cubicBezTo>
                  <a:pt x="16031" y="15959"/>
                  <a:pt x="15692" y="15369"/>
                  <a:pt x="15317" y="14955"/>
                </a:cubicBezTo>
                <a:cubicBezTo>
                  <a:pt x="14694" y="14269"/>
                  <a:pt x="14657" y="14163"/>
                  <a:pt x="14902" y="13744"/>
                </a:cubicBezTo>
                <a:cubicBezTo>
                  <a:pt x="15059" y="13477"/>
                  <a:pt x="15126" y="12955"/>
                  <a:pt x="15063" y="12490"/>
                </a:cubicBezTo>
                <a:cubicBezTo>
                  <a:pt x="14973" y="11834"/>
                  <a:pt x="14835" y="11623"/>
                  <a:pt x="14277" y="11294"/>
                </a:cubicBezTo>
                <a:lnTo>
                  <a:pt x="13599" y="10894"/>
                </a:lnTo>
                <a:lnTo>
                  <a:pt x="14169" y="10523"/>
                </a:lnTo>
                <a:cubicBezTo>
                  <a:pt x="14925" y="10030"/>
                  <a:pt x="15332" y="9318"/>
                  <a:pt x="15332" y="8489"/>
                </a:cubicBezTo>
                <a:cubicBezTo>
                  <a:pt x="15332" y="7782"/>
                  <a:pt x="15031" y="7426"/>
                  <a:pt x="13111" y="5874"/>
                </a:cubicBezTo>
                <a:cubicBezTo>
                  <a:pt x="12435" y="5328"/>
                  <a:pt x="12348" y="5185"/>
                  <a:pt x="12600" y="5038"/>
                </a:cubicBezTo>
                <a:cubicBezTo>
                  <a:pt x="13179" y="4698"/>
                  <a:pt x="13405" y="3542"/>
                  <a:pt x="13251" y="1719"/>
                </a:cubicBezTo>
                <a:cubicBezTo>
                  <a:pt x="13145" y="469"/>
                  <a:pt x="13055" y="-38"/>
                  <a:pt x="12719" y="2"/>
                </a:cubicBezTo>
                <a:close/>
                <a:moveTo>
                  <a:pt x="18959" y="3033"/>
                </a:moveTo>
                <a:cubicBezTo>
                  <a:pt x="18416" y="3033"/>
                  <a:pt x="17886" y="3360"/>
                  <a:pt x="17641" y="3846"/>
                </a:cubicBezTo>
                <a:cubicBezTo>
                  <a:pt x="17462" y="4203"/>
                  <a:pt x="17067" y="4035"/>
                  <a:pt x="17058" y="3598"/>
                </a:cubicBezTo>
                <a:cubicBezTo>
                  <a:pt x="17053" y="3308"/>
                  <a:pt x="17024" y="3297"/>
                  <a:pt x="16843" y="3516"/>
                </a:cubicBezTo>
                <a:cubicBezTo>
                  <a:pt x="16728" y="3655"/>
                  <a:pt x="16462" y="3741"/>
                  <a:pt x="16253" y="3706"/>
                </a:cubicBezTo>
                <a:cubicBezTo>
                  <a:pt x="15147" y="3518"/>
                  <a:pt x="15105" y="4424"/>
                  <a:pt x="16207" y="4696"/>
                </a:cubicBezTo>
                <a:cubicBezTo>
                  <a:pt x="16560" y="4783"/>
                  <a:pt x="16849" y="4963"/>
                  <a:pt x="16849" y="5095"/>
                </a:cubicBezTo>
                <a:cubicBezTo>
                  <a:pt x="16849" y="5297"/>
                  <a:pt x="17055" y="5324"/>
                  <a:pt x="18084" y="5256"/>
                </a:cubicBezTo>
                <a:cubicBezTo>
                  <a:pt x="19469" y="5166"/>
                  <a:pt x="19802" y="5018"/>
                  <a:pt x="19547" y="4612"/>
                </a:cubicBezTo>
                <a:cubicBezTo>
                  <a:pt x="19451" y="4459"/>
                  <a:pt x="19398" y="4041"/>
                  <a:pt x="19430" y="3683"/>
                </a:cubicBezTo>
                <a:cubicBezTo>
                  <a:pt x="19482" y="3085"/>
                  <a:pt x="19444" y="3033"/>
                  <a:pt x="18959" y="303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" name="صورة 12">
            <a:extLst>
              <a:ext uri="{FF2B5EF4-FFF2-40B4-BE49-F238E27FC236}">
                <a16:creationId xmlns:a16="http://schemas.microsoft.com/office/drawing/2014/main" id="{59214419-8254-4B4C-BD1C-5C47504758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7396" l="10000" r="90000">
                        <a14:foregroundMark x1="49766" y1="46484" x2="53672" y2="47526"/>
                        <a14:foregroundMark x1="53672" y1="47526" x2="56172" y2="47526"/>
                        <a14:foregroundMark x1="56172" y1="47526" x2="56406" y2="47396"/>
                        <a14:foregroundMark x1="46641" y1="94010" x2="55156" y2="88672"/>
                        <a14:foregroundMark x1="50625" y1="95573" x2="54922" y2="97526"/>
                        <a14:foregroundMark x1="54922" y1="97526" x2="47422" y2="96615"/>
                        <a14:foregroundMark x1="57344" y1="18620" x2="58594" y2="20964"/>
                        <a14:foregroundMark x1="37109" y1="32422" x2="34766" y2="34896"/>
                        <a14:foregroundMark x1="34766" y1="34896" x2="34766" y2="34896"/>
                        <a14:foregroundMark x1="48281" y1="7813" x2="47734" y2="6250"/>
                        <a14:foregroundMark x1="50868" y1="4449" x2="50469" y2="4818"/>
                        <a14:foregroundMark x1="51719" y1="26953" x2="51719" y2="26693"/>
                        <a14:foregroundMark x1="49219" y1="21354" x2="49219" y2="19271"/>
                        <a14:backgroundMark x1="60938" y1="18620" x2="60938" y2="18620"/>
                        <a14:backgroundMark x1="64375" y1="10286" x2="60859" y2="18099"/>
                        <a14:backgroundMark x1="60859" y1="18099" x2="61406" y2="12630"/>
                        <a14:backgroundMark x1="50625" y1="6250" x2="50781" y2="3646"/>
                        <a14:backgroundMark x1="51484" y1="4427" x2="50859" y2="4427"/>
                        <a14:backgroundMark x1="54063" y1="22786" x2="54219" y2="19531"/>
                        <a14:backgroundMark x1="54609" y1="21094" x2="54766" y2="23958"/>
                        <a14:backgroundMark x1="51328" y1="23698" x2="50469" y2="24609"/>
                        <a14:backgroundMark x1="51371" y1="25130" x2="50859" y2="24609"/>
                        <a14:backgroundMark x1="52266" y1="26042" x2="51433" y2="25193"/>
                        <a14:backgroundMark x1="43281" y1="14063" x2="43281" y2="14063"/>
                      </a14:backgroundRemoval>
                    </a14:imgEffect>
                  </a14:imgLayer>
                </a14:imgProps>
              </a:ext>
            </a:extLst>
          </a:blip>
          <a:srcRect l="27982" r="30044"/>
          <a:stretch/>
        </p:blipFill>
        <p:spPr>
          <a:xfrm>
            <a:off x="9245571" y="0"/>
            <a:ext cx="1841969" cy="28114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FD650F-144B-4DDD-8135-22039958F8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258" t="44406" r="55997" b="15242"/>
          <a:stretch/>
        </p:blipFill>
        <p:spPr>
          <a:xfrm>
            <a:off x="14365581" y="4622390"/>
            <a:ext cx="9591432" cy="731591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F818AA7-E1F9-46AD-831E-8658795D0032}"/>
              </a:ext>
            </a:extLst>
          </p:cNvPr>
          <p:cNvSpPr/>
          <p:nvPr/>
        </p:nvSpPr>
        <p:spPr>
          <a:xfrm>
            <a:off x="19692968" y="9097110"/>
            <a:ext cx="3279793" cy="739148"/>
          </a:xfrm>
          <a:prstGeom prst="rect">
            <a:avLst/>
          </a:prstGeom>
          <a:solidFill>
            <a:srgbClr val="FF0000">
              <a:alpha val="2902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eeza Pro Regular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8847A48-56B6-4F93-B0CB-84BC99CE7B9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13" t="58653" r="21931" b="32734"/>
          <a:stretch/>
        </p:blipFill>
        <p:spPr>
          <a:xfrm>
            <a:off x="415467" y="2903572"/>
            <a:ext cx="12080699" cy="1149658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6C1BBE-11EA-490B-9A04-AAE6C058E7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41211" y="8280345"/>
            <a:ext cx="1463167" cy="243861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3CDF570-68FB-46D8-9C1A-B3CB8FE9D33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054" t="32959" r="72810" b="55751"/>
          <a:stretch/>
        </p:blipFill>
        <p:spPr>
          <a:xfrm>
            <a:off x="12592951" y="2903572"/>
            <a:ext cx="1318789" cy="1091862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0" name="صح">
            <a:extLst>
              <a:ext uri="{FF2B5EF4-FFF2-40B4-BE49-F238E27FC236}">
                <a16:creationId xmlns:a16="http://schemas.microsoft.com/office/drawing/2014/main" id="{1EBC11D9-B62A-49D1-BEE7-F7AA64F66E0C}"/>
              </a:ext>
            </a:extLst>
          </p:cNvPr>
          <p:cNvSpPr txBox="1">
            <a:spLocks/>
          </p:cNvSpPr>
          <p:nvPr/>
        </p:nvSpPr>
        <p:spPr>
          <a:xfrm>
            <a:off x="1287180" y="10686173"/>
            <a:ext cx="8645137" cy="133759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1pPr>
            <a:lvl2pPr marL="0" marR="0" indent="4572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2pPr>
            <a:lvl3pPr marL="0" marR="0" indent="9144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3pPr>
            <a:lvl4pPr marL="0" marR="0" indent="13716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4pPr>
            <a:lvl5pPr marL="0" marR="0" indent="18288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5pPr>
            <a:lvl6pPr marL="0" marR="0" indent="22860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6pPr>
            <a:lvl7pPr marL="0" marR="0" indent="27432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7pPr>
            <a:lvl8pPr marL="0" marR="0" indent="32004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8pPr>
            <a:lvl9pPr marL="0" marR="0" indent="36576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9pPr>
          </a:lstStyle>
          <a:p>
            <a:pPr marL="0" marR="0" lvl="0" indent="0" algn="ctr" defTabSz="8255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5400" dirty="0">
                <a:latin typeface="Geeza Pro Regular"/>
              </a:rPr>
              <a:t>لا تتنوع الصفات</a:t>
            </a:r>
            <a:endParaRPr kumimoji="0" lang="ar-AE" sz="5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31" name="صح">
            <a:extLst>
              <a:ext uri="{FF2B5EF4-FFF2-40B4-BE49-F238E27FC236}">
                <a16:creationId xmlns:a16="http://schemas.microsoft.com/office/drawing/2014/main" id="{698179D3-7F0A-4839-9443-E21A80A3ECD9}"/>
              </a:ext>
            </a:extLst>
          </p:cNvPr>
          <p:cNvSpPr txBox="1"/>
          <p:nvPr/>
        </p:nvSpPr>
        <p:spPr>
          <a:xfrm>
            <a:off x="1188316" y="8949564"/>
            <a:ext cx="8692023" cy="1337592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Regular"/>
                <a:sym typeface="Geeza Pro Regular"/>
              </a:rPr>
              <a:t>يتم دون قرين </a:t>
            </a: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32" name="خطأ">
            <a:extLst>
              <a:ext uri="{FF2B5EF4-FFF2-40B4-BE49-F238E27FC236}">
                <a16:creationId xmlns:a16="http://schemas.microsoft.com/office/drawing/2014/main" id="{7BFD28C3-E5BB-4E11-AD99-3DD9381C6CAE}"/>
              </a:ext>
            </a:extLst>
          </p:cNvPr>
          <p:cNvSpPr txBox="1"/>
          <p:nvPr/>
        </p:nvSpPr>
        <p:spPr>
          <a:xfrm>
            <a:off x="1188316" y="7337038"/>
            <a:ext cx="8744001" cy="1337592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5400" dirty="0">
                <a:latin typeface="Geeza Pro Regular"/>
              </a:rPr>
              <a:t>هو نوع التكاثر في الثدييات</a:t>
            </a: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33" name="مستطيل مستدير الزوايا">
            <a:extLst>
              <a:ext uri="{FF2B5EF4-FFF2-40B4-BE49-F238E27FC236}">
                <a16:creationId xmlns:a16="http://schemas.microsoft.com/office/drawing/2014/main" id="{8251BD6D-0E79-4270-B2FB-8BEB3E1A73A9}"/>
              </a:ext>
            </a:extLst>
          </p:cNvPr>
          <p:cNvSpPr/>
          <p:nvPr/>
        </p:nvSpPr>
        <p:spPr>
          <a:xfrm>
            <a:off x="1052766" y="4601558"/>
            <a:ext cx="12390410" cy="1756572"/>
          </a:xfrm>
          <a:prstGeom prst="roundRect">
            <a:avLst>
              <a:gd name="adj" fmla="val 10926"/>
            </a:avLst>
          </a:prstGeom>
          <a:solidFill>
            <a:srgbClr val="3DF96A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34" name="السؤال">
            <a:extLst>
              <a:ext uri="{FF2B5EF4-FFF2-40B4-BE49-F238E27FC236}">
                <a16:creationId xmlns:a16="http://schemas.microsoft.com/office/drawing/2014/main" id="{3C336462-0D9E-4FF8-B1FA-A086F82D2188}"/>
              </a:ext>
            </a:extLst>
          </p:cNvPr>
          <p:cNvSpPr txBox="1"/>
          <p:nvPr/>
        </p:nvSpPr>
        <p:spPr>
          <a:xfrm>
            <a:off x="1362477" y="4622390"/>
            <a:ext cx="12080699" cy="1756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92500" lnSpcReduction="20000"/>
          </a:bodyPr>
          <a:lstStyle>
            <a:lvl1pPr defTabSz="676909">
              <a:defRPr sz="10660" b="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marL="0" marR="0" lvl="0" indent="0" algn="ctr" defTabSz="6769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Bold"/>
                <a:sym typeface="Geeza Pro Bold"/>
              </a:rPr>
              <a:t>8/ </a:t>
            </a:r>
            <a:r>
              <a:rPr lang="ar-AE" sz="6600" dirty="0"/>
              <a:t>جميع الخيارات صحيحة فيما يتعلق بالتكاثر </a:t>
            </a:r>
            <a:r>
              <a:rPr lang="ar-AE" sz="6600" dirty="0" err="1"/>
              <a:t>اللاجنسي</a:t>
            </a:r>
            <a:r>
              <a:rPr lang="ar-AE" sz="6600" dirty="0"/>
              <a:t> ما عدا ... </a:t>
            </a: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eza Pro Bold"/>
              <a:sym typeface="Geeza Pro Bold"/>
            </a:endParaRPr>
          </a:p>
        </p:txBody>
      </p:sp>
      <p:pic>
        <p:nvPicPr>
          <p:cNvPr id="35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A67C4434-403C-4289-8B1B-69E742F83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1671" y="9017941"/>
            <a:ext cx="1067974" cy="126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1A620DCF-49FF-45E8-9EDA-D1BBE4F2B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795" y="10632305"/>
            <a:ext cx="1125510" cy="133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علامة صح PNG الصور | ناقل و PSD الملفات | تحميل مجاني على Pngtree">
            <a:extLst>
              <a:ext uri="{FF2B5EF4-FFF2-40B4-BE49-F238E27FC236}">
                <a16:creationId xmlns:a16="http://schemas.microsoft.com/office/drawing/2014/main" id="{21ECF396-0F7B-4524-824F-E78723844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3010" y1="56572" x2="66222" y2="51111"/>
                        <a14:foregroundMark x1="61778" y1="58667" x2="62368" y2="57665"/>
                        <a14:foregroundMark x1="61584" y1="55204" x2="58667" y2="57778"/>
                        <a14:foregroundMark x1="66222" y1="51111" x2="62357" y2="54521"/>
                        <a14:foregroundMark x1="62441" y1="54785" x2="68802" y2="49740"/>
                        <a14:foregroundMark x1="58667" y1="57778" x2="61650" y2="55412"/>
                        <a14:foregroundMark x1="72542" y1="46175" x2="73778" y2="44444"/>
                        <a14:backgroundMark x1="70881" y1="49068" x2="70989" y2="48984"/>
                        <a14:backgroundMark x1="72000" y1="48889" x2="74222" y2="46667"/>
                        <a14:backgroundMark x1="73333" y1="46667" x2="71111" y2="49778"/>
                        <a14:backgroundMark x1="72889" y1="48444" x2="69778" y2="50667"/>
                        <a14:backgroundMark x1="62667" y1="58667" x2="62667" y2="58667"/>
                        <a14:backgroundMark x1="61333" y1="59556" x2="61333" y2="59556"/>
                        <a14:backgroundMark x1="63111" y1="60000" x2="63111" y2="5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400" y="6858000"/>
            <a:ext cx="1892516" cy="224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8992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صح"/>
          <p:cNvSpPr txBox="1">
            <a:spLocks noGrp="1"/>
          </p:cNvSpPr>
          <p:nvPr>
            <p:ph type="title" idx="4294967295"/>
          </p:nvPr>
        </p:nvSpPr>
        <p:spPr>
          <a:xfrm>
            <a:off x="2527438" y="5408518"/>
            <a:ext cx="10274162" cy="1920515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/>
          </a:gradFill>
        </p:spPr>
        <p:txBody>
          <a:bodyPr anchor="ctr">
            <a:normAutofit/>
          </a:bodyPr>
          <a:lstStyle/>
          <a:p>
            <a:r>
              <a:rPr lang="ar-AE" sz="5400" dirty="0"/>
              <a:t> لا جنسياً بالتبرعم</a:t>
            </a:r>
            <a:endParaRPr sz="5400" dirty="0"/>
          </a:p>
        </p:txBody>
      </p:sp>
      <p:sp>
        <p:nvSpPr>
          <p:cNvPr id="135" name="صح"/>
          <p:cNvSpPr txBox="1"/>
          <p:nvPr/>
        </p:nvSpPr>
        <p:spPr>
          <a:xfrm>
            <a:off x="2527438" y="10669448"/>
            <a:ext cx="10329882" cy="1920515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r>
              <a:rPr lang="ar-AE" sz="5400" dirty="0"/>
              <a:t>جنسياً بالإخصاب</a:t>
            </a:r>
            <a:endParaRPr sz="5400" dirty="0"/>
          </a:p>
        </p:txBody>
      </p:sp>
      <p:sp>
        <p:nvSpPr>
          <p:cNvPr id="136" name="خطأ"/>
          <p:cNvSpPr txBox="1"/>
          <p:nvPr/>
        </p:nvSpPr>
        <p:spPr>
          <a:xfrm>
            <a:off x="2409945" y="8317885"/>
            <a:ext cx="10391655" cy="1691852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r>
              <a:rPr lang="ar-AE" sz="5400" dirty="0"/>
              <a:t>لا جنسيا ً بالانقسام</a:t>
            </a:r>
            <a:endParaRPr sz="5400" dirty="0"/>
          </a:p>
        </p:txBody>
      </p:sp>
      <p:sp>
        <p:nvSpPr>
          <p:cNvPr id="137" name="مستطيل مستدير الزوايا"/>
          <p:cNvSpPr/>
          <p:nvPr/>
        </p:nvSpPr>
        <p:spPr>
          <a:xfrm>
            <a:off x="248073" y="2821507"/>
            <a:ext cx="13038429" cy="1845014"/>
          </a:xfrm>
          <a:prstGeom prst="roundRect">
            <a:avLst>
              <a:gd name="adj" fmla="val 10926"/>
            </a:avLst>
          </a:prstGeom>
          <a:solidFill>
            <a:srgbClr val="3DF96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/>
          </a:p>
        </p:txBody>
      </p:sp>
      <p:sp>
        <p:nvSpPr>
          <p:cNvPr id="138" name="السؤال"/>
          <p:cNvSpPr txBox="1"/>
          <p:nvPr/>
        </p:nvSpPr>
        <p:spPr>
          <a:xfrm>
            <a:off x="579119" y="2909949"/>
            <a:ext cx="12222481" cy="1756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676909">
              <a:defRPr sz="10660" b="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rPr lang="ar-AE" sz="6600" dirty="0"/>
              <a:t>9/ كيف تتكاثر وحيدات الخلية و البكتيريا؟</a:t>
            </a:r>
            <a:endParaRPr sz="6600" dirty="0"/>
          </a:p>
        </p:txBody>
      </p:sp>
      <p:pic>
        <p:nvPicPr>
          <p:cNvPr id="8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ED4C2386-FF39-445B-95BD-95563895B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94" y="10677365"/>
            <a:ext cx="1920515" cy="192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5E9FB908-7011-4DF7-8E1B-7946FE9D5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32" y="5190178"/>
            <a:ext cx="1920515" cy="192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علامة صح PNG الصور | ناقل و PSD الملفات | تحميل مجاني على Pngtree">
            <a:extLst>
              <a:ext uri="{FF2B5EF4-FFF2-40B4-BE49-F238E27FC236}">
                <a16:creationId xmlns:a16="http://schemas.microsoft.com/office/drawing/2014/main" id="{144C87FB-92CD-4F47-A30F-56D932DCC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3010" y1="56572" x2="66222" y2="51111"/>
                        <a14:foregroundMark x1="61778" y1="58667" x2="62368" y2="57665"/>
                        <a14:foregroundMark x1="61584" y1="55204" x2="58667" y2="57778"/>
                        <a14:foregroundMark x1="66222" y1="51111" x2="62357" y2="54521"/>
                        <a14:foregroundMark x1="62441" y1="54785" x2="68802" y2="49740"/>
                        <a14:foregroundMark x1="58667" y1="57778" x2="61650" y2="55412"/>
                        <a14:foregroundMark x1="72542" y1="46175" x2="73778" y2="44444"/>
                        <a14:backgroundMark x1="70881" y1="49068" x2="70989" y2="48984"/>
                        <a14:backgroundMark x1="72000" y1="48889" x2="74222" y2="46667"/>
                        <a14:backgroundMark x1="73333" y1="46667" x2="71111" y2="49778"/>
                        <a14:backgroundMark x1="72889" y1="48444" x2="69778" y2="50667"/>
                        <a14:backgroundMark x1="62667" y1="58667" x2="62667" y2="58667"/>
                        <a14:backgroundMark x1="61333" y1="59556" x2="61333" y2="59556"/>
                        <a14:backgroundMark x1="63111" y1="60000" x2="63111" y2="5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057" y="7883825"/>
            <a:ext cx="2679491" cy="267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9078C8-FAF6-43A2-9A4F-1E56750B91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054" t="32959" r="72810" b="55751"/>
          <a:stretch/>
        </p:blipFill>
        <p:spPr>
          <a:xfrm>
            <a:off x="22524374" y="274063"/>
            <a:ext cx="1318789" cy="109186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7" name="IMG_4188.jpeg" descr="IMG_4188.jpeg">
            <a:extLst>
              <a:ext uri="{FF2B5EF4-FFF2-40B4-BE49-F238E27FC236}">
                <a16:creationId xmlns:a16="http://schemas.microsoft.com/office/drawing/2014/main" id="{4F4376B1-7784-4751-827C-09B18FF5D7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26" b="96809" l="27955" r="68371">
                        <a14:foregroundMark x1="51917" y1="9309" x2="48562" y2="10638"/>
                        <a14:foregroundMark x1="48562" y1="10638" x2="51118" y2="10106"/>
                        <a14:foregroundMark x1="51118" y1="10106" x2="51438" y2="6117"/>
                        <a14:foregroundMark x1="60653" y1="23786" x2="59744" y2="25532"/>
                        <a14:foregroundMark x1="61821" y1="21543" x2="60809" y2="23486"/>
                        <a14:foregroundMark x1="59744" y1="25532" x2="56869" y2="22074"/>
                        <a14:foregroundMark x1="56869" y1="22074" x2="57296" y2="20521"/>
                        <a14:foregroundMark x1="63324" y1="20131" x2="63578" y2="25000"/>
                        <a14:foregroundMark x1="63578" y1="25000" x2="60383" y2="25266"/>
                        <a14:foregroundMark x1="60383" y1="25266" x2="59105" y2="20479"/>
                        <a14:foregroundMark x1="31470" y1="35638" x2="29712" y2="33245"/>
                        <a14:foregroundMark x1="51118" y1="86968" x2="46965" y2="91223"/>
                        <a14:foregroundMark x1="46965" y1="91223" x2="47444" y2="97340"/>
                        <a14:foregroundMark x1="47444" y1="97340" x2="50000" y2="94947"/>
                        <a14:foregroundMark x1="65335" y1="92819" x2="65815" y2="87500"/>
                        <a14:foregroundMark x1="65815" y1="87500" x2="68530" y2="86968"/>
                        <a14:foregroundMark x1="68530" y1="86968" x2="68530" y2="86968"/>
                        <a14:foregroundMark x1="28275" y1="83777" x2="28275" y2="89628"/>
                        <a14:foregroundMark x1="28275" y1="89628" x2="28435" y2="90691"/>
                        <a14:foregroundMark x1="51438" y1="4255" x2="52077" y2="2926"/>
                        <a14:foregroundMark x1="27955" y1="34840" x2="28115" y2="35106"/>
                        <a14:backgroundMark x1="58626" y1="16755" x2="60224" y2="18085"/>
                        <a14:backgroundMark x1="59105" y1="14628" x2="59585" y2="15957"/>
                        <a14:backgroundMark x1="61502" y1="15957" x2="60224" y2="20479"/>
                        <a14:backgroundMark x1="60224" y1="20479" x2="60224" y2="20479"/>
                        <a14:backgroundMark x1="59585" y1="19947" x2="58626" y2="19681"/>
                      </a14:backgroundRemoval>
                    </a14:imgEffect>
                  </a14:imgLayer>
                </a14:imgProps>
              </a:ext>
            </a:extLst>
          </a:blip>
          <a:srcRect l="27432" t="3505" r="31895" b="2129"/>
          <a:stretch>
            <a:fillRect/>
          </a:stretch>
        </p:blipFill>
        <p:spPr>
          <a:xfrm>
            <a:off x="2700288" y="134767"/>
            <a:ext cx="1711712" cy="2385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381" extrusionOk="0">
                <a:moveTo>
                  <a:pt x="12719" y="2"/>
                </a:moveTo>
                <a:cubicBezTo>
                  <a:pt x="12517" y="26"/>
                  <a:pt x="12227" y="246"/>
                  <a:pt x="11792" y="621"/>
                </a:cubicBezTo>
                <a:cubicBezTo>
                  <a:pt x="10467" y="1765"/>
                  <a:pt x="9829" y="2832"/>
                  <a:pt x="9819" y="3927"/>
                </a:cubicBezTo>
                <a:lnTo>
                  <a:pt x="9809" y="4899"/>
                </a:lnTo>
                <a:lnTo>
                  <a:pt x="8978" y="5101"/>
                </a:lnTo>
                <a:cubicBezTo>
                  <a:pt x="8520" y="5212"/>
                  <a:pt x="7924" y="5449"/>
                  <a:pt x="7656" y="5628"/>
                </a:cubicBezTo>
                <a:cubicBezTo>
                  <a:pt x="7238" y="5905"/>
                  <a:pt x="7078" y="5927"/>
                  <a:pt x="6542" y="5783"/>
                </a:cubicBezTo>
                <a:cubicBezTo>
                  <a:pt x="5694" y="5555"/>
                  <a:pt x="4684" y="5704"/>
                  <a:pt x="2879" y="6324"/>
                </a:cubicBezTo>
                <a:cubicBezTo>
                  <a:pt x="2045" y="6611"/>
                  <a:pt x="1088" y="6886"/>
                  <a:pt x="752" y="6935"/>
                </a:cubicBezTo>
                <a:cubicBezTo>
                  <a:pt x="408" y="6986"/>
                  <a:pt x="178" y="7105"/>
                  <a:pt x="226" y="7210"/>
                </a:cubicBezTo>
                <a:cubicBezTo>
                  <a:pt x="470" y="7740"/>
                  <a:pt x="3463" y="8201"/>
                  <a:pt x="5077" y="7958"/>
                </a:cubicBezTo>
                <a:cubicBezTo>
                  <a:pt x="6268" y="7778"/>
                  <a:pt x="6452" y="7822"/>
                  <a:pt x="6454" y="8285"/>
                </a:cubicBezTo>
                <a:cubicBezTo>
                  <a:pt x="6455" y="8469"/>
                  <a:pt x="6696" y="8965"/>
                  <a:pt x="6989" y="9386"/>
                </a:cubicBezTo>
                <a:cubicBezTo>
                  <a:pt x="7282" y="9807"/>
                  <a:pt x="7526" y="10216"/>
                  <a:pt x="7529" y="10296"/>
                </a:cubicBezTo>
                <a:cubicBezTo>
                  <a:pt x="7533" y="10375"/>
                  <a:pt x="7785" y="10625"/>
                  <a:pt x="8090" y="10850"/>
                </a:cubicBezTo>
                <a:lnTo>
                  <a:pt x="8644" y="11259"/>
                </a:lnTo>
                <a:lnTo>
                  <a:pt x="8077" y="11851"/>
                </a:lnTo>
                <a:cubicBezTo>
                  <a:pt x="7607" y="12340"/>
                  <a:pt x="7519" y="12587"/>
                  <a:pt x="7565" y="13287"/>
                </a:cubicBezTo>
                <a:cubicBezTo>
                  <a:pt x="7621" y="14119"/>
                  <a:pt x="7612" y="14132"/>
                  <a:pt x="6983" y="14183"/>
                </a:cubicBezTo>
                <a:cubicBezTo>
                  <a:pt x="6632" y="14212"/>
                  <a:pt x="6223" y="14307"/>
                  <a:pt x="6074" y="14394"/>
                </a:cubicBezTo>
                <a:cubicBezTo>
                  <a:pt x="5676" y="14627"/>
                  <a:pt x="5735" y="15594"/>
                  <a:pt x="6161" y="15814"/>
                </a:cubicBezTo>
                <a:cubicBezTo>
                  <a:pt x="6546" y="16013"/>
                  <a:pt x="6395" y="16352"/>
                  <a:pt x="5921" y="16352"/>
                </a:cubicBezTo>
                <a:cubicBezTo>
                  <a:pt x="5762" y="16352"/>
                  <a:pt x="5577" y="16455"/>
                  <a:pt x="5508" y="16581"/>
                </a:cubicBezTo>
                <a:cubicBezTo>
                  <a:pt x="5440" y="16708"/>
                  <a:pt x="5186" y="16811"/>
                  <a:pt x="4944" y="16811"/>
                </a:cubicBezTo>
                <a:cubicBezTo>
                  <a:pt x="4702" y="16811"/>
                  <a:pt x="4527" y="16889"/>
                  <a:pt x="4557" y="16984"/>
                </a:cubicBezTo>
                <a:cubicBezTo>
                  <a:pt x="4587" y="17080"/>
                  <a:pt x="4077" y="17247"/>
                  <a:pt x="3421" y="17357"/>
                </a:cubicBezTo>
                <a:cubicBezTo>
                  <a:pt x="1812" y="17626"/>
                  <a:pt x="787" y="17945"/>
                  <a:pt x="290" y="18334"/>
                </a:cubicBezTo>
                <a:cubicBezTo>
                  <a:pt x="103" y="18480"/>
                  <a:pt x="9" y="18637"/>
                  <a:pt x="1" y="18795"/>
                </a:cubicBezTo>
                <a:cubicBezTo>
                  <a:pt x="-16" y="19143"/>
                  <a:pt x="387" y="19497"/>
                  <a:pt x="1147" y="19755"/>
                </a:cubicBezTo>
                <a:cubicBezTo>
                  <a:pt x="2701" y="20283"/>
                  <a:pt x="2667" y="20258"/>
                  <a:pt x="2589" y="20861"/>
                </a:cubicBezTo>
                <a:cubicBezTo>
                  <a:pt x="2523" y="21372"/>
                  <a:pt x="2556" y="21413"/>
                  <a:pt x="2914" y="21277"/>
                </a:cubicBezTo>
                <a:cubicBezTo>
                  <a:pt x="3133" y="21193"/>
                  <a:pt x="3548" y="20948"/>
                  <a:pt x="3835" y="20731"/>
                </a:cubicBezTo>
                <a:cubicBezTo>
                  <a:pt x="4224" y="20437"/>
                  <a:pt x="4429" y="20378"/>
                  <a:pt x="4637" y="20500"/>
                </a:cubicBezTo>
                <a:cubicBezTo>
                  <a:pt x="4790" y="20590"/>
                  <a:pt x="5118" y="20618"/>
                  <a:pt x="5365" y="20562"/>
                </a:cubicBezTo>
                <a:cubicBezTo>
                  <a:pt x="5636" y="20502"/>
                  <a:pt x="6178" y="20585"/>
                  <a:pt x="6729" y="20772"/>
                </a:cubicBezTo>
                <a:cubicBezTo>
                  <a:pt x="8508" y="21376"/>
                  <a:pt x="12848" y="21562"/>
                  <a:pt x="16390" y="21186"/>
                </a:cubicBezTo>
                <a:cubicBezTo>
                  <a:pt x="17508" y="21067"/>
                  <a:pt x="18563" y="21007"/>
                  <a:pt x="18733" y="21053"/>
                </a:cubicBezTo>
                <a:cubicBezTo>
                  <a:pt x="18905" y="21100"/>
                  <a:pt x="19186" y="20992"/>
                  <a:pt x="19366" y="20810"/>
                </a:cubicBezTo>
                <a:cubicBezTo>
                  <a:pt x="19617" y="20557"/>
                  <a:pt x="19821" y="20507"/>
                  <a:pt x="20273" y="20586"/>
                </a:cubicBezTo>
                <a:cubicBezTo>
                  <a:pt x="20811" y="20681"/>
                  <a:pt x="20831" y="20668"/>
                  <a:pt x="20539" y="20418"/>
                </a:cubicBezTo>
                <a:cubicBezTo>
                  <a:pt x="20258" y="20177"/>
                  <a:pt x="20266" y="20124"/>
                  <a:pt x="20606" y="19948"/>
                </a:cubicBezTo>
                <a:cubicBezTo>
                  <a:pt x="20878" y="19807"/>
                  <a:pt x="20916" y="19717"/>
                  <a:pt x="20737" y="19639"/>
                </a:cubicBezTo>
                <a:cubicBezTo>
                  <a:pt x="20567" y="19564"/>
                  <a:pt x="20679" y="19418"/>
                  <a:pt x="21081" y="19191"/>
                </a:cubicBezTo>
                <a:cubicBezTo>
                  <a:pt x="21432" y="18994"/>
                  <a:pt x="21577" y="18856"/>
                  <a:pt x="21582" y="18674"/>
                </a:cubicBezTo>
                <a:cubicBezTo>
                  <a:pt x="21584" y="18613"/>
                  <a:pt x="21570" y="18546"/>
                  <a:pt x="21544" y="18472"/>
                </a:cubicBezTo>
                <a:cubicBezTo>
                  <a:pt x="21360" y="17953"/>
                  <a:pt x="19416" y="17270"/>
                  <a:pt x="17725" y="17129"/>
                </a:cubicBezTo>
                <a:cubicBezTo>
                  <a:pt x="17010" y="17069"/>
                  <a:pt x="16360" y="16976"/>
                  <a:pt x="16282" y="16921"/>
                </a:cubicBezTo>
                <a:cubicBezTo>
                  <a:pt x="16204" y="16866"/>
                  <a:pt x="16109" y="16571"/>
                  <a:pt x="16070" y="16265"/>
                </a:cubicBezTo>
                <a:cubicBezTo>
                  <a:pt x="16031" y="15959"/>
                  <a:pt x="15692" y="15369"/>
                  <a:pt x="15317" y="14955"/>
                </a:cubicBezTo>
                <a:cubicBezTo>
                  <a:pt x="14694" y="14269"/>
                  <a:pt x="14657" y="14163"/>
                  <a:pt x="14902" y="13744"/>
                </a:cubicBezTo>
                <a:cubicBezTo>
                  <a:pt x="15059" y="13477"/>
                  <a:pt x="15126" y="12955"/>
                  <a:pt x="15063" y="12490"/>
                </a:cubicBezTo>
                <a:cubicBezTo>
                  <a:pt x="14973" y="11834"/>
                  <a:pt x="14835" y="11623"/>
                  <a:pt x="14277" y="11294"/>
                </a:cubicBezTo>
                <a:lnTo>
                  <a:pt x="13599" y="10894"/>
                </a:lnTo>
                <a:lnTo>
                  <a:pt x="14169" y="10523"/>
                </a:lnTo>
                <a:cubicBezTo>
                  <a:pt x="14925" y="10030"/>
                  <a:pt x="15332" y="9318"/>
                  <a:pt x="15332" y="8489"/>
                </a:cubicBezTo>
                <a:cubicBezTo>
                  <a:pt x="15332" y="7782"/>
                  <a:pt x="15031" y="7426"/>
                  <a:pt x="13111" y="5874"/>
                </a:cubicBezTo>
                <a:cubicBezTo>
                  <a:pt x="12435" y="5328"/>
                  <a:pt x="12348" y="5185"/>
                  <a:pt x="12600" y="5038"/>
                </a:cubicBezTo>
                <a:cubicBezTo>
                  <a:pt x="13179" y="4698"/>
                  <a:pt x="13405" y="3542"/>
                  <a:pt x="13251" y="1719"/>
                </a:cubicBezTo>
                <a:cubicBezTo>
                  <a:pt x="13145" y="469"/>
                  <a:pt x="13055" y="-38"/>
                  <a:pt x="12719" y="2"/>
                </a:cubicBezTo>
                <a:close/>
                <a:moveTo>
                  <a:pt x="18959" y="3033"/>
                </a:moveTo>
                <a:cubicBezTo>
                  <a:pt x="18416" y="3033"/>
                  <a:pt x="17886" y="3360"/>
                  <a:pt x="17641" y="3846"/>
                </a:cubicBezTo>
                <a:cubicBezTo>
                  <a:pt x="17462" y="4203"/>
                  <a:pt x="17067" y="4035"/>
                  <a:pt x="17058" y="3598"/>
                </a:cubicBezTo>
                <a:cubicBezTo>
                  <a:pt x="17053" y="3308"/>
                  <a:pt x="17024" y="3297"/>
                  <a:pt x="16843" y="3516"/>
                </a:cubicBezTo>
                <a:cubicBezTo>
                  <a:pt x="16728" y="3655"/>
                  <a:pt x="16462" y="3741"/>
                  <a:pt x="16253" y="3706"/>
                </a:cubicBezTo>
                <a:cubicBezTo>
                  <a:pt x="15147" y="3518"/>
                  <a:pt x="15105" y="4424"/>
                  <a:pt x="16207" y="4696"/>
                </a:cubicBezTo>
                <a:cubicBezTo>
                  <a:pt x="16560" y="4783"/>
                  <a:pt x="16849" y="4963"/>
                  <a:pt x="16849" y="5095"/>
                </a:cubicBezTo>
                <a:cubicBezTo>
                  <a:pt x="16849" y="5297"/>
                  <a:pt x="17055" y="5324"/>
                  <a:pt x="18084" y="5256"/>
                </a:cubicBezTo>
                <a:cubicBezTo>
                  <a:pt x="19469" y="5166"/>
                  <a:pt x="19802" y="5018"/>
                  <a:pt x="19547" y="4612"/>
                </a:cubicBezTo>
                <a:cubicBezTo>
                  <a:pt x="19451" y="4459"/>
                  <a:pt x="19398" y="4041"/>
                  <a:pt x="19430" y="3683"/>
                </a:cubicBezTo>
                <a:cubicBezTo>
                  <a:pt x="19482" y="3085"/>
                  <a:pt x="19444" y="3033"/>
                  <a:pt x="18959" y="303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" name="IMG_4187.jpeg" descr="IMG_4187.jpeg">
            <a:extLst>
              <a:ext uri="{FF2B5EF4-FFF2-40B4-BE49-F238E27FC236}">
                <a16:creationId xmlns:a16="http://schemas.microsoft.com/office/drawing/2014/main" id="{28CED079-7D20-464D-B65C-94F4FD9F3FD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2391" t="3124" r="32592" b="1602"/>
          <a:stretch>
            <a:fillRect/>
          </a:stretch>
        </p:blipFill>
        <p:spPr>
          <a:xfrm flipH="1">
            <a:off x="6059996" y="210206"/>
            <a:ext cx="1459639" cy="2385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8" h="21478" extrusionOk="0">
                <a:moveTo>
                  <a:pt x="8538" y="0"/>
                </a:moveTo>
                <a:cubicBezTo>
                  <a:pt x="8495" y="-1"/>
                  <a:pt x="8437" y="7"/>
                  <a:pt x="8367" y="22"/>
                </a:cubicBezTo>
                <a:cubicBezTo>
                  <a:pt x="8151" y="69"/>
                  <a:pt x="8001" y="266"/>
                  <a:pt x="8034" y="459"/>
                </a:cubicBezTo>
                <a:cubicBezTo>
                  <a:pt x="8123" y="964"/>
                  <a:pt x="7459" y="1260"/>
                  <a:pt x="6756" y="1028"/>
                </a:cubicBezTo>
                <a:cubicBezTo>
                  <a:pt x="6068" y="801"/>
                  <a:pt x="5043" y="787"/>
                  <a:pt x="5043" y="1004"/>
                </a:cubicBezTo>
                <a:cubicBezTo>
                  <a:pt x="5043" y="1310"/>
                  <a:pt x="5638" y="2129"/>
                  <a:pt x="5946" y="2246"/>
                </a:cubicBezTo>
                <a:cubicBezTo>
                  <a:pt x="6447" y="2437"/>
                  <a:pt x="6223" y="4673"/>
                  <a:pt x="5678" y="4929"/>
                </a:cubicBezTo>
                <a:cubicBezTo>
                  <a:pt x="5266" y="5123"/>
                  <a:pt x="5273" y="5175"/>
                  <a:pt x="5760" y="5531"/>
                </a:cubicBezTo>
                <a:cubicBezTo>
                  <a:pt x="6053" y="5745"/>
                  <a:pt x="6307" y="5942"/>
                  <a:pt x="6325" y="5967"/>
                </a:cubicBezTo>
                <a:cubicBezTo>
                  <a:pt x="6342" y="5993"/>
                  <a:pt x="7015" y="5928"/>
                  <a:pt x="7820" y="5821"/>
                </a:cubicBezTo>
                <a:cubicBezTo>
                  <a:pt x="8688" y="5706"/>
                  <a:pt x="9386" y="5690"/>
                  <a:pt x="9536" y="5782"/>
                </a:cubicBezTo>
                <a:cubicBezTo>
                  <a:pt x="9685" y="5874"/>
                  <a:pt x="9029" y="6902"/>
                  <a:pt x="7925" y="8309"/>
                </a:cubicBezTo>
                <a:cubicBezTo>
                  <a:pt x="5728" y="11107"/>
                  <a:pt x="5429" y="12079"/>
                  <a:pt x="6411" y="13241"/>
                </a:cubicBezTo>
                <a:cubicBezTo>
                  <a:pt x="6915" y="13837"/>
                  <a:pt x="6965" y="14051"/>
                  <a:pt x="6725" y="14582"/>
                </a:cubicBezTo>
                <a:cubicBezTo>
                  <a:pt x="6569" y="14930"/>
                  <a:pt x="6442" y="15428"/>
                  <a:pt x="6442" y="15690"/>
                </a:cubicBezTo>
                <a:cubicBezTo>
                  <a:pt x="6441" y="15952"/>
                  <a:pt x="6335" y="16300"/>
                  <a:pt x="6206" y="16464"/>
                </a:cubicBezTo>
                <a:cubicBezTo>
                  <a:pt x="6078" y="16628"/>
                  <a:pt x="5731" y="17073"/>
                  <a:pt x="5437" y="17451"/>
                </a:cubicBezTo>
                <a:cubicBezTo>
                  <a:pt x="4853" y="18204"/>
                  <a:pt x="4023" y="18396"/>
                  <a:pt x="4134" y="17753"/>
                </a:cubicBezTo>
                <a:cubicBezTo>
                  <a:pt x="4182" y="17471"/>
                  <a:pt x="4053" y="17365"/>
                  <a:pt x="3661" y="17365"/>
                </a:cubicBezTo>
                <a:cubicBezTo>
                  <a:pt x="3364" y="17365"/>
                  <a:pt x="3041" y="17444"/>
                  <a:pt x="2944" y="17541"/>
                </a:cubicBezTo>
                <a:cubicBezTo>
                  <a:pt x="2838" y="17647"/>
                  <a:pt x="2434" y="17544"/>
                  <a:pt x="1930" y="17282"/>
                </a:cubicBezTo>
                <a:cubicBezTo>
                  <a:pt x="673" y="16630"/>
                  <a:pt x="275" y="16707"/>
                  <a:pt x="370" y="17580"/>
                </a:cubicBezTo>
                <a:cubicBezTo>
                  <a:pt x="414" y="17982"/>
                  <a:pt x="552" y="18412"/>
                  <a:pt x="676" y="18534"/>
                </a:cubicBezTo>
                <a:cubicBezTo>
                  <a:pt x="806" y="18661"/>
                  <a:pt x="756" y="18865"/>
                  <a:pt x="560" y="19012"/>
                </a:cubicBezTo>
                <a:cubicBezTo>
                  <a:pt x="294" y="19209"/>
                  <a:pt x="289" y="19369"/>
                  <a:pt x="539" y="19707"/>
                </a:cubicBezTo>
                <a:cubicBezTo>
                  <a:pt x="717" y="19948"/>
                  <a:pt x="779" y="20227"/>
                  <a:pt x="676" y="20329"/>
                </a:cubicBezTo>
                <a:cubicBezTo>
                  <a:pt x="558" y="20448"/>
                  <a:pt x="624" y="20464"/>
                  <a:pt x="856" y="20376"/>
                </a:cubicBezTo>
                <a:cubicBezTo>
                  <a:pt x="1077" y="20291"/>
                  <a:pt x="1339" y="20338"/>
                  <a:pt x="1525" y="20492"/>
                </a:cubicBezTo>
                <a:cubicBezTo>
                  <a:pt x="2030" y="20910"/>
                  <a:pt x="4133" y="21163"/>
                  <a:pt x="7973" y="21264"/>
                </a:cubicBezTo>
                <a:cubicBezTo>
                  <a:pt x="10704" y="21336"/>
                  <a:pt x="12054" y="21294"/>
                  <a:pt x="13418" y="21096"/>
                </a:cubicBezTo>
                <a:cubicBezTo>
                  <a:pt x="15148" y="20845"/>
                  <a:pt x="15255" y="20849"/>
                  <a:pt x="15732" y="21165"/>
                </a:cubicBezTo>
                <a:cubicBezTo>
                  <a:pt x="16388" y="21599"/>
                  <a:pt x="16709" y="21583"/>
                  <a:pt x="16818" y="21110"/>
                </a:cubicBezTo>
                <a:cubicBezTo>
                  <a:pt x="16871" y="20884"/>
                  <a:pt x="17138" y="20700"/>
                  <a:pt x="17465" y="20666"/>
                </a:cubicBezTo>
                <a:cubicBezTo>
                  <a:pt x="18803" y="20525"/>
                  <a:pt x="21215" y="19885"/>
                  <a:pt x="21374" y="19628"/>
                </a:cubicBezTo>
                <a:cubicBezTo>
                  <a:pt x="21599" y="19268"/>
                  <a:pt x="20679" y="18801"/>
                  <a:pt x="19286" y="18570"/>
                </a:cubicBezTo>
                <a:cubicBezTo>
                  <a:pt x="18110" y="18375"/>
                  <a:pt x="17663" y="18120"/>
                  <a:pt x="17526" y="17571"/>
                </a:cubicBezTo>
                <a:cubicBezTo>
                  <a:pt x="17476" y="17368"/>
                  <a:pt x="17345" y="17148"/>
                  <a:pt x="17239" y="17082"/>
                </a:cubicBezTo>
                <a:cubicBezTo>
                  <a:pt x="17132" y="17017"/>
                  <a:pt x="17047" y="16677"/>
                  <a:pt x="17047" y="16327"/>
                </a:cubicBezTo>
                <a:cubicBezTo>
                  <a:pt x="17047" y="15951"/>
                  <a:pt x="16818" y="15512"/>
                  <a:pt x="16489" y="15254"/>
                </a:cubicBezTo>
                <a:cubicBezTo>
                  <a:pt x="15679" y="14619"/>
                  <a:pt x="15747" y="13692"/>
                  <a:pt x="16629" y="13336"/>
                </a:cubicBezTo>
                <a:cubicBezTo>
                  <a:pt x="17013" y="13181"/>
                  <a:pt x="17328" y="12932"/>
                  <a:pt x="17328" y="12782"/>
                </a:cubicBezTo>
                <a:cubicBezTo>
                  <a:pt x="17328" y="12577"/>
                  <a:pt x="17187" y="12611"/>
                  <a:pt x="16775" y="12915"/>
                </a:cubicBezTo>
                <a:lnTo>
                  <a:pt x="16226" y="13322"/>
                </a:lnTo>
                <a:lnTo>
                  <a:pt x="15512" y="12771"/>
                </a:lnTo>
                <a:cubicBezTo>
                  <a:pt x="14957" y="12343"/>
                  <a:pt x="14505" y="12196"/>
                  <a:pt x="13480" y="12107"/>
                </a:cubicBezTo>
                <a:cubicBezTo>
                  <a:pt x="11328" y="11920"/>
                  <a:pt x="9808" y="11165"/>
                  <a:pt x="9796" y="10277"/>
                </a:cubicBezTo>
                <a:cubicBezTo>
                  <a:pt x="9792" y="10023"/>
                  <a:pt x="10411" y="9053"/>
                  <a:pt x="11172" y="8122"/>
                </a:cubicBezTo>
                <a:cubicBezTo>
                  <a:pt x="11932" y="7191"/>
                  <a:pt x="12639" y="6099"/>
                  <a:pt x="12744" y="5697"/>
                </a:cubicBezTo>
                <a:cubicBezTo>
                  <a:pt x="12848" y="5295"/>
                  <a:pt x="13043" y="4926"/>
                  <a:pt x="13176" y="4875"/>
                </a:cubicBezTo>
                <a:cubicBezTo>
                  <a:pt x="13310" y="4824"/>
                  <a:pt x="13418" y="4475"/>
                  <a:pt x="13418" y="4099"/>
                </a:cubicBezTo>
                <a:cubicBezTo>
                  <a:pt x="13418" y="3540"/>
                  <a:pt x="13538" y="3388"/>
                  <a:pt x="14081" y="3261"/>
                </a:cubicBezTo>
                <a:cubicBezTo>
                  <a:pt x="14444" y="3176"/>
                  <a:pt x="15019" y="2888"/>
                  <a:pt x="15359" y="2621"/>
                </a:cubicBezTo>
                <a:lnTo>
                  <a:pt x="15978" y="2137"/>
                </a:lnTo>
                <a:lnTo>
                  <a:pt x="15054" y="1905"/>
                </a:lnTo>
                <a:cubicBezTo>
                  <a:pt x="14546" y="1777"/>
                  <a:pt x="13732" y="1712"/>
                  <a:pt x="13244" y="1761"/>
                </a:cubicBezTo>
                <a:cubicBezTo>
                  <a:pt x="12561" y="1829"/>
                  <a:pt x="12217" y="1759"/>
                  <a:pt x="11749" y="1452"/>
                </a:cubicBezTo>
                <a:cubicBezTo>
                  <a:pt x="11359" y="1196"/>
                  <a:pt x="11250" y="1012"/>
                  <a:pt x="11443" y="938"/>
                </a:cubicBezTo>
                <a:cubicBezTo>
                  <a:pt x="11875" y="774"/>
                  <a:pt x="11814" y="328"/>
                  <a:pt x="11358" y="328"/>
                </a:cubicBezTo>
                <a:cubicBezTo>
                  <a:pt x="11146" y="328"/>
                  <a:pt x="10904" y="483"/>
                  <a:pt x="10824" y="673"/>
                </a:cubicBezTo>
                <a:cubicBezTo>
                  <a:pt x="10719" y="919"/>
                  <a:pt x="10445" y="1015"/>
                  <a:pt x="9850" y="1015"/>
                </a:cubicBezTo>
                <a:cubicBezTo>
                  <a:pt x="8877" y="1015"/>
                  <a:pt x="8304" y="669"/>
                  <a:pt x="8571" y="240"/>
                </a:cubicBezTo>
                <a:cubicBezTo>
                  <a:pt x="8672" y="77"/>
                  <a:pt x="8667" y="2"/>
                  <a:pt x="8538" y="0"/>
                </a:cubicBezTo>
                <a:close/>
                <a:moveTo>
                  <a:pt x="2159" y="3492"/>
                </a:moveTo>
                <a:cubicBezTo>
                  <a:pt x="1279" y="3477"/>
                  <a:pt x="1047" y="3546"/>
                  <a:pt x="841" y="3880"/>
                </a:cubicBezTo>
                <a:cubicBezTo>
                  <a:pt x="703" y="4103"/>
                  <a:pt x="461" y="4286"/>
                  <a:pt x="304" y="4286"/>
                </a:cubicBezTo>
                <a:cubicBezTo>
                  <a:pt x="90" y="4286"/>
                  <a:pt x="-1" y="4356"/>
                  <a:pt x="0" y="4447"/>
                </a:cubicBezTo>
                <a:cubicBezTo>
                  <a:pt x="3" y="4598"/>
                  <a:pt x="263" y="4807"/>
                  <a:pt x="646" y="4853"/>
                </a:cubicBezTo>
                <a:cubicBezTo>
                  <a:pt x="2286" y="5047"/>
                  <a:pt x="3000" y="4808"/>
                  <a:pt x="3139" y="4017"/>
                </a:cubicBezTo>
                <a:cubicBezTo>
                  <a:pt x="3223" y="3539"/>
                  <a:pt x="3171" y="3510"/>
                  <a:pt x="2159" y="3492"/>
                </a:cubicBezTo>
                <a:close/>
                <a:moveTo>
                  <a:pt x="15362" y="6697"/>
                </a:moveTo>
                <a:cubicBezTo>
                  <a:pt x="15100" y="6706"/>
                  <a:pt x="14822" y="6882"/>
                  <a:pt x="14630" y="7194"/>
                </a:cubicBezTo>
                <a:cubicBezTo>
                  <a:pt x="14368" y="7622"/>
                  <a:pt x="14408" y="7745"/>
                  <a:pt x="14910" y="8055"/>
                </a:cubicBezTo>
                <a:cubicBezTo>
                  <a:pt x="15280" y="8283"/>
                  <a:pt x="15853" y="8416"/>
                  <a:pt x="16466" y="8416"/>
                </a:cubicBezTo>
                <a:cubicBezTo>
                  <a:pt x="17196" y="8416"/>
                  <a:pt x="17358" y="8368"/>
                  <a:pt x="17117" y="8219"/>
                </a:cubicBezTo>
                <a:cubicBezTo>
                  <a:pt x="16940" y="8110"/>
                  <a:pt x="16869" y="7803"/>
                  <a:pt x="16957" y="7530"/>
                </a:cubicBezTo>
                <a:cubicBezTo>
                  <a:pt x="17092" y="7117"/>
                  <a:pt x="17026" y="7039"/>
                  <a:pt x="16540" y="7039"/>
                </a:cubicBezTo>
                <a:cubicBezTo>
                  <a:pt x="16223" y="7039"/>
                  <a:pt x="15884" y="6961"/>
                  <a:pt x="15789" y="6867"/>
                </a:cubicBezTo>
                <a:cubicBezTo>
                  <a:pt x="15668" y="6746"/>
                  <a:pt x="15519" y="6691"/>
                  <a:pt x="15362" y="6697"/>
                </a:cubicBezTo>
                <a:close/>
                <a:moveTo>
                  <a:pt x="2830" y="7453"/>
                </a:moveTo>
                <a:cubicBezTo>
                  <a:pt x="2399" y="7477"/>
                  <a:pt x="2104" y="7725"/>
                  <a:pt x="2022" y="8174"/>
                </a:cubicBezTo>
                <a:cubicBezTo>
                  <a:pt x="1972" y="8449"/>
                  <a:pt x="1813" y="8748"/>
                  <a:pt x="1671" y="8838"/>
                </a:cubicBezTo>
                <a:cubicBezTo>
                  <a:pt x="1529" y="8928"/>
                  <a:pt x="1415" y="9074"/>
                  <a:pt x="1415" y="9162"/>
                </a:cubicBezTo>
                <a:cubicBezTo>
                  <a:pt x="1415" y="9386"/>
                  <a:pt x="3394" y="9165"/>
                  <a:pt x="3807" y="8896"/>
                </a:cubicBezTo>
                <a:cubicBezTo>
                  <a:pt x="4511" y="8436"/>
                  <a:pt x="4486" y="7997"/>
                  <a:pt x="3734" y="7657"/>
                </a:cubicBezTo>
                <a:cubicBezTo>
                  <a:pt x="3396" y="7505"/>
                  <a:pt x="3089" y="7439"/>
                  <a:pt x="2830" y="7453"/>
                </a:cubicBezTo>
                <a:close/>
                <a:moveTo>
                  <a:pt x="15618" y="10771"/>
                </a:moveTo>
                <a:cubicBezTo>
                  <a:pt x="15479" y="10794"/>
                  <a:pt x="15470" y="10901"/>
                  <a:pt x="15484" y="11131"/>
                </a:cubicBezTo>
                <a:cubicBezTo>
                  <a:pt x="15503" y="11429"/>
                  <a:pt x="15782" y="11671"/>
                  <a:pt x="16348" y="11875"/>
                </a:cubicBezTo>
                <a:cubicBezTo>
                  <a:pt x="16809" y="12041"/>
                  <a:pt x="17192" y="12183"/>
                  <a:pt x="17200" y="12190"/>
                </a:cubicBezTo>
                <a:cubicBezTo>
                  <a:pt x="17207" y="12197"/>
                  <a:pt x="17164" y="11936"/>
                  <a:pt x="17102" y="11611"/>
                </a:cubicBezTo>
                <a:cubicBezTo>
                  <a:pt x="17015" y="11151"/>
                  <a:pt x="16820" y="10983"/>
                  <a:pt x="16223" y="10854"/>
                </a:cubicBezTo>
                <a:cubicBezTo>
                  <a:pt x="16046" y="10816"/>
                  <a:pt x="15909" y="10788"/>
                  <a:pt x="15804" y="10775"/>
                </a:cubicBezTo>
                <a:cubicBezTo>
                  <a:pt x="15726" y="10765"/>
                  <a:pt x="15664" y="10764"/>
                  <a:pt x="15618" y="10771"/>
                </a:cubicBezTo>
                <a:close/>
                <a:moveTo>
                  <a:pt x="11526" y="14891"/>
                </a:moveTo>
                <a:cubicBezTo>
                  <a:pt x="11686" y="14920"/>
                  <a:pt x="11907" y="15076"/>
                  <a:pt x="12182" y="15358"/>
                </a:cubicBezTo>
                <a:cubicBezTo>
                  <a:pt x="12723" y="15915"/>
                  <a:pt x="12725" y="15905"/>
                  <a:pt x="11706" y="16990"/>
                </a:cubicBezTo>
                <a:cubicBezTo>
                  <a:pt x="11335" y="17385"/>
                  <a:pt x="11007" y="17707"/>
                  <a:pt x="10977" y="17707"/>
                </a:cubicBezTo>
                <a:cubicBezTo>
                  <a:pt x="10946" y="17707"/>
                  <a:pt x="10849" y="17622"/>
                  <a:pt x="10757" y="17517"/>
                </a:cubicBezTo>
                <a:cubicBezTo>
                  <a:pt x="10627" y="17368"/>
                  <a:pt x="10656" y="17128"/>
                  <a:pt x="10893" y="16417"/>
                </a:cubicBezTo>
                <a:cubicBezTo>
                  <a:pt x="11060" y="15917"/>
                  <a:pt x="11213" y="15366"/>
                  <a:pt x="11236" y="15193"/>
                </a:cubicBezTo>
                <a:cubicBezTo>
                  <a:pt x="11265" y="14964"/>
                  <a:pt x="11366" y="14863"/>
                  <a:pt x="11526" y="14891"/>
                </a:cubicBezTo>
                <a:close/>
                <a:moveTo>
                  <a:pt x="8809" y="14962"/>
                </a:moveTo>
                <a:cubicBezTo>
                  <a:pt x="8819" y="14960"/>
                  <a:pt x="8828" y="14961"/>
                  <a:pt x="8834" y="14965"/>
                </a:cubicBezTo>
                <a:cubicBezTo>
                  <a:pt x="9045" y="15094"/>
                  <a:pt x="9501" y="16638"/>
                  <a:pt x="9512" y="17258"/>
                </a:cubicBezTo>
                <a:lnTo>
                  <a:pt x="9523" y="17933"/>
                </a:lnTo>
                <a:lnTo>
                  <a:pt x="9011" y="17933"/>
                </a:lnTo>
                <a:cubicBezTo>
                  <a:pt x="8543" y="17933"/>
                  <a:pt x="8500" y="17911"/>
                  <a:pt x="8526" y="17685"/>
                </a:cubicBezTo>
                <a:cubicBezTo>
                  <a:pt x="8558" y="17396"/>
                  <a:pt x="8294" y="17360"/>
                  <a:pt x="7933" y="17605"/>
                </a:cubicBezTo>
                <a:cubicBezTo>
                  <a:pt x="7766" y="17718"/>
                  <a:pt x="7561" y="17756"/>
                  <a:pt x="7290" y="17726"/>
                </a:cubicBezTo>
                <a:cubicBezTo>
                  <a:pt x="7071" y="17702"/>
                  <a:pt x="6940" y="17715"/>
                  <a:pt x="6999" y="17754"/>
                </a:cubicBezTo>
                <a:cubicBezTo>
                  <a:pt x="7059" y="17794"/>
                  <a:pt x="7035" y="17879"/>
                  <a:pt x="6945" y="17946"/>
                </a:cubicBezTo>
                <a:cubicBezTo>
                  <a:pt x="6725" y="18109"/>
                  <a:pt x="6534" y="18098"/>
                  <a:pt x="6419" y="17914"/>
                </a:cubicBezTo>
                <a:cubicBezTo>
                  <a:pt x="6363" y="17824"/>
                  <a:pt x="6483" y="17586"/>
                  <a:pt x="6716" y="17331"/>
                </a:cubicBezTo>
                <a:cubicBezTo>
                  <a:pt x="6931" y="17093"/>
                  <a:pt x="7109" y="16859"/>
                  <a:pt x="7109" y="16811"/>
                </a:cubicBezTo>
                <a:cubicBezTo>
                  <a:pt x="7109" y="16762"/>
                  <a:pt x="7347" y="16495"/>
                  <a:pt x="7638" y="16216"/>
                </a:cubicBezTo>
                <a:cubicBezTo>
                  <a:pt x="7929" y="15937"/>
                  <a:pt x="8297" y="15527"/>
                  <a:pt x="8456" y="15307"/>
                </a:cubicBezTo>
                <a:cubicBezTo>
                  <a:pt x="8595" y="15115"/>
                  <a:pt x="8741" y="14973"/>
                  <a:pt x="8809" y="14962"/>
                </a:cubicBezTo>
                <a:close/>
                <a:moveTo>
                  <a:pt x="14551" y="15770"/>
                </a:moveTo>
                <a:cubicBezTo>
                  <a:pt x="14597" y="15764"/>
                  <a:pt x="14642" y="15767"/>
                  <a:pt x="14694" y="15776"/>
                </a:cubicBezTo>
                <a:cubicBezTo>
                  <a:pt x="14763" y="15789"/>
                  <a:pt x="14842" y="15815"/>
                  <a:pt x="14947" y="15849"/>
                </a:cubicBezTo>
                <a:cubicBezTo>
                  <a:pt x="15616" y="16063"/>
                  <a:pt x="16121" y="16453"/>
                  <a:pt x="16394" y="16969"/>
                </a:cubicBezTo>
                <a:cubicBezTo>
                  <a:pt x="16673" y="17497"/>
                  <a:pt x="16616" y="17707"/>
                  <a:pt x="16201" y="17707"/>
                </a:cubicBezTo>
                <a:cubicBezTo>
                  <a:pt x="16048" y="17707"/>
                  <a:pt x="15756" y="17789"/>
                  <a:pt x="15551" y="17888"/>
                </a:cubicBezTo>
                <a:cubicBezTo>
                  <a:pt x="14973" y="18167"/>
                  <a:pt x="14054" y="18092"/>
                  <a:pt x="14357" y="17790"/>
                </a:cubicBezTo>
                <a:cubicBezTo>
                  <a:pt x="14422" y="17726"/>
                  <a:pt x="14307" y="17701"/>
                  <a:pt x="14028" y="17719"/>
                </a:cubicBezTo>
                <a:cubicBezTo>
                  <a:pt x="13739" y="17738"/>
                  <a:pt x="13439" y="17671"/>
                  <a:pt x="13109" y="17513"/>
                </a:cubicBezTo>
                <a:lnTo>
                  <a:pt x="12621" y="17277"/>
                </a:lnTo>
                <a:lnTo>
                  <a:pt x="12997" y="16885"/>
                </a:lnTo>
                <a:cubicBezTo>
                  <a:pt x="13203" y="16670"/>
                  <a:pt x="13630" y="16320"/>
                  <a:pt x="13946" y="16104"/>
                </a:cubicBezTo>
                <a:cubicBezTo>
                  <a:pt x="14265" y="15887"/>
                  <a:pt x="14411" y="15789"/>
                  <a:pt x="14551" y="15770"/>
                </a:cubicBezTo>
                <a:close/>
                <a:moveTo>
                  <a:pt x="17880" y="16115"/>
                </a:moveTo>
                <a:lnTo>
                  <a:pt x="17984" y="16685"/>
                </a:lnTo>
                <a:cubicBezTo>
                  <a:pt x="18042" y="17011"/>
                  <a:pt x="18353" y="17387"/>
                  <a:pt x="18713" y="17567"/>
                </a:cubicBezTo>
                <a:cubicBezTo>
                  <a:pt x="19059" y="17740"/>
                  <a:pt x="19704" y="17882"/>
                  <a:pt x="20147" y="17882"/>
                </a:cubicBezTo>
                <a:cubicBezTo>
                  <a:pt x="20944" y="17882"/>
                  <a:pt x="21218" y="17658"/>
                  <a:pt x="20675" y="17451"/>
                </a:cubicBezTo>
                <a:cubicBezTo>
                  <a:pt x="20521" y="17392"/>
                  <a:pt x="20469" y="17164"/>
                  <a:pt x="20559" y="16943"/>
                </a:cubicBezTo>
                <a:cubicBezTo>
                  <a:pt x="20753" y="16466"/>
                  <a:pt x="20571" y="16381"/>
                  <a:pt x="19043" y="16230"/>
                </a:cubicBezTo>
                <a:lnTo>
                  <a:pt x="17880" y="16115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9" name="صورة 12">
            <a:extLst>
              <a:ext uri="{FF2B5EF4-FFF2-40B4-BE49-F238E27FC236}">
                <a16:creationId xmlns:a16="http://schemas.microsoft.com/office/drawing/2014/main" id="{FF5CBD8C-7661-4E81-A95C-35ADA576AB9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167" b="97396" l="10000" r="90000">
                        <a14:foregroundMark x1="49766" y1="46484" x2="53672" y2="47526"/>
                        <a14:foregroundMark x1="53672" y1="47526" x2="56172" y2="47526"/>
                        <a14:foregroundMark x1="56172" y1="47526" x2="56406" y2="47396"/>
                        <a14:foregroundMark x1="46641" y1="94010" x2="55156" y2="88672"/>
                        <a14:foregroundMark x1="50625" y1="95573" x2="54922" y2="97526"/>
                        <a14:foregroundMark x1="54922" y1="97526" x2="47422" y2="96615"/>
                        <a14:foregroundMark x1="57344" y1="18620" x2="58594" y2="20964"/>
                        <a14:foregroundMark x1="37109" y1="32422" x2="34766" y2="34896"/>
                        <a14:foregroundMark x1="34766" y1="34896" x2="34766" y2="34896"/>
                        <a14:foregroundMark x1="48281" y1="7813" x2="47734" y2="6250"/>
                        <a14:foregroundMark x1="50868" y1="4449" x2="50469" y2="4818"/>
                        <a14:foregroundMark x1="51719" y1="26953" x2="51719" y2="26693"/>
                        <a14:foregroundMark x1="49219" y1="21354" x2="49219" y2="19271"/>
                        <a14:backgroundMark x1="60938" y1="18620" x2="60938" y2="18620"/>
                        <a14:backgroundMark x1="64375" y1="10286" x2="60859" y2="18099"/>
                        <a14:backgroundMark x1="60859" y1="18099" x2="61406" y2="12630"/>
                        <a14:backgroundMark x1="50625" y1="6250" x2="50781" y2="3646"/>
                        <a14:backgroundMark x1="51484" y1="4427" x2="50859" y2="4427"/>
                        <a14:backgroundMark x1="54063" y1="22786" x2="54219" y2="19531"/>
                        <a14:backgroundMark x1="54609" y1="21094" x2="54766" y2="23958"/>
                        <a14:backgroundMark x1="51328" y1="23698" x2="50469" y2="24609"/>
                        <a14:backgroundMark x1="51371" y1="25130" x2="50859" y2="24609"/>
                        <a14:backgroundMark x1="52266" y1="26042" x2="51433" y2="25193"/>
                        <a14:backgroundMark x1="43281" y1="14063" x2="43281" y2="14063"/>
                      </a14:backgroundRemoval>
                    </a14:imgEffect>
                  </a14:imgLayer>
                </a14:imgProps>
              </a:ext>
            </a:extLst>
          </a:blip>
          <a:srcRect l="27982" r="30044"/>
          <a:stretch/>
        </p:blipFill>
        <p:spPr>
          <a:xfrm>
            <a:off x="4219431" y="10081"/>
            <a:ext cx="1841969" cy="281142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A2095C5-688E-4308-824C-16AAF6FBF4F9}"/>
              </a:ext>
            </a:extLst>
          </p:cNvPr>
          <p:cNvSpPr txBox="1"/>
          <p:nvPr/>
        </p:nvSpPr>
        <p:spPr>
          <a:xfrm>
            <a:off x="23350227" y="210206"/>
            <a:ext cx="492936" cy="564257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س</a:t>
            </a:r>
            <a:r>
              <a:rPr kumimoji="0" lang="ar-AE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ـ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0AAFFF-2B67-4A99-8DA6-8787400B582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8111" t="20042" r="41588" b="13672"/>
          <a:stretch/>
        </p:blipFill>
        <p:spPr>
          <a:xfrm>
            <a:off x="13569231" y="1474040"/>
            <a:ext cx="10329881" cy="1196789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8B6CF74-E2E9-48D2-B099-B690D503F70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213" t="58653" r="21931" b="32734"/>
          <a:stretch/>
        </p:blipFill>
        <p:spPr>
          <a:xfrm>
            <a:off x="10294631" y="157214"/>
            <a:ext cx="12080699" cy="1149658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صح"/>
          <p:cNvSpPr txBox="1">
            <a:spLocks noGrp="1"/>
          </p:cNvSpPr>
          <p:nvPr>
            <p:ph type="title" idx="4294967295"/>
          </p:nvPr>
        </p:nvSpPr>
        <p:spPr>
          <a:xfrm>
            <a:off x="2527438" y="5408518"/>
            <a:ext cx="8645137" cy="1920515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/>
          </a:gradFill>
        </p:spPr>
        <p:txBody>
          <a:bodyPr anchor="ctr">
            <a:normAutofit/>
          </a:bodyPr>
          <a:lstStyle/>
          <a:p>
            <a:r>
              <a:rPr lang="ar-AE" sz="5400" dirty="0"/>
              <a:t>الكائنات المجوفة و الاسفنج</a:t>
            </a:r>
            <a:endParaRPr sz="5400" dirty="0"/>
          </a:p>
        </p:txBody>
      </p:sp>
      <p:sp>
        <p:nvSpPr>
          <p:cNvPr id="135" name="صح"/>
          <p:cNvSpPr txBox="1"/>
          <p:nvPr/>
        </p:nvSpPr>
        <p:spPr>
          <a:xfrm>
            <a:off x="2471720" y="7862930"/>
            <a:ext cx="8700855" cy="1920515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Regular"/>
                <a:sym typeface="Geeza Pro Regular"/>
              </a:rPr>
              <a:t>الهيدرا</a:t>
            </a:r>
            <a:r>
              <a:rPr kumimoji="0" lang="ar-AE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Regular"/>
                <a:sym typeface="Geeza Pro Regular"/>
              </a:rPr>
              <a:t> و بعض الفطريات</a:t>
            </a: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136" name="خطأ"/>
          <p:cNvSpPr txBox="1"/>
          <p:nvPr/>
        </p:nvSpPr>
        <p:spPr>
          <a:xfrm>
            <a:off x="2409946" y="10525442"/>
            <a:ext cx="8700855" cy="1691852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Regular"/>
                <a:sym typeface="Geeza Pro Regular"/>
              </a:rPr>
              <a:t>جميع ما سبق</a:t>
            </a: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137" name="مستطيل مستدير الزوايا"/>
          <p:cNvSpPr/>
          <p:nvPr/>
        </p:nvSpPr>
        <p:spPr>
          <a:xfrm>
            <a:off x="248073" y="2909949"/>
            <a:ext cx="11204955" cy="1756572"/>
          </a:xfrm>
          <a:prstGeom prst="roundRect">
            <a:avLst>
              <a:gd name="adj" fmla="val 10926"/>
            </a:avLst>
          </a:prstGeom>
          <a:solidFill>
            <a:srgbClr val="3DF96A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138" name="السؤال"/>
          <p:cNvSpPr txBox="1"/>
          <p:nvPr/>
        </p:nvSpPr>
        <p:spPr>
          <a:xfrm>
            <a:off x="579120" y="2909949"/>
            <a:ext cx="10971116" cy="1756572"/>
          </a:xfrm>
          <a:prstGeom prst="rect">
            <a:avLst/>
          </a:prstGeom>
          <a:solidFill>
            <a:srgbClr val="3DF96A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676909">
              <a:defRPr sz="10660" b="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marL="0" marR="0" lvl="0" indent="0" algn="ctr" defTabSz="6769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Bold"/>
                <a:sym typeface="Geeza Pro Bold"/>
              </a:rPr>
              <a:t>11/ </a:t>
            </a:r>
            <a:r>
              <a:rPr kumimoji="0" lang="ar-AE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Bold"/>
                <a:sym typeface="Geeza Pro Bold"/>
              </a:rPr>
              <a:t>أي الكائنات تتكاثر بالتبرعم</a:t>
            </a:r>
            <a:r>
              <a:rPr kumimoji="0" lang="ar-AE" sz="6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Bold"/>
                <a:sym typeface="Geeza Pro Bold"/>
              </a:rPr>
              <a:t>؟</a:t>
            </a:r>
            <a:endParaRPr kumimoji="0" sz="66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eza Pro Bold"/>
              <a:sym typeface="Geeza Pro Bold"/>
            </a:endParaRPr>
          </a:p>
        </p:txBody>
      </p:sp>
      <p:pic>
        <p:nvPicPr>
          <p:cNvPr id="8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ED4C2386-FF39-445B-95BD-95563895B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51" y="8089222"/>
            <a:ext cx="1920515" cy="192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5E9FB908-7011-4DF7-8E1B-7946FE9D5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32" y="5190178"/>
            <a:ext cx="1920515" cy="192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علامة صح PNG الصور | ناقل و PSD الملفات | تحميل مجاني على Pngtree">
            <a:extLst>
              <a:ext uri="{FF2B5EF4-FFF2-40B4-BE49-F238E27FC236}">
                <a16:creationId xmlns:a16="http://schemas.microsoft.com/office/drawing/2014/main" id="{144C87FB-92CD-4F47-A30F-56D932DCC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3010" y1="56572" x2="66222" y2="51111"/>
                        <a14:foregroundMark x1="61778" y1="58667" x2="62368" y2="57665"/>
                        <a14:foregroundMark x1="61584" y1="55204" x2="58667" y2="57778"/>
                        <a14:foregroundMark x1="66222" y1="51111" x2="62357" y2="54521"/>
                        <a14:foregroundMark x1="62441" y1="54785" x2="68802" y2="49740"/>
                        <a14:foregroundMark x1="58667" y1="57778" x2="61650" y2="55412"/>
                        <a14:foregroundMark x1="72542" y1="46175" x2="73778" y2="44444"/>
                        <a14:backgroundMark x1="70881" y1="49068" x2="70989" y2="48984"/>
                        <a14:backgroundMark x1="72000" y1="48889" x2="74222" y2="46667"/>
                        <a14:backgroundMark x1="73333" y1="46667" x2="71111" y2="49778"/>
                        <a14:backgroundMark x1="72889" y1="48444" x2="69778" y2="50667"/>
                        <a14:backgroundMark x1="62667" y1="58667" x2="62667" y2="58667"/>
                        <a14:backgroundMark x1="61333" y1="59556" x2="61333" y2="59556"/>
                        <a14:backgroundMark x1="63111" y1="60000" x2="63111" y2="5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545" y="10289961"/>
            <a:ext cx="2679491" cy="267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9078C8-FAF6-43A2-9A4F-1E56750B91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054" t="32959" r="72810" b="55751"/>
          <a:stretch/>
        </p:blipFill>
        <p:spPr>
          <a:xfrm>
            <a:off x="22591333" y="266153"/>
            <a:ext cx="1318789" cy="1091862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7" name="IMG_4188.jpeg" descr="IMG_4188.jpeg">
            <a:extLst>
              <a:ext uri="{FF2B5EF4-FFF2-40B4-BE49-F238E27FC236}">
                <a16:creationId xmlns:a16="http://schemas.microsoft.com/office/drawing/2014/main" id="{4F4376B1-7784-4751-827C-09B18FF5D7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26" b="96809" l="27955" r="68371">
                        <a14:foregroundMark x1="51917" y1="9309" x2="48562" y2="10638"/>
                        <a14:foregroundMark x1="48562" y1="10638" x2="51118" y2="10106"/>
                        <a14:foregroundMark x1="51118" y1="10106" x2="51438" y2="6117"/>
                        <a14:foregroundMark x1="60653" y1="23786" x2="59744" y2="25532"/>
                        <a14:foregroundMark x1="61821" y1="21543" x2="60809" y2="23486"/>
                        <a14:foregroundMark x1="59744" y1="25532" x2="56869" y2="22074"/>
                        <a14:foregroundMark x1="56869" y1="22074" x2="57296" y2="20521"/>
                        <a14:foregroundMark x1="63324" y1="20131" x2="63578" y2="25000"/>
                        <a14:foregroundMark x1="63578" y1="25000" x2="60383" y2="25266"/>
                        <a14:foregroundMark x1="60383" y1="25266" x2="59105" y2="20479"/>
                        <a14:foregroundMark x1="31470" y1="35638" x2="29712" y2="33245"/>
                        <a14:foregroundMark x1="51118" y1="86968" x2="46965" y2="91223"/>
                        <a14:foregroundMark x1="46965" y1="91223" x2="47444" y2="97340"/>
                        <a14:foregroundMark x1="47444" y1="97340" x2="50000" y2="94947"/>
                        <a14:foregroundMark x1="65335" y1="92819" x2="65815" y2="87500"/>
                        <a14:foregroundMark x1="65815" y1="87500" x2="68530" y2="86968"/>
                        <a14:foregroundMark x1="68530" y1="86968" x2="68530" y2="86968"/>
                        <a14:foregroundMark x1="28275" y1="83777" x2="28275" y2="89628"/>
                        <a14:foregroundMark x1="28275" y1="89628" x2="28435" y2="90691"/>
                        <a14:foregroundMark x1="51438" y1="4255" x2="52077" y2="2926"/>
                        <a14:foregroundMark x1="27955" y1="34840" x2="28115" y2="35106"/>
                        <a14:backgroundMark x1="58626" y1="16755" x2="60224" y2="18085"/>
                        <a14:backgroundMark x1="59105" y1="14628" x2="59585" y2="15957"/>
                        <a14:backgroundMark x1="61502" y1="15957" x2="60224" y2="20479"/>
                        <a14:backgroundMark x1="60224" y1="20479" x2="60224" y2="20479"/>
                        <a14:backgroundMark x1="59585" y1="19947" x2="58626" y2="19681"/>
                      </a14:backgroundRemoval>
                    </a14:imgEffect>
                  </a14:imgLayer>
                </a14:imgProps>
              </a:ext>
            </a:extLst>
          </a:blip>
          <a:srcRect l="27432" t="3505" r="31895" b="2129"/>
          <a:stretch>
            <a:fillRect/>
          </a:stretch>
        </p:blipFill>
        <p:spPr>
          <a:xfrm>
            <a:off x="2700288" y="134767"/>
            <a:ext cx="1711712" cy="2385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381" extrusionOk="0">
                <a:moveTo>
                  <a:pt x="12719" y="2"/>
                </a:moveTo>
                <a:cubicBezTo>
                  <a:pt x="12517" y="26"/>
                  <a:pt x="12227" y="246"/>
                  <a:pt x="11792" y="621"/>
                </a:cubicBezTo>
                <a:cubicBezTo>
                  <a:pt x="10467" y="1765"/>
                  <a:pt x="9829" y="2832"/>
                  <a:pt x="9819" y="3927"/>
                </a:cubicBezTo>
                <a:lnTo>
                  <a:pt x="9809" y="4899"/>
                </a:lnTo>
                <a:lnTo>
                  <a:pt x="8978" y="5101"/>
                </a:lnTo>
                <a:cubicBezTo>
                  <a:pt x="8520" y="5212"/>
                  <a:pt x="7924" y="5449"/>
                  <a:pt x="7656" y="5628"/>
                </a:cubicBezTo>
                <a:cubicBezTo>
                  <a:pt x="7238" y="5905"/>
                  <a:pt x="7078" y="5927"/>
                  <a:pt x="6542" y="5783"/>
                </a:cubicBezTo>
                <a:cubicBezTo>
                  <a:pt x="5694" y="5555"/>
                  <a:pt x="4684" y="5704"/>
                  <a:pt x="2879" y="6324"/>
                </a:cubicBezTo>
                <a:cubicBezTo>
                  <a:pt x="2045" y="6611"/>
                  <a:pt x="1088" y="6886"/>
                  <a:pt x="752" y="6935"/>
                </a:cubicBezTo>
                <a:cubicBezTo>
                  <a:pt x="408" y="6986"/>
                  <a:pt x="178" y="7105"/>
                  <a:pt x="226" y="7210"/>
                </a:cubicBezTo>
                <a:cubicBezTo>
                  <a:pt x="470" y="7740"/>
                  <a:pt x="3463" y="8201"/>
                  <a:pt x="5077" y="7958"/>
                </a:cubicBezTo>
                <a:cubicBezTo>
                  <a:pt x="6268" y="7778"/>
                  <a:pt x="6452" y="7822"/>
                  <a:pt x="6454" y="8285"/>
                </a:cubicBezTo>
                <a:cubicBezTo>
                  <a:pt x="6455" y="8469"/>
                  <a:pt x="6696" y="8965"/>
                  <a:pt x="6989" y="9386"/>
                </a:cubicBezTo>
                <a:cubicBezTo>
                  <a:pt x="7282" y="9807"/>
                  <a:pt x="7526" y="10216"/>
                  <a:pt x="7529" y="10296"/>
                </a:cubicBezTo>
                <a:cubicBezTo>
                  <a:pt x="7533" y="10375"/>
                  <a:pt x="7785" y="10625"/>
                  <a:pt x="8090" y="10850"/>
                </a:cubicBezTo>
                <a:lnTo>
                  <a:pt x="8644" y="11259"/>
                </a:lnTo>
                <a:lnTo>
                  <a:pt x="8077" y="11851"/>
                </a:lnTo>
                <a:cubicBezTo>
                  <a:pt x="7607" y="12340"/>
                  <a:pt x="7519" y="12587"/>
                  <a:pt x="7565" y="13287"/>
                </a:cubicBezTo>
                <a:cubicBezTo>
                  <a:pt x="7621" y="14119"/>
                  <a:pt x="7612" y="14132"/>
                  <a:pt x="6983" y="14183"/>
                </a:cubicBezTo>
                <a:cubicBezTo>
                  <a:pt x="6632" y="14212"/>
                  <a:pt x="6223" y="14307"/>
                  <a:pt x="6074" y="14394"/>
                </a:cubicBezTo>
                <a:cubicBezTo>
                  <a:pt x="5676" y="14627"/>
                  <a:pt x="5735" y="15594"/>
                  <a:pt x="6161" y="15814"/>
                </a:cubicBezTo>
                <a:cubicBezTo>
                  <a:pt x="6546" y="16013"/>
                  <a:pt x="6395" y="16352"/>
                  <a:pt x="5921" y="16352"/>
                </a:cubicBezTo>
                <a:cubicBezTo>
                  <a:pt x="5762" y="16352"/>
                  <a:pt x="5577" y="16455"/>
                  <a:pt x="5508" y="16581"/>
                </a:cubicBezTo>
                <a:cubicBezTo>
                  <a:pt x="5440" y="16708"/>
                  <a:pt x="5186" y="16811"/>
                  <a:pt x="4944" y="16811"/>
                </a:cubicBezTo>
                <a:cubicBezTo>
                  <a:pt x="4702" y="16811"/>
                  <a:pt x="4527" y="16889"/>
                  <a:pt x="4557" y="16984"/>
                </a:cubicBezTo>
                <a:cubicBezTo>
                  <a:pt x="4587" y="17080"/>
                  <a:pt x="4077" y="17247"/>
                  <a:pt x="3421" y="17357"/>
                </a:cubicBezTo>
                <a:cubicBezTo>
                  <a:pt x="1812" y="17626"/>
                  <a:pt x="787" y="17945"/>
                  <a:pt x="290" y="18334"/>
                </a:cubicBezTo>
                <a:cubicBezTo>
                  <a:pt x="103" y="18480"/>
                  <a:pt x="9" y="18637"/>
                  <a:pt x="1" y="18795"/>
                </a:cubicBezTo>
                <a:cubicBezTo>
                  <a:pt x="-16" y="19143"/>
                  <a:pt x="387" y="19497"/>
                  <a:pt x="1147" y="19755"/>
                </a:cubicBezTo>
                <a:cubicBezTo>
                  <a:pt x="2701" y="20283"/>
                  <a:pt x="2667" y="20258"/>
                  <a:pt x="2589" y="20861"/>
                </a:cubicBezTo>
                <a:cubicBezTo>
                  <a:pt x="2523" y="21372"/>
                  <a:pt x="2556" y="21413"/>
                  <a:pt x="2914" y="21277"/>
                </a:cubicBezTo>
                <a:cubicBezTo>
                  <a:pt x="3133" y="21193"/>
                  <a:pt x="3548" y="20948"/>
                  <a:pt x="3835" y="20731"/>
                </a:cubicBezTo>
                <a:cubicBezTo>
                  <a:pt x="4224" y="20437"/>
                  <a:pt x="4429" y="20378"/>
                  <a:pt x="4637" y="20500"/>
                </a:cubicBezTo>
                <a:cubicBezTo>
                  <a:pt x="4790" y="20590"/>
                  <a:pt x="5118" y="20618"/>
                  <a:pt x="5365" y="20562"/>
                </a:cubicBezTo>
                <a:cubicBezTo>
                  <a:pt x="5636" y="20502"/>
                  <a:pt x="6178" y="20585"/>
                  <a:pt x="6729" y="20772"/>
                </a:cubicBezTo>
                <a:cubicBezTo>
                  <a:pt x="8508" y="21376"/>
                  <a:pt x="12848" y="21562"/>
                  <a:pt x="16390" y="21186"/>
                </a:cubicBezTo>
                <a:cubicBezTo>
                  <a:pt x="17508" y="21067"/>
                  <a:pt x="18563" y="21007"/>
                  <a:pt x="18733" y="21053"/>
                </a:cubicBezTo>
                <a:cubicBezTo>
                  <a:pt x="18905" y="21100"/>
                  <a:pt x="19186" y="20992"/>
                  <a:pt x="19366" y="20810"/>
                </a:cubicBezTo>
                <a:cubicBezTo>
                  <a:pt x="19617" y="20557"/>
                  <a:pt x="19821" y="20507"/>
                  <a:pt x="20273" y="20586"/>
                </a:cubicBezTo>
                <a:cubicBezTo>
                  <a:pt x="20811" y="20681"/>
                  <a:pt x="20831" y="20668"/>
                  <a:pt x="20539" y="20418"/>
                </a:cubicBezTo>
                <a:cubicBezTo>
                  <a:pt x="20258" y="20177"/>
                  <a:pt x="20266" y="20124"/>
                  <a:pt x="20606" y="19948"/>
                </a:cubicBezTo>
                <a:cubicBezTo>
                  <a:pt x="20878" y="19807"/>
                  <a:pt x="20916" y="19717"/>
                  <a:pt x="20737" y="19639"/>
                </a:cubicBezTo>
                <a:cubicBezTo>
                  <a:pt x="20567" y="19564"/>
                  <a:pt x="20679" y="19418"/>
                  <a:pt x="21081" y="19191"/>
                </a:cubicBezTo>
                <a:cubicBezTo>
                  <a:pt x="21432" y="18994"/>
                  <a:pt x="21577" y="18856"/>
                  <a:pt x="21582" y="18674"/>
                </a:cubicBezTo>
                <a:cubicBezTo>
                  <a:pt x="21584" y="18613"/>
                  <a:pt x="21570" y="18546"/>
                  <a:pt x="21544" y="18472"/>
                </a:cubicBezTo>
                <a:cubicBezTo>
                  <a:pt x="21360" y="17953"/>
                  <a:pt x="19416" y="17270"/>
                  <a:pt x="17725" y="17129"/>
                </a:cubicBezTo>
                <a:cubicBezTo>
                  <a:pt x="17010" y="17069"/>
                  <a:pt x="16360" y="16976"/>
                  <a:pt x="16282" y="16921"/>
                </a:cubicBezTo>
                <a:cubicBezTo>
                  <a:pt x="16204" y="16866"/>
                  <a:pt x="16109" y="16571"/>
                  <a:pt x="16070" y="16265"/>
                </a:cubicBezTo>
                <a:cubicBezTo>
                  <a:pt x="16031" y="15959"/>
                  <a:pt x="15692" y="15369"/>
                  <a:pt x="15317" y="14955"/>
                </a:cubicBezTo>
                <a:cubicBezTo>
                  <a:pt x="14694" y="14269"/>
                  <a:pt x="14657" y="14163"/>
                  <a:pt x="14902" y="13744"/>
                </a:cubicBezTo>
                <a:cubicBezTo>
                  <a:pt x="15059" y="13477"/>
                  <a:pt x="15126" y="12955"/>
                  <a:pt x="15063" y="12490"/>
                </a:cubicBezTo>
                <a:cubicBezTo>
                  <a:pt x="14973" y="11834"/>
                  <a:pt x="14835" y="11623"/>
                  <a:pt x="14277" y="11294"/>
                </a:cubicBezTo>
                <a:lnTo>
                  <a:pt x="13599" y="10894"/>
                </a:lnTo>
                <a:lnTo>
                  <a:pt x="14169" y="10523"/>
                </a:lnTo>
                <a:cubicBezTo>
                  <a:pt x="14925" y="10030"/>
                  <a:pt x="15332" y="9318"/>
                  <a:pt x="15332" y="8489"/>
                </a:cubicBezTo>
                <a:cubicBezTo>
                  <a:pt x="15332" y="7782"/>
                  <a:pt x="15031" y="7426"/>
                  <a:pt x="13111" y="5874"/>
                </a:cubicBezTo>
                <a:cubicBezTo>
                  <a:pt x="12435" y="5328"/>
                  <a:pt x="12348" y="5185"/>
                  <a:pt x="12600" y="5038"/>
                </a:cubicBezTo>
                <a:cubicBezTo>
                  <a:pt x="13179" y="4698"/>
                  <a:pt x="13405" y="3542"/>
                  <a:pt x="13251" y="1719"/>
                </a:cubicBezTo>
                <a:cubicBezTo>
                  <a:pt x="13145" y="469"/>
                  <a:pt x="13055" y="-38"/>
                  <a:pt x="12719" y="2"/>
                </a:cubicBezTo>
                <a:close/>
                <a:moveTo>
                  <a:pt x="18959" y="3033"/>
                </a:moveTo>
                <a:cubicBezTo>
                  <a:pt x="18416" y="3033"/>
                  <a:pt x="17886" y="3360"/>
                  <a:pt x="17641" y="3846"/>
                </a:cubicBezTo>
                <a:cubicBezTo>
                  <a:pt x="17462" y="4203"/>
                  <a:pt x="17067" y="4035"/>
                  <a:pt x="17058" y="3598"/>
                </a:cubicBezTo>
                <a:cubicBezTo>
                  <a:pt x="17053" y="3308"/>
                  <a:pt x="17024" y="3297"/>
                  <a:pt x="16843" y="3516"/>
                </a:cubicBezTo>
                <a:cubicBezTo>
                  <a:pt x="16728" y="3655"/>
                  <a:pt x="16462" y="3741"/>
                  <a:pt x="16253" y="3706"/>
                </a:cubicBezTo>
                <a:cubicBezTo>
                  <a:pt x="15147" y="3518"/>
                  <a:pt x="15105" y="4424"/>
                  <a:pt x="16207" y="4696"/>
                </a:cubicBezTo>
                <a:cubicBezTo>
                  <a:pt x="16560" y="4783"/>
                  <a:pt x="16849" y="4963"/>
                  <a:pt x="16849" y="5095"/>
                </a:cubicBezTo>
                <a:cubicBezTo>
                  <a:pt x="16849" y="5297"/>
                  <a:pt x="17055" y="5324"/>
                  <a:pt x="18084" y="5256"/>
                </a:cubicBezTo>
                <a:cubicBezTo>
                  <a:pt x="19469" y="5166"/>
                  <a:pt x="19802" y="5018"/>
                  <a:pt x="19547" y="4612"/>
                </a:cubicBezTo>
                <a:cubicBezTo>
                  <a:pt x="19451" y="4459"/>
                  <a:pt x="19398" y="4041"/>
                  <a:pt x="19430" y="3683"/>
                </a:cubicBezTo>
                <a:cubicBezTo>
                  <a:pt x="19482" y="3085"/>
                  <a:pt x="19444" y="3033"/>
                  <a:pt x="18959" y="303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" name="IMG_4187.jpeg" descr="IMG_4187.jpeg">
            <a:extLst>
              <a:ext uri="{FF2B5EF4-FFF2-40B4-BE49-F238E27FC236}">
                <a16:creationId xmlns:a16="http://schemas.microsoft.com/office/drawing/2014/main" id="{28CED079-7D20-464D-B65C-94F4FD9F3FD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2391" t="3124" r="32592" b="1602"/>
          <a:stretch>
            <a:fillRect/>
          </a:stretch>
        </p:blipFill>
        <p:spPr>
          <a:xfrm flipH="1">
            <a:off x="6059996" y="210206"/>
            <a:ext cx="1459639" cy="2385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8" h="21478" extrusionOk="0">
                <a:moveTo>
                  <a:pt x="8538" y="0"/>
                </a:moveTo>
                <a:cubicBezTo>
                  <a:pt x="8495" y="-1"/>
                  <a:pt x="8437" y="7"/>
                  <a:pt x="8367" y="22"/>
                </a:cubicBezTo>
                <a:cubicBezTo>
                  <a:pt x="8151" y="69"/>
                  <a:pt x="8001" y="266"/>
                  <a:pt x="8034" y="459"/>
                </a:cubicBezTo>
                <a:cubicBezTo>
                  <a:pt x="8123" y="964"/>
                  <a:pt x="7459" y="1260"/>
                  <a:pt x="6756" y="1028"/>
                </a:cubicBezTo>
                <a:cubicBezTo>
                  <a:pt x="6068" y="801"/>
                  <a:pt x="5043" y="787"/>
                  <a:pt x="5043" y="1004"/>
                </a:cubicBezTo>
                <a:cubicBezTo>
                  <a:pt x="5043" y="1310"/>
                  <a:pt x="5638" y="2129"/>
                  <a:pt x="5946" y="2246"/>
                </a:cubicBezTo>
                <a:cubicBezTo>
                  <a:pt x="6447" y="2437"/>
                  <a:pt x="6223" y="4673"/>
                  <a:pt x="5678" y="4929"/>
                </a:cubicBezTo>
                <a:cubicBezTo>
                  <a:pt x="5266" y="5123"/>
                  <a:pt x="5273" y="5175"/>
                  <a:pt x="5760" y="5531"/>
                </a:cubicBezTo>
                <a:cubicBezTo>
                  <a:pt x="6053" y="5745"/>
                  <a:pt x="6307" y="5942"/>
                  <a:pt x="6325" y="5967"/>
                </a:cubicBezTo>
                <a:cubicBezTo>
                  <a:pt x="6342" y="5993"/>
                  <a:pt x="7015" y="5928"/>
                  <a:pt x="7820" y="5821"/>
                </a:cubicBezTo>
                <a:cubicBezTo>
                  <a:pt x="8688" y="5706"/>
                  <a:pt x="9386" y="5690"/>
                  <a:pt x="9536" y="5782"/>
                </a:cubicBezTo>
                <a:cubicBezTo>
                  <a:pt x="9685" y="5874"/>
                  <a:pt x="9029" y="6902"/>
                  <a:pt x="7925" y="8309"/>
                </a:cubicBezTo>
                <a:cubicBezTo>
                  <a:pt x="5728" y="11107"/>
                  <a:pt x="5429" y="12079"/>
                  <a:pt x="6411" y="13241"/>
                </a:cubicBezTo>
                <a:cubicBezTo>
                  <a:pt x="6915" y="13837"/>
                  <a:pt x="6965" y="14051"/>
                  <a:pt x="6725" y="14582"/>
                </a:cubicBezTo>
                <a:cubicBezTo>
                  <a:pt x="6569" y="14930"/>
                  <a:pt x="6442" y="15428"/>
                  <a:pt x="6442" y="15690"/>
                </a:cubicBezTo>
                <a:cubicBezTo>
                  <a:pt x="6441" y="15952"/>
                  <a:pt x="6335" y="16300"/>
                  <a:pt x="6206" y="16464"/>
                </a:cubicBezTo>
                <a:cubicBezTo>
                  <a:pt x="6078" y="16628"/>
                  <a:pt x="5731" y="17073"/>
                  <a:pt x="5437" y="17451"/>
                </a:cubicBezTo>
                <a:cubicBezTo>
                  <a:pt x="4853" y="18204"/>
                  <a:pt x="4023" y="18396"/>
                  <a:pt x="4134" y="17753"/>
                </a:cubicBezTo>
                <a:cubicBezTo>
                  <a:pt x="4182" y="17471"/>
                  <a:pt x="4053" y="17365"/>
                  <a:pt x="3661" y="17365"/>
                </a:cubicBezTo>
                <a:cubicBezTo>
                  <a:pt x="3364" y="17365"/>
                  <a:pt x="3041" y="17444"/>
                  <a:pt x="2944" y="17541"/>
                </a:cubicBezTo>
                <a:cubicBezTo>
                  <a:pt x="2838" y="17647"/>
                  <a:pt x="2434" y="17544"/>
                  <a:pt x="1930" y="17282"/>
                </a:cubicBezTo>
                <a:cubicBezTo>
                  <a:pt x="673" y="16630"/>
                  <a:pt x="275" y="16707"/>
                  <a:pt x="370" y="17580"/>
                </a:cubicBezTo>
                <a:cubicBezTo>
                  <a:pt x="414" y="17982"/>
                  <a:pt x="552" y="18412"/>
                  <a:pt x="676" y="18534"/>
                </a:cubicBezTo>
                <a:cubicBezTo>
                  <a:pt x="806" y="18661"/>
                  <a:pt x="756" y="18865"/>
                  <a:pt x="560" y="19012"/>
                </a:cubicBezTo>
                <a:cubicBezTo>
                  <a:pt x="294" y="19209"/>
                  <a:pt x="289" y="19369"/>
                  <a:pt x="539" y="19707"/>
                </a:cubicBezTo>
                <a:cubicBezTo>
                  <a:pt x="717" y="19948"/>
                  <a:pt x="779" y="20227"/>
                  <a:pt x="676" y="20329"/>
                </a:cubicBezTo>
                <a:cubicBezTo>
                  <a:pt x="558" y="20448"/>
                  <a:pt x="624" y="20464"/>
                  <a:pt x="856" y="20376"/>
                </a:cubicBezTo>
                <a:cubicBezTo>
                  <a:pt x="1077" y="20291"/>
                  <a:pt x="1339" y="20338"/>
                  <a:pt x="1525" y="20492"/>
                </a:cubicBezTo>
                <a:cubicBezTo>
                  <a:pt x="2030" y="20910"/>
                  <a:pt x="4133" y="21163"/>
                  <a:pt x="7973" y="21264"/>
                </a:cubicBezTo>
                <a:cubicBezTo>
                  <a:pt x="10704" y="21336"/>
                  <a:pt x="12054" y="21294"/>
                  <a:pt x="13418" y="21096"/>
                </a:cubicBezTo>
                <a:cubicBezTo>
                  <a:pt x="15148" y="20845"/>
                  <a:pt x="15255" y="20849"/>
                  <a:pt x="15732" y="21165"/>
                </a:cubicBezTo>
                <a:cubicBezTo>
                  <a:pt x="16388" y="21599"/>
                  <a:pt x="16709" y="21583"/>
                  <a:pt x="16818" y="21110"/>
                </a:cubicBezTo>
                <a:cubicBezTo>
                  <a:pt x="16871" y="20884"/>
                  <a:pt x="17138" y="20700"/>
                  <a:pt x="17465" y="20666"/>
                </a:cubicBezTo>
                <a:cubicBezTo>
                  <a:pt x="18803" y="20525"/>
                  <a:pt x="21215" y="19885"/>
                  <a:pt x="21374" y="19628"/>
                </a:cubicBezTo>
                <a:cubicBezTo>
                  <a:pt x="21599" y="19268"/>
                  <a:pt x="20679" y="18801"/>
                  <a:pt x="19286" y="18570"/>
                </a:cubicBezTo>
                <a:cubicBezTo>
                  <a:pt x="18110" y="18375"/>
                  <a:pt x="17663" y="18120"/>
                  <a:pt x="17526" y="17571"/>
                </a:cubicBezTo>
                <a:cubicBezTo>
                  <a:pt x="17476" y="17368"/>
                  <a:pt x="17345" y="17148"/>
                  <a:pt x="17239" y="17082"/>
                </a:cubicBezTo>
                <a:cubicBezTo>
                  <a:pt x="17132" y="17017"/>
                  <a:pt x="17047" y="16677"/>
                  <a:pt x="17047" y="16327"/>
                </a:cubicBezTo>
                <a:cubicBezTo>
                  <a:pt x="17047" y="15951"/>
                  <a:pt x="16818" y="15512"/>
                  <a:pt x="16489" y="15254"/>
                </a:cubicBezTo>
                <a:cubicBezTo>
                  <a:pt x="15679" y="14619"/>
                  <a:pt x="15747" y="13692"/>
                  <a:pt x="16629" y="13336"/>
                </a:cubicBezTo>
                <a:cubicBezTo>
                  <a:pt x="17013" y="13181"/>
                  <a:pt x="17328" y="12932"/>
                  <a:pt x="17328" y="12782"/>
                </a:cubicBezTo>
                <a:cubicBezTo>
                  <a:pt x="17328" y="12577"/>
                  <a:pt x="17187" y="12611"/>
                  <a:pt x="16775" y="12915"/>
                </a:cubicBezTo>
                <a:lnTo>
                  <a:pt x="16226" y="13322"/>
                </a:lnTo>
                <a:lnTo>
                  <a:pt x="15512" y="12771"/>
                </a:lnTo>
                <a:cubicBezTo>
                  <a:pt x="14957" y="12343"/>
                  <a:pt x="14505" y="12196"/>
                  <a:pt x="13480" y="12107"/>
                </a:cubicBezTo>
                <a:cubicBezTo>
                  <a:pt x="11328" y="11920"/>
                  <a:pt x="9808" y="11165"/>
                  <a:pt x="9796" y="10277"/>
                </a:cubicBezTo>
                <a:cubicBezTo>
                  <a:pt x="9792" y="10023"/>
                  <a:pt x="10411" y="9053"/>
                  <a:pt x="11172" y="8122"/>
                </a:cubicBezTo>
                <a:cubicBezTo>
                  <a:pt x="11932" y="7191"/>
                  <a:pt x="12639" y="6099"/>
                  <a:pt x="12744" y="5697"/>
                </a:cubicBezTo>
                <a:cubicBezTo>
                  <a:pt x="12848" y="5295"/>
                  <a:pt x="13043" y="4926"/>
                  <a:pt x="13176" y="4875"/>
                </a:cubicBezTo>
                <a:cubicBezTo>
                  <a:pt x="13310" y="4824"/>
                  <a:pt x="13418" y="4475"/>
                  <a:pt x="13418" y="4099"/>
                </a:cubicBezTo>
                <a:cubicBezTo>
                  <a:pt x="13418" y="3540"/>
                  <a:pt x="13538" y="3388"/>
                  <a:pt x="14081" y="3261"/>
                </a:cubicBezTo>
                <a:cubicBezTo>
                  <a:pt x="14444" y="3176"/>
                  <a:pt x="15019" y="2888"/>
                  <a:pt x="15359" y="2621"/>
                </a:cubicBezTo>
                <a:lnTo>
                  <a:pt x="15978" y="2137"/>
                </a:lnTo>
                <a:lnTo>
                  <a:pt x="15054" y="1905"/>
                </a:lnTo>
                <a:cubicBezTo>
                  <a:pt x="14546" y="1777"/>
                  <a:pt x="13732" y="1712"/>
                  <a:pt x="13244" y="1761"/>
                </a:cubicBezTo>
                <a:cubicBezTo>
                  <a:pt x="12561" y="1829"/>
                  <a:pt x="12217" y="1759"/>
                  <a:pt x="11749" y="1452"/>
                </a:cubicBezTo>
                <a:cubicBezTo>
                  <a:pt x="11359" y="1196"/>
                  <a:pt x="11250" y="1012"/>
                  <a:pt x="11443" y="938"/>
                </a:cubicBezTo>
                <a:cubicBezTo>
                  <a:pt x="11875" y="774"/>
                  <a:pt x="11814" y="328"/>
                  <a:pt x="11358" y="328"/>
                </a:cubicBezTo>
                <a:cubicBezTo>
                  <a:pt x="11146" y="328"/>
                  <a:pt x="10904" y="483"/>
                  <a:pt x="10824" y="673"/>
                </a:cubicBezTo>
                <a:cubicBezTo>
                  <a:pt x="10719" y="919"/>
                  <a:pt x="10445" y="1015"/>
                  <a:pt x="9850" y="1015"/>
                </a:cubicBezTo>
                <a:cubicBezTo>
                  <a:pt x="8877" y="1015"/>
                  <a:pt x="8304" y="669"/>
                  <a:pt x="8571" y="240"/>
                </a:cubicBezTo>
                <a:cubicBezTo>
                  <a:pt x="8672" y="77"/>
                  <a:pt x="8667" y="2"/>
                  <a:pt x="8538" y="0"/>
                </a:cubicBezTo>
                <a:close/>
                <a:moveTo>
                  <a:pt x="2159" y="3492"/>
                </a:moveTo>
                <a:cubicBezTo>
                  <a:pt x="1279" y="3477"/>
                  <a:pt x="1047" y="3546"/>
                  <a:pt x="841" y="3880"/>
                </a:cubicBezTo>
                <a:cubicBezTo>
                  <a:pt x="703" y="4103"/>
                  <a:pt x="461" y="4286"/>
                  <a:pt x="304" y="4286"/>
                </a:cubicBezTo>
                <a:cubicBezTo>
                  <a:pt x="90" y="4286"/>
                  <a:pt x="-1" y="4356"/>
                  <a:pt x="0" y="4447"/>
                </a:cubicBezTo>
                <a:cubicBezTo>
                  <a:pt x="3" y="4598"/>
                  <a:pt x="263" y="4807"/>
                  <a:pt x="646" y="4853"/>
                </a:cubicBezTo>
                <a:cubicBezTo>
                  <a:pt x="2286" y="5047"/>
                  <a:pt x="3000" y="4808"/>
                  <a:pt x="3139" y="4017"/>
                </a:cubicBezTo>
                <a:cubicBezTo>
                  <a:pt x="3223" y="3539"/>
                  <a:pt x="3171" y="3510"/>
                  <a:pt x="2159" y="3492"/>
                </a:cubicBezTo>
                <a:close/>
                <a:moveTo>
                  <a:pt x="15362" y="6697"/>
                </a:moveTo>
                <a:cubicBezTo>
                  <a:pt x="15100" y="6706"/>
                  <a:pt x="14822" y="6882"/>
                  <a:pt x="14630" y="7194"/>
                </a:cubicBezTo>
                <a:cubicBezTo>
                  <a:pt x="14368" y="7622"/>
                  <a:pt x="14408" y="7745"/>
                  <a:pt x="14910" y="8055"/>
                </a:cubicBezTo>
                <a:cubicBezTo>
                  <a:pt x="15280" y="8283"/>
                  <a:pt x="15853" y="8416"/>
                  <a:pt x="16466" y="8416"/>
                </a:cubicBezTo>
                <a:cubicBezTo>
                  <a:pt x="17196" y="8416"/>
                  <a:pt x="17358" y="8368"/>
                  <a:pt x="17117" y="8219"/>
                </a:cubicBezTo>
                <a:cubicBezTo>
                  <a:pt x="16940" y="8110"/>
                  <a:pt x="16869" y="7803"/>
                  <a:pt x="16957" y="7530"/>
                </a:cubicBezTo>
                <a:cubicBezTo>
                  <a:pt x="17092" y="7117"/>
                  <a:pt x="17026" y="7039"/>
                  <a:pt x="16540" y="7039"/>
                </a:cubicBezTo>
                <a:cubicBezTo>
                  <a:pt x="16223" y="7039"/>
                  <a:pt x="15884" y="6961"/>
                  <a:pt x="15789" y="6867"/>
                </a:cubicBezTo>
                <a:cubicBezTo>
                  <a:pt x="15668" y="6746"/>
                  <a:pt x="15519" y="6691"/>
                  <a:pt x="15362" y="6697"/>
                </a:cubicBezTo>
                <a:close/>
                <a:moveTo>
                  <a:pt x="2830" y="7453"/>
                </a:moveTo>
                <a:cubicBezTo>
                  <a:pt x="2399" y="7477"/>
                  <a:pt x="2104" y="7725"/>
                  <a:pt x="2022" y="8174"/>
                </a:cubicBezTo>
                <a:cubicBezTo>
                  <a:pt x="1972" y="8449"/>
                  <a:pt x="1813" y="8748"/>
                  <a:pt x="1671" y="8838"/>
                </a:cubicBezTo>
                <a:cubicBezTo>
                  <a:pt x="1529" y="8928"/>
                  <a:pt x="1415" y="9074"/>
                  <a:pt x="1415" y="9162"/>
                </a:cubicBezTo>
                <a:cubicBezTo>
                  <a:pt x="1415" y="9386"/>
                  <a:pt x="3394" y="9165"/>
                  <a:pt x="3807" y="8896"/>
                </a:cubicBezTo>
                <a:cubicBezTo>
                  <a:pt x="4511" y="8436"/>
                  <a:pt x="4486" y="7997"/>
                  <a:pt x="3734" y="7657"/>
                </a:cubicBezTo>
                <a:cubicBezTo>
                  <a:pt x="3396" y="7505"/>
                  <a:pt x="3089" y="7439"/>
                  <a:pt x="2830" y="7453"/>
                </a:cubicBezTo>
                <a:close/>
                <a:moveTo>
                  <a:pt x="15618" y="10771"/>
                </a:moveTo>
                <a:cubicBezTo>
                  <a:pt x="15479" y="10794"/>
                  <a:pt x="15470" y="10901"/>
                  <a:pt x="15484" y="11131"/>
                </a:cubicBezTo>
                <a:cubicBezTo>
                  <a:pt x="15503" y="11429"/>
                  <a:pt x="15782" y="11671"/>
                  <a:pt x="16348" y="11875"/>
                </a:cubicBezTo>
                <a:cubicBezTo>
                  <a:pt x="16809" y="12041"/>
                  <a:pt x="17192" y="12183"/>
                  <a:pt x="17200" y="12190"/>
                </a:cubicBezTo>
                <a:cubicBezTo>
                  <a:pt x="17207" y="12197"/>
                  <a:pt x="17164" y="11936"/>
                  <a:pt x="17102" y="11611"/>
                </a:cubicBezTo>
                <a:cubicBezTo>
                  <a:pt x="17015" y="11151"/>
                  <a:pt x="16820" y="10983"/>
                  <a:pt x="16223" y="10854"/>
                </a:cubicBezTo>
                <a:cubicBezTo>
                  <a:pt x="16046" y="10816"/>
                  <a:pt x="15909" y="10788"/>
                  <a:pt x="15804" y="10775"/>
                </a:cubicBezTo>
                <a:cubicBezTo>
                  <a:pt x="15726" y="10765"/>
                  <a:pt x="15664" y="10764"/>
                  <a:pt x="15618" y="10771"/>
                </a:cubicBezTo>
                <a:close/>
                <a:moveTo>
                  <a:pt x="11526" y="14891"/>
                </a:moveTo>
                <a:cubicBezTo>
                  <a:pt x="11686" y="14920"/>
                  <a:pt x="11907" y="15076"/>
                  <a:pt x="12182" y="15358"/>
                </a:cubicBezTo>
                <a:cubicBezTo>
                  <a:pt x="12723" y="15915"/>
                  <a:pt x="12725" y="15905"/>
                  <a:pt x="11706" y="16990"/>
                </a:cubicBezTo>
                <a:cubicBezTo>
                  <a:pt x="11335" y="17385"/>
                  <a:pt x="11007" y="17707"/>
                  <a:pt x="10977" y="17707"/>
                </a:cubicBezTo>
                <a:cubicBezTo>
                  <a:pt x="10946" y="17707"/>
                  <a:pt x="10849" y="17622"/>
                  <a:pt x="10757" y="17517"/>
                </a:cubicBezTo>
                <a:cubicBezTo>
                  <a:pt x="10627" y="17368"/>
                  <a:pt x="10656" y="17128"/>
                  <a:pt x="10893" y="16417"/>
                </a:cubicBezTo>
                <a:cubicBezTo>
                  <a:pt x="11060" y="15917"/>
                  <a:pt x="11213" y="15366"/>
                  <a:pt x="11236" y="15193"/>
                </a:cubicBezTo>
                <a:cubicBezTo>
                  <a:pt x="11265" y="14964"/>
                  <a:pt x="11366" y="14863"/>
                  <a:pt x="11526" y="14891"/>
                </a:cubicBezTo>
                <a:close/>
                <a:moveTo>
                  <a:pt x="8809" y="14962"/>
                </a:moveTo>
                <a:cubicBezTo>
                  <a:pt x="8819" y="14960"/>
                  <a:pt x="8828" y="14961"/>
                  <a:pt x="8834" y="14965"/>
                </a:cubicBezTo>
                <a:cubicBezTo>
                  <a:pt x="9045" y="15094"/>
                  <a:pt x="9501" y="16638"/>
                  <a:pt x="9512" y="17258"/>
                </a:cubicBezTo>
                <a:lnTo>
                  <a:pt x="9523" y="17933"/>
                </a:lnTo>
                <a:lnTo>
                  <a:pt x="9011" y="17933"/>
                </a:lnTo>
                <a:cubicBezTo>
                  <a:pt x="8543" y="17933"/>
                  <a:pt x="8500" y="17911"/>
                  <a:pt x="8526" y="17685"/>
                </a:cubicBezTo>
                <a:cubicBezTo>
                  <a:pt x="8558" y="17396"/>
                  <a:pt x="8294" y="17360"/>
                  <a:pt x="7933" y="17605"/>
                </a:cubicBezTo>
                <a:cubicBezTo>
                  <a:pt x="7766" y="17718"/>
                  <a:pt x="7561" y="17756"/>
                  <a:pt x="7290" y="17726"/>
                </a:cubicBezTo>
                <a:cubicBezTo>
                  <a:pt x="7071" y="17702"/>
                  <a:pt x="6940" y="17715"/>
                  <a:pt x="6999" y="17754"/>
                </a:cubicBezTo>
                <a:cubicBezTo>
                  <a:pt x="7059" y="17794"/>
                  <a:pt x="7035" y="17879"/>
                  <a:pt x="6945" y="17946"/>
                </a:cubicBezTo>
                <a:cubicBezTo>
                  <a:pt x="6725" y="18109"/>
                  <a:pt x="6534" y="18098"/>
                  <a:pt x="6419" y="17914"/>
                </a:cubicBezTo>
                <a:cubicBezTo>
                  <a:pt x="6363" y="17824"/>
                  <a:pt x="6483" y="17586"/>
                  <a:pt x="6716" y="17331"/>
                </a:cubicBezTo>
                <a:cubicBezTo>
                  <a:pt x="6931" y="17093"/>
                  <a:pt x="7109" y="16859"/>
                  <a:pt x="7109" y="16811"/>
                </a:cubicBezTo>
                <a:cubicBezTo>
                  <a:pt x="7109" y="16762"/>
                  <a:pt x="7347" y="16495"/>
                  <a:pt x="7638" y="16216"/>
                </a:cubicBezTo>
                <a:cubicBezTo>
                  <a:pt x="7929" y="15937"/>
                  <a:pt x="8297" y="15527"/>
                  <a:pt x="8456" y="15307"/>
                </a:cubicBezTo>
                <a:cubicBezTo>
                  <a:pt x="8595" y="15115"/>
                  <a:pt x="8741" y="14973"/>
                  <a:pt x="8809" y="14962"/>
                </a:cubicBezTo>
                <a:close/>
                <a:moveTo>
                  <a:pt x="14551" y="15770"/>
                </a:moveTo>
                <a:cubicBezTo>
                  <a:pt x="14597" y="15764"/>
                  <a:pt x="14642" y="15767"/>
                  <a:pt x="14694" y="15776"/>
                </a:cubicBezTo>
                <a:cubicBezTo>
                  <a:pt x="14763" y="15789"/>
                  <a:pt x="14842" y="15815"/>
                  <a:pt x="14947" y="15849"/>
                </a:cubicBezTo>
                <a:cubicBezTo>
                  <a:pt x="15616" y="16063"/>
                  <a:pt x="16121" y="16453"/>
                  <a:pt x="16394" y="16969"/>
                </a:cubicBezTo>
                <a:cubicBezTo>
                  <a:pt x="16673" y="17497"/>
                  <a:pt x="16616" y="17707"/>
                  <a:pt x="16201" y="17707"/>
                </a:cubicBezTo>
                <a:cubicBezTo>
                  <a:pt x="16048" y="17707"/>
                  <a:pt x="15756" y="17789"/>
                  <a:pt x="15551" y="17888"/>
                </a:cubicBezTo>
                <a:cubicBezTo>
                  <a:pt x="14973" y="18167"/>
                  <a:pt x="14054" y="18092"/>
                  <a:pt x="14357" y="17790"/>
                </a:cubicBezTo>
                <a:cubicBezTo>
                  <a:pt x="14422" y="17726"/>
                  <a:pt x="14307" y="17701"/>
                  <a:pt x="14028" y="17719"/>
                </a:cubicBezTo>
                <a:cubicBezTo>
                  <a:pt x="13739" y="17738"/>
                  <a:pt x="13439" y="17671"/>
                  <a:pt x="13109" y="17513"/>
                </a:cubicBezTo>
                <a:lnTo>
                  <a:pt x="12621" y="17277"/>
                </a:lnTo>
                <a:lnTo>
                  <a:pt x="12997" y="16885"/>
                </a:lnTo>
                <a:cubicBezTo>
                  <a:pt x="13203" y="16670"/>
                  <a:pt x="13630" y="16320"/>
                  <a:pt x="13946" y="16104"/>
                </a:cubicBezTo>
                <a:cubicBezTo>
                  <a:pt x="14265" y="15887"/>
                  <a:pt x="14411" y="15789"/>
                  <a:pt x="14551" y="15770"/>
                </a:cubicBezTo>
                <a:close/>
                <a:moveTo>
                  <a:pt x="17880" y="16115"/>
                </a:moveTo>
                <a:lnTo>
                  <a:pt x="17984" y="16685"/>
                </a:lnTo>
                <a:cubicBezTo>
                  <a:pt x="18042" y="17011"/>
                  <a:pt x="18353" y="17387"/>
                  <a:pt x="18713" y="17567"/>
                </a:cubicBezTo>
                <a:cubicBezTo>
                  <a:pt x="19059" y="17740"/>
                  <a:pt x="19704" y="17882"/>
                  <a:pt x="20147" y="17882"/>
                </a:cubicBezTo>
                <a:cubicBezTo>
                  <a:pt x="20944" y="17882"/>
                  <a:pt x="21218" y="17658"/>
                  <a:pt x="20675" y="17451"/>
                </a:cubicBezTo>
                <a:cubicBezTo>
                  <a:pt x="20521" y="17392"/>
                  <a:pt x="20469" y="17164"/>
                  <a:pt x="20559" y="16943"/>
                </a:cubicBezTo>
                <a:cubicBezTo>
                  <a:pt x="20753" y="16466"/>
                  <a:pt x="20571" y="16381"/>
                  <a:pt x="19043" y="16230"/>
                </a:cubicBezTo>
                <a:lnTo>
                  <a:pt x="17880" y="16115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9" name="صورة 12">
            <a:extLst>
              <a:ext uri="{FF2B5EF4-FFF2-40B4-BE49-F238E27FC236}">
                <a16:creationId xmlns:a16="http://schemas.microsoft.com/office/drawing/2014/main" id="{FF5CBD8C-7661-4E81-A95C-35ADA576AB9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167" b="97396" l="10000" r="90000">
                        <a14:foregroundMark x1="49766" y1="46484" x2="53672" y2="47526"/>
                        <a14:foregroundMark x1="53672" y1="47526" x2="56172" y2="47526"/>
                        <a14:foregroundMark x1="56172" y1="47526" x2="56406" y2="47396"/>
                        <a14:foregroundMark x1="46641" y1="94010" x2="55156" y2="88672"/>
                        <a14:foregroundMark x1="50625" y1="95573" x2="54922" y2="97526"/>
                        <a14:foregroundMark x1="54922" y1="97526" x2="47422" y2="96615"/>
                        <a14:foregroundMark x1="57344" y1="18620" x2="58594" y2="20964"/>
                        <a14:foregroundMark x1="37109" y1="32422" x2="34766" y2="34896"/>
                        <a14:foregroundMark x1="34766" y1="34896" x2="34766" y2="34896"/>
                        <a14:foregroundMark x1="48281" y1="7813" x2="47734" y2="6250"/>
                        <a14:foregroundMark x1="50868" y1="4449" x2="50469" y2="4818"/>
                        <a14:foregroundMark x1="51719" y1="26953" x2="51719" y2="26693"/>
                        <a14:foregroundMark x1="49219" y1="21354" x2="49219" y2="19271"/>
                        <a14:backgroundMark x1="60938" y1="18620" x2="60938" y2="18620"/>
                        <a14:backgroundMark x1="64375" y1="10286" x2="60859" y2="18099"/>
                        <a14:backgroundMark x1="60859" y1="18099" x2="61406" y2="12630"/>
                        <a14:backgroundMark x1="50625" y1="6250" x2="50781" y2="3646"/>
                        <a14:backgroundMark x1="51484" y1="4427" x2="50859" y2="4427"/>
                        <a14:backgroundMark x1="54063" y1="22786" x2="54219" y2="19531"/>
                        <a14:backgroundMark x1="54609" y1="21094" x2="54766" y2="23958"/>
                        <a14:backgroundMark x1="51328" y1="23698" x2="50469" y2="24609"/>
                        <a14:backgroundMark x1="51371" y1="25130" x2="50859" y2="24609"/>
                        <a14:backgroundMark x1="52266" y1="26042" x2="51433" y2="25193"/>
                        <a14:backgroundMark x1="43281" y1="14063" x2="43281" y2="14063"/>
                      </a14:backgroundRemoval>
                    </a14:imgEffect>
                  </a14:imgLayer>
                </a14:imgProps>
              </a:ext>
            </a:extLst>
          </a:blip>
          <a:srcRect l="27982" r="30044"/>
          <a:stretch/>
        </p:blipFill>
        <p:spPr>
          <a:xfrm>
            <a:off x="4219431" y="10081"/>
            <a:ext cx="1841969" cy="281142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A2095C5-688E-4308-824C-16AAF6FBF4F9}"/>
              </a:ext>
            </a:extLst>
          </p:cNvPr>
          <p:cNvSpPr txBox="1"/>
          <p:nvPr/>
        </p:nvSpPr>
        <p:spPr>
          <a:xfrm>
            <a:off x="23417186" y="224872"/>
            <a:ext cx="492936" cy="564257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س</a:t>
            </a:r>
            <a:r>
              <a:rPr kumimoji="0" lang="ar-AE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ـ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" name="صح">
            <a:extLst>
              <a:ext uri="{FF2B5EF4-FFF2-40B4-BE49-F238E27FC236}">
                <a16:creationId xmlns:a16="http://schemas.microsoft.com/office/drawing/2014/main" id="{CC907928-5003-4012-BFBE-21C6BA9DCC96}"/>
              </a:ext>
            </a:extLst>
          </p:cNvPr>
          <p:cNvSpPr txBox="1">
            <a:spLocks/>
          </p:cNvSpPr>
          <p:nvPr/>
        </p:nvSpPr>
        <p:spPr>
          <a:xfrm>
            <a:off x="13410369" y="10479050"/>
            <a:ext cx="8645137" cy="1920515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1pPr>
            <a:lvl2pPr marL="0" marR="0" indent="4572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2pPr>
            <a:lvl3pPr marL="0" marR="0" indent="9144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3pPr>
            <a:lvl4pPr marL="0" marR="0" indent="13716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4pPr>
            <a:lvl5pPr marL="0" marR="0" indent="18288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5pPr>
            <a:lvl6pPr marL="0" marR="0" indent="22860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6pPr>
            <a:lvl7pPr marL="0" marR="0" indent="27432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7pPr>
            <a:lvl8pPr marL="0" marR="0" indent="32004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8pPr>
            <a:lvl9pPr marL="0" marR="0" indent="3657600" algn="ctr" defTabSz="8255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eeza Pro Regular"/>
              </a:defRPr>
            </a:lvl9pPr>
          </a:lstStyle>
          <a:p>
            <a:pPr hangingPunct="1"/>
            <a:r>
              <a:rPr lang="ar-AE" sz="5400" dirty="0"/>
              <a:t>كلاهما بالتبرعم</a:t>
            </a:r>
          </a:p>
        </p:txBody>
      </p:sp>
      <p:sp>
        <p:nvSpPr>
          <p:cNvPr id="24" name="صح">
            <a:extLst>
              <a:ext uri="{FF2B5EF4-FFF2-40B4-BE49-F238E27FC236}">
                <a16:creationId xmlns:a16="http://schemas.microsoft.com/office/drawing/2014/main" id="{C947EC21-32DF-4668-B720-40BD4C703AB7}"/>
              </a:ext>
            </a:extLst>
          </p:cNvPr>
          <p:cNvSpPr txBox="1"/>
          <p:nvPr/>
        </p:nvSpPr>
        <p:spPr>
          <a:xfrm>
            <a:off x="13360938" y="7862930"/>
            <a:ext cx="8692023" cy="1920515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5400" dirty="0">
                <a:latin typeface="Geeza Pro Regular"/>
              </a:rPr>
              <a:t>كلاهما بالانقسام</a:t>
            </a: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25" name="خطأ">
            <a:extLst>
              <a:ext uri="{FF2B5EF4-FFF2-40B4-BE49-F238E27FC236}">
                <a16:creationId xmlns:a16="http://schemas.microsoft.com/office/drawing/2014/main" id="{14F397D2-950A-4DF9-8785-56EC2DB3AAC7}"/>
              </a:ext>
            </a:extLst>
          </p:cNvPr>
          <p:cNvSpPr txBox="1"/>
          <p:nvPr/>
        </p:nvSpPr>
        <p:spPr>
          <a:xfrm>
            <a:off x="13360938" y="5526050"/>
            <a:ext cx="8744001" cy="1691852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>
              <a:defRPr sz="112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Regular"/>
                <a:sym typeface="Geeza Pro Regular"/>
              </a:rPr>
              <a:t>الهيدرا</a:t>
            </a:r>
            <a:r>
              <a:rPr kumimoji="0" lang="ar-AE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Regular"/>
                <a:sym typeface="Geeza Pro Regular"/>
              </a:rPr>
              <a:t> بالتبرعم , البكتيريا بالانقسام</a:t>
            </a: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26" name="مستطيل مستدير الزوايا">
            <a:extLst>
              <a:ext uri="{FF2B5EF4-FFF2-40B4-BE49-F238E27FC236}">
                <a16:creationId xmlns:a16="http://schemas.microsoft.com/office/drawing/2014/main" id="{99191B38-F4A4-4B24-ACF6-403C26E9D08C}"/>
              </a:ext>
            </a:extLst>
          </p:cNvPr>
          <p:cNvSpPr/>
          <p:nvPr/>
        </p:nvSpPr>
        <p:spPr>
          <a:xfrm>
            <a:off x="12930973" y="2921462"/>
            <a:ext cx="10971115" cy="1756572"/>
          </a:xfrm>
          <a:prstGeom prst="roundRect">
            <a:avLst>
              <a:gd name="adj" fmla="val 10926"/>
            </a:avLst>
          </a:prstGeom>
          <a:solidFill>
            <a:srgbClr val="5BFB6A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27" name="السؤال">
            <a:extLst>
              <a:ext uri="{FF2B5EF4-FFF2-40B4-BE49-F238E27FC236}">
                <a16:creationId xmlns:a16="http://schemas.microsoft.com/office/drawing/2014/main" id="{9DC92CAA-E559-4A0E-918C-EDE830529CE6}"/>
              </a:ext>
            </a:extLst>
          </p:cNvPr>
          <p:cNvSpPr txBox="1"/>
          <p:nvPr/>
        </p:nvSpPr>
        <p:spPr>
          <a:xfrm>
            <a:off x="13132646" y="2921462"/>
            <a:ext cx="10284540" cy="1756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676909">
              <a:defRPr sz="10660" b="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marL="0" marR="0" lvl="0" indent="0" algn="ctr" defTabSz="6769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Bold"/>
                <a:sym typeface="Geeza Pro Bold"/>
              </a:rPr>
              <a:t>10/ كيف تتكاثر البكتيريا و </a:t>
            </a:r>
            <a:r>
              <a:rPr kumimoji="0" lang="ar-AE" sz="66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Bold"/>
                <a:sym typeface="Geeza Pro Bold"/>
              </a:rPr>
              <a:t>الهيدرا</a:t>
            </a:r>
            <a:r>
              <a:rPr kumimoji="0" lang="ar-AE" sz="6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eza Pro Bold"/>
                <a:sym typeface="Geeza Pro Bold"/>
              </a:rPr>
              <a:t> ؟</a:t>
            </a:r>
            <a:endParaRPr kumimoji="0" sz="66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eza Pro Bold"/>
              <a:sym typeface="Geeza Pro Bold"/>
            </a:endParaRPr>
          </a:p>
        </p:txBody>
      </p:sp>
      <p:pic>
        <p:nvPicPr>
          <p:cNvPr id="28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966EF1D0-0FFE-4699-87E0-DCA53129F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4115" y="7978493"/>
            <a:ext cx="1616007" cy="192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Fay3 - صور لـ #رمز #أحمر #خطأ #علامة #غير_صحيح #إكس #مرات">
            <a:extLst>
              <a:ext uri="{FF2B5EF4-FFF2-40B4-BE49-F238E27FC236}">
                <a16:creationId xmlns:a16="http://schemas.microsoft.com/office/drawing/2014/main" id="{CE7C8970-EAA1-4B23-9726-77684116D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4" b="98667" l="889" r="97778">
                        <a14:foregroundMark x1="80889" y1="1778" x2="79556" y2="7111"/>
                        <a14:foregroundMark x1="96889" y1="22222" x2="96889" y2="22222"/>
                        <a14:foregroundMark x1="5333" y1="24444" x2="5333" y2="24444"/>
                        <a14:foregroundMark x1="2667" y1="76444" x2="2667" y2="76444"/>
                        <a14:foregroundMark x1="17778" y1="92444" x2="17778" y2="92444"/>
                        <a14:foregroundMark x1="76000" y1="92000" x2="76000" y2="92889"/>
                        <a14:foregroundMark x1="97778" y1="79111" x2="97778" y2="79111"/>
                        <a14:foregroundMark x1="78222" y1="97778" x2="78222" y2="97778"/>
                        <a14:foregroundMark x1="23556" y1="98222" x2="23556" y2="98667"/>
                        <a14:foregroundMark x1="889" y1="24444" x2="3556" y2="20444"/>
                        <a14:foregroundMark x1="22667" y1="3556" x2="22667" y2="3556"/>
                        <a14:foregroundMark x1="20000" y1="1778" x2="23556" y2="1333"/>
                        <a14:foregroundMark x1="78222" y1="444" x2="78222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6081" y="10411110"/>
            <a:ext cx="1616007" cy="192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علامة صح PNG الصور | ناقل و PSD الملفات | تحميل مجاني على Pngtree">
            <a:extLst>
              <a:ext uri="{FF2B5EF4-FFF2-40B4-BE49-F238E27FC236}">
                <a16:creationId xmlns:a16="http://schemas.microsoft.com/office/drawing/2014/main" id="{27D141BD-F761-49DD-BA56-EBB11ABCF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3010" y1="56572" x2="66222" y2="51111"/>
                        <a14:foregroundMark x1="61778" y1="58667" x2="62368" y2="57665"/>
                        <a14:foregroundMark x1="61584" y1="55204" x2="58667" y2="57778"/>
                        <a14:foregroundMark x1="66222" y1="51111" x2="62357" y2="54521"/>
                        <a14:foregroundMark x1="62441" y1="54785" x2="68802" y2="49740"/>
                        <a14:foregroundMark x1="58667" y1="57778" x2="61650" y2="55412"/>
                        <a14:foregroundMark x1="72542" y1="46175" x2="73778" y2="44444"/>
                        <a14:backgroundMark x1="70881" y1="49068" x2="70989" y2="48984"/>
                        <a14:backgroundMark x1="72000" y1="48889" x2="74222" y2="46667"/>
                        <a14:backgroundMark x1="73333" y1="46667" x2="71111" y2="49778"/>
                        <a14:backgroundMark x1="72889" y1="48444" x2="69778" y2="50667"/>
                        <a14:backgroundMark x1="62667" y1="58667" x2="62667" y2="58667"/>
                        <a14:backgroundMark x1="61333" y1="59556" x2="61333" y2="59556"/>
                        <a14:backgroundMark x1="63111" y1="60000" x2="63111" y2="5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6562" y="4872955"/>
            <a:ext cx="2254643" cy="267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2EDE3DB-3D77-4246-9CD2-88BA09E639D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213" t="58653" r="21931" b="32734"/>
          <a:stretch/>
        </p:blipFill>
        <p:spPr>
          <a:xfrm>
            <a:off x="10213416" y="214300"/>
            <a:ext cx="12080699" cy="1149658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261991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E4E2B407F7744886DD9FC8007CC3D8" ma:contentTypeVersion="6" ma:contentTypeDescription="Create a new document." ma:contentTypeScope="" ma:versionID="831d000fdda1705e9d29be5669d913a0">
  <xsd:schema xmlns:xsd="http://www.w3.org/2001/XMLSchema" xmlns:xs="http://www.w3.org/2001/XMLSchema" xmlns:p="http://schemas.microsoft.com/office/2006/metadata/properties" xmlns:ns2="2d617fbf-3759-4eba-ae03-15836f20168a" xmlns:ns3="9add076a-1b78-46de-8cfc-cd41d8207102" targetNamespace="http://schemas.microsoft.com/office/2006/metadata/properties" ma:root="true" ma:fieldsID="13c404c8ea761cbdb06fef6c6ec6beae" ns2:_="" ns3:_="">
    <xsd:import namespace="2d617fbf-3759-4eba-ae03-15836f20168a"/>
    <xsd:import namespace="9add076a-1b78-46de-8cfc-cd41d82071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617fbf-3759-4eba-ae03-15836f2016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d076a-1b78-46de-8cfc-cd41d820710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add076a-1b78-46de-8cfc-cd41d8207102">
      <UserInfo>
        <DisplayName>G5-3 بنات Members</DisplayName>
        <AccountId>44</AccountId>
        <AccountType/>
      </UserInfo>
      <UserInfo>
        <DisplayName>G5-4 بنات Members</DisplayName>
        <AccountId>45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3C7374C3-4670-4C00-B071-D13BBF394ADB}"/>
</file>

<file path=customXml/itemProps2.xml><?xml version="1.0" encoding="utf-8"?>
<ds:datastoreItem xmlns:ds="http://schemas.openxmlformats.org/officeDocument/2006/customXml" ds:itemID="{6D9B1F3F-E899-48EE-BABF-5B55C2682B55}"/>
</file>

<file path=customXml/itemProps3.xml><?xml version="1.0" encoding="utf-8"?>
<ds:datastoreItem xmlns:ds="http://schemas.openxmlformats.org/officeDocument/2006/customXml" ds:itemID="{CED5D75A-B5DB-4CCD-8A7D-265371419837}"/>
</file>

<file path=docProps/app.xml><?xml version="1.0" encoding="utf-8"?>
<Properties xmlns="http://schemas.openxmlformats.org/officeDocument/2006/extended-properties" xmlns:vt="http://schemas.openxmlformats.org/officeDocument/2006/docPropsVTypes">
  <TotalTime>1430</TotalTime>
  <Words>1223</Words>
  <Application>Microsoft Office PowerPoint</Application>
  <PresentationFormat>Custom</PresentationFormat>
  <Paragraphs>224</Paragraphs>
  <Slides>31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Geeza Pro Bold</vt:lpstr>
      <vt:lpstr>Geeza Pro Regular</vt:lpstr>
      <vt:lpstr>Helvetica Neue</vt:lpstr>
      <vt:lpstr>Helvetica Neue Light</vt:lpstr>
      <vt:lpstr>White</vt:lpstr>
      <vt:lpstr>PowerPoint Presentation</vt:lpstr>
      <vt:lpstr> </vt:lpstr>
      <vt:lpstr>الطريقة التي نستخدمها لكتابة الفرضيات</vt:lpstr>
      <vt:lpstr>بيانات في أعمدة </vt:lpstr>
      <vt:lpstr>PowerPoint Presentation</vt:lpstr>
      <vt:lpstr>تُقاس الكتلة بالجرام ( 1Kg = 1000 g )</vt:lpstr>
      <vt:lpstr>PowerPoint Presentation</vt:lpstr>
      <vt:lpstr> لا جنسياً بالتبرعم</vt:lpstr>
      <vt:lpstr>الكائنات المجوفة و الاسفنج</vt:lpstr>
      <vt:lpstr> </vt:lpstr>
      <vt:lpstr> </vt:lpstr>
      <vt:lpstr>PowerPoint Presentation</vt:lpstr>
      <vt:lpstr>مرحلتين من التكاثر الجنسي</vt:lpstr>
      <vt:lpstr>تحول غير كامل عدد مراحله 4</vt:lpstr>
      <vt:lpstr>بيضة – شرنقة – يرقة – فراشة بالغة</vt:lpstr>
      <vt:lpstr>PowerPoint Presentation</vt:lpstr>
      <vt:lpstr>PowerPoint Presentation</vt:lpstr>
      <vt:lpstr>PowerPoint Presentation</vt:lpstr>
      <vt:lpstr>PowerPoint Presentation</vt:lpstr>
      <vt:lpstr>الكائنات المستهلكة و يحتوي على معظم الطاقة</vt:lpstr>
      <vt:lpstr>ستقل أعداد الفرائس و تزداد أعداد المنتجات</vt:lpstr>
      <vt:lpstr>في قاعدة الهرم</vt:lpstr>
      <vt:lpstr>النمل و أشجار السنط</vt:lpstr>
      <vt:lpstr>PowerPoint Presentation</vt:lpstr>
      <vt:lpstr>PowerPoint Presentation</vt:lpstr>
      <vt:lpstr>PowerPoint Presentation</vt:lpstr>
      <vt:lpstr>طاقة الرياح و طاقة الشمس</vt:lpstr>
      <vt:lpstr>زيادة استخدام النفط و الفحم و الغاز الطبيعي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صح</dc:title>
  <dc:creator>welcome</dc:creator>
  <cp:lastModifiedBy>Amany Mostafa Rizq    Ibrahim</cp:lastModifiedBy>
  <cp:revision>40</cp:revision>
  <dcterms:modified xsi:type="dcterms:W3CDTF">2022-11-20T19:08:59Z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0x0101001AE4E2B407F7744886DD9FC8007CC3D8</vt:lpwstr>
  </property>
</Properties>
</file>