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1893194"/>
            <a:ext cx="8667482" cy="291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669701"/>
            <a:ext cx="10534918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682581"/>
            <a:ext cx="10573555" cy="549927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7361317" y="2409710"/>
            <a:ext cx="18309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سعيد بن المسيب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443871" y="2960173"/>
            <a:ext cx="172194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عروة بن الزبير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427841" y="3455467"/>
            <a:ext cx="173797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القاسم بن محمد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971788" y="5500226"/>
            <a:ext cx="218040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عبيد الله بن عبد الله 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361317" y="4954333"/>
            <a:ext cx="179087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سليمان بن يسار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688856" y="4443305"/>
            <a:ext cx="247696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أبو بكر بن عبد الرحمن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722519" y="3938860"/>
            <a:ext cx="244329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خارجة بن زيد بن ثابت</a:t>
            </a:r>
            <a:endParaRPr lang="ar-AE" sz="2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07669" y="2427007"/>
            <a:ext cx="47320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93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197635" y="2930236"/>
            <a:ext cx="47320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94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32900" y="3462636"/>
            <a:ext cx="59503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108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3108403" y="3941707"/>
            <a:ext cx="59503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100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160901" y="4460315"/>
            <a:ext cx="47320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94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048678" y="4978923"/>
            <a:ext cx="59503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107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3116550" y="5510144"/>
            <a:ext cx="47320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en-US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98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21217"/>
            <a:ext cx="10547797" cy="54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0" y="682580"/>
            <a:ext cx="10599313" cy="5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708338"/>
            <a:ext cx="10573555" cy="540912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308212" y="2603652"/>
            <a:ext cx="957986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قلة السنن والأحاديث مع كثرة الحوادث والفتن وظهور الفرق الضالة </a:t>
            </a:r>
            <a:r>
              <a:rPr lang="ar-AE" sz="2400" b="1" dirty="0">
                <a:solidFill>
                  <a:srgbClr val="FF0000"/>
                </a:solidFill>
                <a:cs typeface="Arial" panose="020B0604020202020204" pitchFamily="34" charset="0"/>
              </a:rPr>
              <a:t>ف</a:t>
            </a:r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كان لا بد من الرد عليهم .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203812" y="3898893"/>
            <a:ext cx="50209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الانتصار للمذهب ، الطوائف الضالة ، إفساد الدين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166943" y="5194134"/>
            <a:ext cx="505779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فساد الدين ، عقوبة من الله تعالى ، تفكك المجتمع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5" y="706582"/>
            <a:ext cx="10474036" cy="53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55" y="706583"/>
            <a:ext cx="10328563" cy="536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5" y="758536"/>
            <a:ext cx="10432472" cy="53721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706747" y="4266198"/>
            <a:ext cx="182934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الشتم ، التعصب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25830" y="4359715"/>
            <a:ext cx="131638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هتاف جميل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600838" y="5378025"/>
            <a:ext cx="221406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السخرية والاستهزاء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30316" y="5378024"/>
            <a:ext cx="250741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تشجيع بطريقة حضارية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4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810492"/>
            <a:ext cx="10442863" cy="5288972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114551" y="3327387"/>
            <a:ext cx="968566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إذا وجد نص قطعي ويدل على الحكم بشكل قطعي فلا مجال للاجتهاد هنا .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654627"/>
            <a:ext cx="10463645" cy="5444837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710693" y="4152448"/>
            <a:ext cx="320793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اعتمادها على الرأي والقياس .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8622411" y="4779817"/>
            <a:ext cx="174599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الفقه الافتراضي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152339" y="4318152"/>
            <a:ext cx="420980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اعتمادها على الحديث النبوي بشكل كبير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62872" y="4941606"/>
            <a:ext cx="165622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قلة التفريعات .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984" y="1806810"/>
            <a:ext cx="8135485" cy="34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8" y="1579419"/>
            <a:ext cx="9642764" cy="370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748145"/>
            <a:ext cx="10411690" cy="536171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5403997" y="2707561"/>
            <a:ext cx="3499676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الاجتهاد في كل ما يستجد من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أحداث في حياة المسلمين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77269" y="2737942"/>
            <a:ext cx="4740400" cy="95410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كثرة الحوادث والوقائع ووجود الفتن 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وظهور الفرق مع قلة السنن والأحاديث.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57977" y="3843134"/>
            <a:ext cx="320793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اعتمادها على الرأي والقياس .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564511" y="4455884"/>
            <a:ext cx="1745992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الفقه الافتراضي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86177" y="3843134"/>
            <a:ext cx="420980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اعتمادها على الحديث النبوي بشكل كبير 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325723" y="4436959"/>
            <a:ext cx="165622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قلة التفريعات .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005692" y="5175026"/>
            <a:ext cx="2462534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الاعتماد على النصوص</a:t>
            </a:r>
            <a:endParaRPr lang="ar-AE" sz="2400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58390" y="5175026"/>
            <a:ext cx="278473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الإكثار من الرأي والقياس.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36" y="1257299"/>
            <a:ext cx="9819409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9" y="748145"/>
            <a:ext cx="10401299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004552"/>
            <a:ext cx="9890975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3" y="901521"/>
            <a:ext cx="10238704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3" y="763060"/>
            <a:ext cx="10444766" cy="532865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23954" y="3914836"/>
            <a:ext cx="337303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أن الصلاة لها وقت محدد </a:t>
            </a:r>
          </a:p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ومقصد الرسول هو الإسراع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300593" y="4192035"/>
            <a:ext cx="308610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أخذوا بظاهر أمر النبي </a:t>
            </a:r>
            <a:r>
              <a:rPr lang="ar-AE" sz="28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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43644" y="4995395"/>
            <a:ext cx="298992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تعارض الأدلة في الظاهر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85108" y="5555675"/>
            <a:ext cx="488948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ctr" rtl="1"/>
            <a:r>
              <a:rPr lang="ar-AE" sz="2800" b="1" dirty="0" smtClean="0">
                <a:solidFill>
                  <a:srgbClr val="FF0000"/>
                </a:solidFill>
              </a:rPr>
              <a:t>كلاهما اجتهد في الوصول للرأي الصواب 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7" y="850005"/>
            <a:ext cx="10238704" cy="515154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589809" y="1392624"/>
            <a:ext cx="5912427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أن العلماء قد يختلفوا في فهم  أمر النبي </a:t>
            </a:r>
            <a:r>
              <a:rPr lang="ar-AE" sz="28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 بسبب اختلاف تفكيرهم.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517667" y="2471672"/>
            <a:ext cx="4038285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l" rtl="1"/>
            <a:r>
              <a:rPr lang="ar-AE" sz="2800" b="1" dirty="0" smtClean="0">
                <a:solidFill>
                  <a:srgbClr val="FF0000"/>
                </a:solidFill>
              </a:rPr>
              <a:t>لا يعنف على العلماء إذا اجتهدوا </a:t>
            </a:r>
          </a:p>
          <a:p>
            <a:pPr algn="l" rtl="1"/>
            <a:r>
              <a:rPr lang="ar-AE" sz="2800" b="1" dirty="0" smtClean="0">
                <a:solidFill>
                  <a:srgbClr val="FF0000"/>
                </a:solidFill>
              </a:rPr>
              <a:t>في مسألة ، واختلفت آراءهم فيها.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46657" y="3912532"/>
            <a:ext cx="224933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AE" sz="2800" b="1" dirty="0" smtClean="0">
                <a:solidFill>
                  <a:srgbClr val="FF0000"/>
                </a:solidFill>
              </a:rPr>
              <a:t>.......................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759854"/>
            <a:ext cx="10470523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" y="656823"/>
            <a:ext cx="10547796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88" y="798489"/>
            <a:ext cx="10573554" cy="533185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6228879" y="3245160"/>
            <a:ext cx="426751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الإكثار من الاعتماد على الرأي.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82493" y="4022089"/>
            <a:ext cx="511390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كثرة الفتن التي وقعت على المسلمين.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09637" y="4799018"/>
            <a:ext cx="898675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تفرق السنة في البلدان بسبب تفرق الصحابة فيها قبل تدوين السنة.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99577" y="5453593"/>
            <a:ext cx="7096816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rtl="1"/>
            <a:r>
              <a:rPr lang="ar-AE" sz="3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اختلاف عادات أهل البلدان مما أدى لاختلاف الفقهاء.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241</Words>
  <Application>Microsoft Office PowerPoint</Application>
  <PresentationFormat>ملء الشاشة</PresentationFormat>
  <Paragraphs>49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AGA Arabesque</vt:lpstr>
      <vt:lpstr>Arial</vt:lpstr>
      <vt:lpstr>Garamond</vt:lpstr>
      <vt:lpstr>Times New Roman</vt:lpstr>
      <vt:lpstr>Organic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Waleed</dc:creator>
  <cp:lastModifiedBy>Ahmad Al-ashqar</cp:lastModifiedBy>
  <cp:revision>14</cp:revision>
  <dcterms:created xsi:type="dcterms:W3CDTF">2015-09-28T17:05:32Z</dcterms:created>
  <dcterms:modified xsi:type="dcterms:W3CDTF">2015-10-05T04:40:15Z</dcterms:modified>
</cp:coreProperties>
</file>